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sldIdLst>
    <p:sldId id="261" r:id="rId5"/>
    <p:sldId id="471" r:id="rId6"/>
    <p:sldId id="663" r:id="rId7"/>
    <p:sldId id="359" r:id="rId8"/>
    <p:sldId id="664" r:id="rId9"/>
    <p:sldId id="454" r:id="rId10"/>
    <p:sldId id="670" r:id="rId11"/>
    <p:sldId id="460" r:id="rId12"/>
    <p:sldId id="668" r:id="rId13"/>
    <p:sldId id="665" r:id="rId14"/>
    <p:sldId id="433" r:id="rId15"/>
    <p:sldId id="474" r:id="rId16"/>
    <p:sldId id="450" r:id="rId17"/>
    <p:sldId id="475" r:id="rId18"/>
    <p:sldId id="473" r:id="rId19"/>
    <p:sldId id="472" r:id="rId20"/>
    <p:sldId id="476" r:id="rId21"/>
    <p:sldId id="666" r:id="rId22"/>
    <p:sldId id="462" r:id="rId23"/>
    <p:sldId id="470" r:id="rId24"/>
    <p:sldId id="466" r:id="rId25"/>
    <p:sldId id="439" r:id="rId26"/>
    <p:sldId id="667" r:id="rId27"/>
  </p:sldIdLst>
  <p:sldSz cx="12192000" cy="6858000"/>
  <p:notesSz cx="6797675" cy="992663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488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VIER GARCIA FORTEA" initials="JGF" lastIdx="1" clrIdx="0">
    <p:extLst>
      <p:ext uri="{19B8F6BF-5375-455C-9EA6-DF929625EA0E}">
        <p15:presenceInfo xmlns:p15="http://schemas.microsoft.com/office/powerpoint/2012/main" userId="S::jgfortea@adif.es::bf882d6f-6da0-465f-9cf7-cb0d9f885259" providerId="AD"/>
      </p:ext>
    </p:extLst>
  </p:cmAuthor>
  <p:cmAuthor id="2" name="Jesus Francisco Rodriguez Rivas" initials="JFRR" lastIdx="1" clrIdx="1">
    <p:extLst>
      <p:ext uri="{19B8F6BF-5375-455C-9EA6-DF929625EA0E}">
        <p15:presenceInfo xmlns:p15="http://schemas.microsoft.com/office/powerpoint/2012/main" userId="S::jfrrivas@adif.es::0eba4909-6308-430d-9531-3e7a276f06b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681"/>
    <a:srgbClr val="003D54"/>
    <a:srgbClr val="00292E"/>
    <a:srgbClr val="000000"/>
    <a:srgbClr val="4DB67E"/>
    <a:srgbClr val="B9D471"/>
    <a:srgbClr val="EB954F"/>
    <a:srgbClr val="C7EEE9"/>
    <a:srgbClr val="D9D9D9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52"/>
    <p:restoredTop sz="94818" autoAdjust="0"/>
  </p:normalViewPr>
  <p:slideViewPr>
    <p:cSldViewPr snapToGrid="0" snapToObjects="1">
      <p:cViewPr varScale="1">
        <p:scale>
          <a:sx n="105" d="100"/>
          <a:sy n="105" d="100"/>
        </p:scale>
        <p:origin x="1476" y="102"/>
      </p:cViewPr>
      <p:guideLst>
        <p:guide orient="horz" pos="1344"/>
        <p:guide pos="488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35" d="100"/>
          <a:sy n="135" d="100"/>
        </p:scale>
        <p:origin x="685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blo  Alday" userId="3c160d92-d313-44e9-b217-cca9841beb05" providerId="ADAL" clId="{C26A47EC-EC86-4F3D-A156-C1B1666AEE26}"/>
    <pc:docChg chg="delSld">
      <pc:chgData name="Pablo  Alday" userId="3c160d92-d313-44e9-b217-cca9841beb05" providerId="ADAL" clId="{C26A47EC-EC86-4F3D-A156-C1B1666AEE26}" dt="2024-11-08T09:45:31.891" v="0" actId="2696"/>
      <pc:docMkLst>
        <pc:docMk/>
      </pc:docMkLst>
      <pc:sldChg chg="del">
        <pc:chgData name="Pablo  Alday" userId="3c160d92-d313-44e9-b217-cca9841beb05" providerId="ADAL" clId="{C26A47EC-EC86-4F3D-A156-C1B1666AEE26}" dt="2024-11-08T09:45:31.891" v="0" actId="2696"/>
        <pc:sldMkLst>
          <pc:docMk/>
          <pc:sldMk cId="3554168471" sldId="6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8EBE0-5A81-5A4B-A0A1-74906FC4094E}" type="datetimeFigureOut">
              <a:rPr lang="es-ES" smtClean="0"/>
              <a:pPr/>
              <a:t>08/11/2024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FAF68-8CC8-6C47-A845-CDE16F44B91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62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FAF68-8CC8-6C47-A845-CDE16F44B91D}" type="slidenum">
              <a:rPr lang="es-ES" smtClean="0"/>
              <a:pPr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922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B22A9B7-B42D-44EB-8BCA-A742543FD9A6}" type="slidenum">
              <a:rPr lang="es-ES" smtClean="0">
                <a:ea typeface="ヒラギノ角ゴ Pro W3"/>
                <a:cs typeface="ヒラギノ角ゴ Pro W3"/>
              </a:rPr>
              <a:pPr/>
              <a:t>12</a:t>
            </a:fld>
            <a:endParaRPr lang="es-ES">
              <a:ea typeface="ヒラギノ角ゴ Pro W3"/>
              <a:cs typeface="ヒラギノ角ゴ Pro W3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73025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B22A9B7-B42D-44EB-8BCA-A742543FD9A6}" type="slidenum">
              <a:rPr lang="es-ES" smtClean="0">
                <a:ea typeface="ヒラギノ角ゴ Pro W3"/>
                <a:cs typeface="ヒラギノ角ゴ Pro W3"/>
              </a:rPr>
              <a:pPr/>
              <a:t>13</a:t>
            </a:fld>
            <a:endParaRPr lang="es-ES">
              <a:ea typeface="ヒラギノ角ゴ Pro W3"/>
              <a:cs typeface="ヒラギノ角ゴ Pro W3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7644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B22A9B7-B42D-44EB-8BCA-A742543FD9A6}" type="slidenum">
              <a:rPr lang="es-ES" smtClean="0">
                <a:ea typeface="ヒラギノ角ゴ Pro W3"/>
                <a:cs typeface="ヒラギノ角ゴ Pro W3"/>
              </a:rPr>
              <a:pPr/>
              <a:t>14</a:t>
            </a:fld>
            <a:endParaRPr lang="es-ES">
              <a:ea typeface="ヒラギノ角ゴ Pro W3"/>
              <a:cs typeface="ヒラギノ角ゴ Pro W3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426455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B22A9B7-B42D-44EB-8BCA-A742543FD9A6}" type="slidenum">
              <a:rPr lang="es-ES" smtClean="0">
                <a:ea typeface="ヒラギノ角ゴ Pro W3"/>
                <a:cs typeface="ヒラギノ角ゴ Pro W3"/>
              </a:rPr>
              <a:pPr/>
              <a:t>15</a:t>
            </a:fld>
            <a:endParaRPr lang="es-ES">
              <a:ea typeface="ヒラギノ角ゴ Pro W3"/>
              <a:cs typeface="ヒラギノ角ゴ Pro W3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824453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B22A9B7-B42D-44EB-8BCA-A742543FD9A6}" type="slidenum">
              <a:rPr lang="es-ES" smtClean="0">
                <a:ea typeface="ヒラギノ角ゴ Pro W3"/>
                <a:cs typeface="ヒラギノ角ゴ Pro W3"/>
              </a:rPr>
              <a:pPr/>
              <a:t>16</a:t>
            </a:fld>
            <a:endParaRPr lang="es-ES">
              <a:ea typeface="ヒラギノ角ゴ Pro W3"/>
              <a:cs typeface="ヒラギノ角ゴ Pro W3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688132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B22A9B7-B42D-44EB-8BCA-A742543FD9A6}" type="slidenum">
              <a:rPr lang="es-ES" smtClean="0">
                <a:ea typeface="ヒラギノ角ゴ Pro W3"/>
                <a:cs typeface="ヒラギノ角ゴ Pro W3"/>
              </a:rPr>
              <a:pPr/>
              <a:t>17</a:t>
            </a:fld>
            <a:endParaRPr lang="es-ES">
              <a:ea typeface="ヒラギノ角ゴ Pro W3"/>
              <a:cs typeface="ヒラギノ角ゴ Pro W3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146385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FAF68-8CC8-6C47-A845-CDE16F44B91D}" type="slidenum">
              <a:rPr lang="es-ES" smtClean="0"/>
              <a:pPr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16072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Te paso </a:t>
            </a:r>
            <a:r>
              <a:rPr lang="es-ES" dirty="0" err="1"/>
              <a:t>pcp</a:t>
            </a:r>
            <a:r>
              <a:rPr lang="es-ES" dirty="0"/>
              <a:t> con las funciones del gestor de la terminal / explotador.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FAF68-8CC8-6C47-A845-CDE16F44B91D}" type="slidenum">
              <a:rPr lang="es-ES" smtClean="0"/>
              <a:pPr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936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He puesto los datos que se han considerado en la presentación realizada a clientes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FAF68-8CC8-6C47-A845-CDE16F44B91D}" type="slidenum">
              <a:rPr lang="es-ES" smtClean="0"/>
              <a:pPr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68197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FAF68-8CC8-6C47-A845-CDE16F44B91D}" type="slidenum">
              <a:rPr lang="es-ES" smtClean="0"/>
              <a:pPr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7613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19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85A8D32-7F54-4C2E-B754-AC1ACF26F315}" type="slidenum">
              <a:rPr lang="es-ES" smtClean="0"/>
              <a:pPr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7935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19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85A8D32-7F54-4C2E-B754-AC1ACF26F315}" type="slidenum">
              <a:rPr lang="es-ES" smtClean="0"/>
              <a:pPr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4790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19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85A8D32-7F54-4C2E-B754-AC1ACF26F315}" type="slidenum">
              <a:rPr lang="es-ES" smtClean="0"/>
              <a:pPr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6526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" dirty="0"/>
              <a:t>Fíjate que el logo de ADIF en Valladolid está debajo, al revés que en el resto.</a:t>
            </a:r>
          </a:p>
        </p:txBody>
      </p:sp>
      <p:sp>
        <p:nvSpPr>
          <p:cNvPr id="419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85A8D32-7F54-4C2E-B754-AC1ACF26F315}" type="slidenum">
              <a:rPr lang="es-ES" smtClean="0"/>
              <a:pPr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7632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" dirty="0"/>
              <a:t>No se incluye Júndiz.</a:t>
            </a:r>
          </a:p>
        </p:txBody>
      </p:sp>
      <p:sp>
        <p:nvSpPr>
          <p:cNvPr id="419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85A8D32-7F54-4C2E-B754-AC1ACF26F315}" type="slidenum">
              <a:rPr lang="es-ES" smtClean="0"/>
              <a:pPr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762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19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85A8D32-7F54-4C2E-B754-AC1ACF26F315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49824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419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85A8D32-7F54-4C2E-B754-AC1ACF26F315}" type="slidenum">
              <a:rPr lang="es-ES" smtClean="0"/>
              <a:pPr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6321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/>
          </a:p>
        </p:txBody>
      </p:sp>
      <p:sp>
        <p:nvSpPr>
          <p:cNvPr id="12292" name="3 Marcador de número de diapositiva"/>
          <p:cNvSpPr txBox="1">
            <a:spLocks noGrp="1"/>
          </p:cNvSpPr>
          <p:nvPr/>
        </p:nvSpPr>
        <p:spPr bwMode="auto">
          <a:xfrm>
            <a:off x="3800531" y="10214299"/>
            <a:ext cx="2907475" cy="53769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165" tIns="45583" rIns="91165" bIns="45583" anchor="b"/>
          <a:lstStyle/>
          <a:p>
            <a:pPr algn="r">
              <a:defRPr/>
            </a:pPr>
            <a:fld id="{77E8A892-EB44-4B4C-BF8D-3B7625BB7BDD}" type="slidenum">
              <a:rPr lang="es-ES" sz="1200"/>
              <a:pPr algn="r">
                <a:defRPr/>
              </a:pPr>
              <a:t>11</a:t>
            </a:fld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156365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CB5BE7A-8201-D441-8729-0E0FF22413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5396" y="6085807"/>
            <a:ext cx="1582229" cy="51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4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A70983-565B-454C-B9B0-B10A3DEB4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A4D9B4-F222-5D40-9860-A2B7126223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81389C4-0853-1C4D-B56F-ECCF1F951A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488A04B-6D35-264D-8DBC-E54B80AC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EFAB2-7D64-424C-B07B-33D283658EB3}" type="datetimeFigureOut">
              <a:rPr lang="es-ES" smtClean="0"/>
              <a:pPr/>
              <a:t>08/11/2024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F6C7A40-AC17-F648-ADF8-537EF8A09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E15494E-EBB4-014E-8B85-05F8A5D51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6179-849D-7E43-AD66-F61B4DC0657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90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61BAFA-5AC0-B644-99A5-9CBF12EA4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E2F00E-13F2-AA40-AB3D-0CEA98AEC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09E2968-3534-3B48-B4F5-74AD3D9294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6275999-0DA9-A546-BB8F-DDF0A9DCA5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4D0C60C-19F8-AC46-8BF1-388D9F1056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181B58D-1A99-D54E-BAE4-6445C7376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EFAB2-7D64-424C-B07B-33D283658EB3}" type="datetimeFigureOut">
              <a:rPr lang="es-ES" smtClean="0"/>
              <a:pPr/>
              <a:t>08/11/2024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9C24560-127E-0048-8E6F-879D7E268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C77F22E-0E5F-9046-A17E-93D305F10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6179-849D-7E43-AD66-F61B4DC0657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517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8C7749-63DD-A348-84BF-673BDADF6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2DE384E-7946-9342-8820-FAF035A8F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EFAB2-7D64-424C-B07B-33D283658EB3}" type="datetimeFigureOut">
              <a:rPr lang="es-ES" smtClean="0"/>
              <a:pPr/>
              <a:t>08/11/2024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951A3D2-3B79-D944-BC0A-8097344CD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9874D55-6934-6E4B-8D4F-BE261D486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6179-849D-7E43-AD66-F61B4DC0657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306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5C8A496-2A11-A246-918C-F904809FD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EFAB2-7D64-424C-B07B-33D283658EB3}" type="datetimeFigureOut">
              <a:rPr lang="es-ES" smtClean="0"/>
              <a:pPr/>
              <a:t>08/11/2024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436F6F1-FC35-4349-9DC3-C086BC1E8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5110AD9-A0C0-C54F-BD09-A4C379474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6179-849D-7E43-AD66-F61B4DC0657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575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BF8ABC-E531-B84B-8DC5-59D49EB35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7BF4D0-6DD5-2240-A1F0-280B68182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5152DA3-1BCB-184B-A659-7AE3286ADC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9E7C193-3AE5-3846-99B4-35EA4EBCE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EFAB2-7D64-424C-B07B-33D283658EB3}" type="datetimeFigureOut">
              <a:rPr lang="es-ES" smtClean="0"/>
              <a:pPr/>
              <a:t>08/11/2024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06933C7-D965-BE48-86AA-E988852E7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60BF57A-8EE0-5544-9A65-3D795A6E3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6179-849D-7E43-AD66-F61B4DC0657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312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13F970-FD9D-6648-A32C-DEBB1608F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217C108-3F95-804F-9624-1145C54D18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F666C3D-4597-AF4A-B04F-91A3060FC7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BC30A85-27EB-9743-ADD4-EA83EAD05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EFAB2-7D64-424C-B07B-33D283658EB3}" type="datetimeFigureOut">
              <a:rPr lang="es-ES" smtClean="0"/>
              <a:pPr/>
              <a:t>08/11/2024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7621218-B546-E343-AF3E-C9D4DFBD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50C67D0-7D09-C94A-8611-79FF96763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6179-849D-7E43-AD66-F61B4DC0657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068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01E62A-BB7B-1645-9633-2F76EBF31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D254996-A2E8-C747-BC33-10902B1960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21BD06-E8C2-DD42-B60D-77C64DFB8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EFAB2-7D64-424C-B07B-33D283658EB3}" type="datetimeFigureOut">
              <a:rPr lang="es-ES" smtClean="0"/>
              <a:pPr/>
              <a:t>08/11/2024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DF3E69-C1D5-1F4A-B151-FACAF678A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850D12-045C-6745-AC15-D431DBF7C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6179-849D-7E43-AD66-F61B4DC0657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476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3428B91-90DF-1F47-85CD-3529FA1D61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5A9172C-F957-AD47-A6F8-888B9A8420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6D8E74-9462-084E-A0E8-1427F62CB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EFAB2-7D64-424C-B07B-33D283658EB3}" type="datetimeFigureOut">
              <a:rPr lang="es-ES" smtClean="0"/>
              <a:pPr/>
              <a:t>08/11/2024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CAAFB4-B70D-F443-B0D4-3D842A823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B6697A-3FC5-AD4E-97DF-B8BA941F3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6179-849D-7E43-AD66-F61B4DC0657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634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5DEDAF-DD43-D542-8691-7ED43E793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8D3865B-6136-A447-9F19-13D3B86939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03A048-C43D-1747-BE90-6E5F47BED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EFAB2-7D64-424C-B07B-33D283658EB3}" type="datetimeFigureOut">
              <a:rPr lang="es-ES" smtClean="0"/>
              <a:pPr/>
              <a:t>08/11/2024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DD1D065-BF27-5B4C-A3A0-1FCFFFDD8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8328D7-F195-E547-A16B-AA150D329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6179-849D-7E43-AD66-F61B4DC0657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498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452EEE-BFFF-4C75-B989-02001A0D8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5D86DC-BAB1-42CB-9348-6418A6C00F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472126-266A-400E-984F-DF24857CE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832E-2AC0-4F12-9C8C-4A8EC99CE64C}" type="datetimeFigureOut">
              <a:rPr lang="es-ES" smtClean="0"/>
              <a:t>08/11/2024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9F4763-262A-4BD9-94FC-F11C59214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D3AE88-8756-4D5A-B871-7A96E83F9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76705-86AB-472C-8B1F-7AB859B397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935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593EA447-7C73-5034-D346-79838E86CE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30631" y="6237288"/>
            <a:ext cx="1117719" cy="36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05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C1F712D4-7343-3647-918A-C5FD57E4EE72}"/>
              </a:ext>
            </a:extLst>
          </p:cNvPr>
          <p:cNvSpPr/>
          <p:nvPr userDrawn="1"/>
        </p:nvSpPr>
        <p:spPr>
          <a:xfrm>
            <a:off x="5712372" y="6163183"/>
            <a:ext cx="767255" cy="420414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3B8FD0D-7C21-F54C-9A34-55AC7BCE2B32}"/>
              </a:ext>
            </a:extLst>
          </p:cNvPr>
          <p:cNvSpPr txBox="1"/>
          <p:nvPr userDrawn="1"/>
        </p:nvSpPr>
        <p:spPr>
          <a:xfrm>
            <a:off x="5948854" y="6173335"/>
            <a:ext cx="2732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>
                <a:solidFill>
                  <a:schemeClr val="bg1"/>
                </a:solidFill>
                <a:latin typeface="Panton SemiBold" pitchFamily="2" charset="77"/>
              </a:rPr>
              <a:t>2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9FCAD8C3-222E-3347-AA8E-18B9F8CD84C5}"/>
              </a:ext>
            </a:extLst>
          </p:cNvPr>
          <p:cNvGrpSpPr/>
          <p:nvPr userDrawn="1"/>
        </p:nvGrpSpPr>
        <p:grpSpPr>
          <a:xfrm>
            <a:off x="4776952" y="6163183"/>
            <a:ext cx="3578872" cy="420414"/>
            <a:chOff x="414374" y="6201103"/>
            <a:chExt cx="3578872" cy="420414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7B79029A-CDB1-EE41-82A3-7FAF3986927A}"/>
                </a:ext>
              </a:extLst>
            </p:cNvPr>
            <p:cNvSpPr/>
            <p:nvPr/>
          </p:nvSpPr>
          <p:spPr>
            <a:xfrm>
              <a:off x="414374" y="6201103"/>
              <a:ext cx="767255" cy="420414"/>
            </a:xfrm>
            <a:prstGeom prst="rect">
              <a:avLst/>
            </a:prstGeom>
            <a:solidFill>
              <a:srgbClr val="0076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8552ADE1-4742-E34B-AE83-B380664F90F5}"/>
                </a:ext>
              </a:extLst>
            </p:cNvPr>
            <p:cNvSpPr/>
            <p:nvPr/>
          </p:nvSpPr>
          <p:spPr>
            <a:xfrm>
              <a:off x="2285214" y="6201103"/>
              <a:ext cx="767255" cy="420414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9713A2A9-9D89-4742-ACB3-FEEAB504F40D}"/>
                </a:ext>
              </a:extLst>
            </p:cNvPr>
            <p:cNvSpPr txBox="1"/>
            <p:nvPr/>
          </p:nvSpPr>
          <p:spPr>
            <a:xfrm>
              <a:off x="661366" y="6201103"/>
              <a:ext cx="273269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2000" b="1">
                  <a:solidFill>
                    <a:schemeClr val="bg1"/>
                  </a:solidFill>
                  <a:latin typeface="Panton SemiBold" pitchFamily="2" charset="77"/>
                </a:rPr>
                <a:t>1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E02148BA-AB16-7A41-9AE0-6861D9A2E257}"/>
                </a:ext>
              </a:extLst>
            </p:cNvPr>
            <p:cNvSpPr txBox="1"/>
            <p:nvPr/>
          </p:nvSpPr>
          <p:spPr>
            <a:xfrm>
              <a:off x="2511186" y="6201103"/>
              <a:ext cx="273269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2000" b="1" dirty="0">
                  <a:solidFill>
                    <a:schemeClr val="bg1"/>
                  </a:solidFill>
                  <a:latin typeface="Panton SemiBold" pitchFamily="2" charset="77"/>
                </a:rPr>
                <a:t>3</a:t>
              </a:r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F79945CC-B569-ADD8-3C27-C43145656CD7}"/>
                </a:ext>
              </a:extLst>
            </p:cNvPr>
            <p:cNvSpPr/>
            <p:nvPr userDrawn="1"/>
          </p:nvSpPr>
          <p:spPr>
            <a:xfrm>
              <a:off x="3225991" y="6201103"/>
              <a:ext cx="767255" cy="420414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6826B5DB-032D-6CEA-6373-EC5D1A5C916E}"/>
                </a:ext>
              </a:extLst>
            </p:cNvPr>
            <p:cNvSpPr txBox="1"/>
            <p:nvPr userDrawn="1"/>
          </p:nvSpPr>
          <p:spPr>
            <a:xfrm>
              <a:off x="3451963" y="6201103"/>
              <a:ext cx="273269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2000" b="1" dirty="0">
                  <a:solidFill>
                    <a:schemeClr val="bg1"/>
                  </a:solidFill>
                  <a:latin typeface="Panton SemiBold" pitchFamily="2" charset="77"/>
                </a:rPr>
                <a:t>4</a:t>
              </a:r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34205F25-4623-468C-387D-DECE1930B2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1837" y="6227975"/>
            <a:ext cx="1145788" cy="37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6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5B39C33B-41CE-EC11-B39A-2AA4EF88B8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127" y="6122411"/>
            <a:ext cx="734016" cy="58311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5AC8AC74-E2C0-41D1-8117-1DAD43826A74}"/>
              </a:ext>
            </a:extLst>
          </p:cNvPr>
          <p:cNvSpPr txBox="1"/>
          <p:nvPr userDrawn="1"/>
        </p:nvSpPr>
        <p:spPr>
          <a:xfrm>
            <a:off x="1081450" y="6178068"/>
            <a:ext cx="3109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_tradnl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ESTE PROYECTO ESTÁ COFINANCIADO </a:t>
            </a:r>
            <a:br>
              <a:rPr lang="es-ES_tradnl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s-ES_tradnl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POR EL MECANISMO “CONECTAR EUROPA”  </a:t>
            </a:r>
            <a:endParaRPr lang="es-ES" sz="9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F04203A-9BDD-ADDA-7676-6EAF1D03BD72}"/>
              </a:ext>
            </a:extLst>
          </p:cNvPr>
          <p:cNvSpPr/>
          <p:nvPr userDrawn="1"/>
        </p:nvSpPr>
        <p:spPr>
          <a:xfrm>
            <a:off x="5712372" y="6163183"/>
            <a:ext cx="767255" cy="420414"/>
          </a:xfrm>
          <a:prstGeom prst="rect">
            <a:avLst/>
          </a:prstGeom>
          <a:solidFill>
            <a:srgbClr val="007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7AA1645-2A5F-64FD-D181-E8AD85105FF8}"/>
              </a:ext>
            </a:extLst>
          </p:cNvPr>
          <p:cNvSpPr txBox="1"/>
          <p:nvPr userDrawn="1"/>
        </p:nvSpPr>
        <p:spPr>
          <a:xfrm>
            <a:off x="5948854" y="6173335"/>
            <a:ext cx="2732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>
                <a:solidFill>
                  <a:schemeClr val="bg1"/>
                </a:solidFill>
                <a:latin typeface="Panton SemiBold" pitchFamily="2" charset="77"/>
              </a:rPr>
              <a:t>2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D8B87BC8-2548-7BD9-EFF2-A25A264307C7}"/>
              </a:ext>
            </a:extLst>
          </p:cNvPr>
          <p:cNvGrpSpPr/>
          <p:nvPr userDrawn="1"/>
        </p:nvGrpSpPr>
        <p:grpSpPr>
          <a:xfrm>
            <a:off x="4776952" y="6163183"/>
            <a:ext cx="3578872" cy="420414"/>
            <a:chOff x="414374" y="6201103"/>
            <a:chExt cx="3578872" cy="42041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6B3FED59-B563-1A98-7DAE-0179CDCDA55E}"/>
                </a:ext>
              </a:extLst>
            </p:cNvPr>
            <p:cNvSpPr/>
            <p:nvPr/>
          </p:nvSpPr>
          <p:spPr>
            <a:xfrm>
              <a:off x="414374" y="6201103"/>
              <a:ext cx="767255" cy="420414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B2D9ACC3-9877-A7EF-E409-F76E36F553E5}"/>
                </a:ext>
              </a:extLst>
            </p:cNvPr>
            <p:cNvSpPr/>
            <p:nvPr/>
          </p:nvSpPr>
          <p:spPr>
            <a:xfrm>
              <a:off x="2285214" y="6201103"/>
              <a:ext cx="767255" cy="42041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5AED9FFA-935B-F381-C8E0-A9387146F13A}"/>
                </a:ext>
              </a:extLst>
            </p:cNvPr>
            <p:cNvSpPr txBox="1"/>
            <p:nvPr/>
          </p:nvSpPr>
          <p:spPr>
            <a:xfrm>
              <a:off x="661366" y="6201103"/>
              <a:ext cx="273269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2000" b="1">
                  <a:solidFill>
                    <a:schemeClr val="bg1"/>
                  </a:solidFill>
                  <a:latin typeface="Panton SemiBold" pitchFamily="2" charset="77"/>
                </a:rPr>
                <a:t>1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BC6FEA8D-BA4A-532F-1E38-253152144C4A}"/>
                </a:ext>
              </a:extLst>
            </p:cNvPr>
            <p:cNvSpPr txBox="1"/>
            <p:nvPr/>
          </p:nvSpPr>
          <p:spPr>
            <a:xfrm>
              <a:off x="2511186" y="6201103"/>
              <a:ext cx="273269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2000" b="1" dirty="0">
                  <a:solidFill>
                    <a:schemeClr val="bg1"/>
                  </a:solidFill>
                  <a:latin typeface="Panton SemiBold" pitchFamily="2" charset="77"/>
                </a:rPr>
                <a:t>3</a:t>
              </a:r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24F2E797-D858-589E-F8AC-2FE4AEC92DC3}"/>
                </a:ext>
              </a:extLst>
            </p:cNvPr>
            <p:cNvSpPr/>
            <p:nvPr userDrawn="1"/>
          </p:nvSpPr>
          <p:spPr>
            <a:xfrm>
              <a:off x="3225991" y="6201103"/>
              <a:ext cx="767255" cy="420414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E708AA52-01B5-E50E-0B34-57BF67A8D0A7}"/>
                </a:ext>
              </a:extLst>
            </p:cNvPr>
            <p:cNvSpPr txBox="1"/>
            <p:nvPr userDrawn="1"/>
          </p:nvSpPr>
          <p:spPr>
            <a:xfrm>
              <a:off x="3451963" y="6201103"/>
              <a:ext cx="273269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2000" b="1" dirty="0">
                  <a:solidFill>
                    <a:schemeClr val="bg1"/>
                  </a:solidFill>
                  <a:latin typeface="Panton SemiBold" pitchFamily="2" charset="77"/>
                </a:rPr>
                <a:t>4</a:t>
              </a:r>
            </a:p>
          </p:txBody>
        </p:sp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105E59BC-CE04-8084-24DA-8470B2B5A9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1837" y="6227975"/>
            <a:ext cx="1145788" cy="37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0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Un tren en las vias de tren&#10;&#10;Descripción generada automáticamente">
            <a:extLst>
              <a:ext uri="{FF2B5EF4-FFF2-40B4-BE49-F238E27FC236}">
                <a16:creationId xmlns:a16="http://schemas.microsoft.com/office/drawing/2014/main" id="{5FA15D18-EB7E-7422-1A58-5141FDFEE7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48"/>
          <a:stretch/>
        </p:blipFill>
        <p:spPr>
          <a:xfrm>
            <a:off x="0" y="297721"/>
            <a:ext cx="12283142" cy="653323"/>
          </a:xfrm>
          <a:prstGeom prst="rect">
            <a:avLst/>
          </a:prstGeom>
        </p:spPr>
      </p:pic>
      <p:sp>
        <p:nvSpPr>
          <p:cNvPr id="17" name="Rectángulo 1">
            <a:extLst>
              <a:ext uri="{FF2B5EF4-FFF2-40B4-BE49-F238E27FC236}">
                <a16:creationId xmlns:a16="http://schemas.microsoft.com/office/drawing/2014/main" id="{0DF4F60B-1B52-92C2-BB68-3FE73D712902}"/>
              </a:ext>
            </a:extLst>
          </p:cNvPr>
          <p:cNvSpPr/>
          <p:nvPr userDrawn="1"/>
        </p:nvSpPr>
        <p:spPr>
          <a:xfrm>
            <a:off x="0" y="297721"/>
            <a:ext cx="11294180" cy="662619"/>
          </a:xfrm>
          <a:custGeom>
            <a:avLst/>
            <a:gdLst>
              <a:gd name="connsiteX0" fmla="*/ 0 w 12192000"/>
              <a:gd name="connsiteY0" fmla="*/ 0 h 671106"/>
              <a:gd name="connsiteX1" fmla="*/ 12192000 w 12192000"/>
              <a:gd name="connsiteY1" fmla="*/ 0 h 671106"/>
              <a:gd name="connsiteX2" fmla="*/ 12192000 w 12192000"/>
              <a:gd name="connsiteY2" fmla="*/ 671106 h 671106"/>
              <a:gd name="connsiteX3" fmla="*/ 0 w 12192000"/>
              <a:gd name="connsiteY3" fmla="*/ 671106 h 671106"/>
              <a:gd name="connsiteX4" fmla="*/ 0 w 12192000"/>
              <a:gd name="connsiteY4" fmla="*/ 0 h 671106"/>
              <a:gd name="connsiteX0" fmla="*/ 0 w 12192000"/>
              <a:gd name="connsiteY0" fmla="*/ 10391 h 681497"/>
              <a:gd name="connsiteX1" fmla="*/ 11329555 w 12192000"/>
              <a:gd name="connsiteY1" fmla="*/ 0 h 681497"/>
              <a:gd name="connsiteX2" fmla="*/ 12192000 w 12192000"/>
              <a:gd name="connsiteY2" fmla="*/ 681497 h 681497"/>
              <a:gd name="connsiteX3" fmla="*/ 0 w 12192000"/>
              <a:gd name="connsiteY3" fmla="*/ 681497 h 681497"/>
              <a:gd name="connsiteX4" fmla="*/ 0 w 12192000"/>
              <a:gd name="connsiteY4" fmla="*/ 10391 h 681497"/>
              <a:gd name="connsiteX0" fmla="*/ 0 w 11329555"/>
              <a:gd name="connsiteY0" fmla="*/ 10391 h 681497"/>
              <a:gd name="connsiteX1" fmla="*/ 11329555 w 11329555"/>
              <a:gd name="connsiteY1" fmla="*/ 0 h 681497"/>
              <a:gd name="connsiteX2" fmla="*/ 11017827 w 11329555"/>
              <a:gd name="connsiteY2" fmla="*/ 681497 h 681497"/>
              <a:gd name="connsiteX3" fmla="*/ 0 w 11329555"/>
              <a:gd name="connsiteY3" fmla="*/ 681497 h 681497"/>
              <a:gd name="connsiteX4" fmla="*/ 0 w 11329555"/>
              <a:gd name="connsiteY4" fmla="*/ 10391 h 681497"/>
              <a:gd name="connsiteX0" fmla="*/ 0 w 11339945"/>
              <a:gd name="connsiteY0" fmla="*/ 0 h 671106"/>
              <a:gd name="connsiteX1" fmla="*/ 11339945 w 11339945"/>
              <a:gd name="connsiteY1" fmla="*/ 10391 h 671106"/>
              <a:gd name="connsiteX2" fmla="*/ 11017827 w 11339945"/>
              <a:gd name="connsiteY2" fmla="*/ 671106 h 671106"/>
              <a:gd name="connsiteX3" fmla="*/ 0 w 11339945"/>
              <a:gd name="connsiteY3" fmla="*/ 671106 h 671106"/>
              <a:gd name="connsiteX4" fmla="*/ 0 w 11339945"/>
              <a:gd name="connsiteY4" fmla="*/ 0 h 6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9945" h="671106">
                <a:moveTo>
                  <a:pt x="0" y="0"/>
                </a:moveTo>
                <a:lnTo>
                  <a:pt x="11339945" y="10391"/>
                </a:lnTo>
                <a:lnTo>
                  <a:pt x="11017827" y="671106"/>
                </a:lnTo>
                <a:lnTo>
                  <a:pt x="0" y="671106"/>
                </a:lnTo>
                <a:lnTo>
                  <a:pt x="0" y="0"/>
                </a:lnTo>
                <a:close/>
              </a:path>
            </a:pathLst>
          </a:custGeom>
          <a:solidFill>
            <a:srgbClr val="006338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8" name="10 Imagen" descr="Diagonalilla.png">
            <a:extLst>
              <a:ext uri="{FF2B5EF4-FFF2-40B4-BE49-F238E27FC236}">
                <a16:creationId xmlns:a16="http://schemas.microsoft.com/office/drawing/2014/main" id="{6CB09EB9-4013-5C1B-EC18-3DDD074E4D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1303" y="271599"/>
            <a:ext cx="545974" cy="705566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CE149E3B-013C-AB38-CF13-B46F470CD918}"/>
              </a:ext>
            </a:extLst>
          </p:cNvPr>
          <p:cNvSpPr/>
          <p:nvPr userDrawn="1"/>
        </p:nvSpPr>
        <p:spPr>
          <a:xfrm>
            <a:off x="0" y="-1"/>
            <a:ext cx="12192000" cy="352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7AA20C2-BD55-D72C-313F-4A6B3C830858}"/>
              </a:ext>
            </a:extLst>
          </p:cNvPr>
          <p:cNvSpPr/>
          <p:nvPr userDrawn="1"/>
        </p:nvSpPr>
        <p:spPr>
          <a:xfrm>
            <a:off x="5712372" y="6163183"/>
            <a:ext cx="767255" cy="420414"/>
          </a:xfrm>
          <a:prstGeom prst="rect">
            <a:avLst/>
          </a:prstGeom>
          <a:solidFill>
            <a:srgbClr val="007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2A54248-2BDE-6DF3-499F-C0D6DBE9EC54}"/>
              </a:ext>
            </a:extLst>
          </p:cNvPr>
          <p:cNvSpPr txBox="1"/>
          <p:nvPr userDrawn="1"/>
        </p:nvSpPr>
        <p:spPr>
          <a:xfrm>
            <a:off x="5948854" y="6173335"/>
            <a:ext cx="2732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>
                <a:solidFill>
                  <a:schemeClr val="bg1"/>
                </a:solidFill>
                <a:latin typeface="Panton SemiBold" pitchFamily="2" charset="77"/>
              </a:rPr>
              <a:t>2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55E6F352-BD58-78AF-AA53-5B6061D63201}"/>
              </a:ext>
            </a:extLst>
          </p:cNvPr>
          <p:cNvGrpSpPr/>
          <p:nvPr userDrawn="1"/>
        </p:nvGrpSpPr>
        <p:grpSpPr>
          <a:xfrm>
            <a:off x="4776952" y="6163183"/>
            <a:ext cx="3578872" cy="420414"/>
            <a:chOff x="414374" y="6201103"/>
            <a:chExt cx="3578872" cy="42041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F944433D-7B47-D5AF-D250-F2248587E625}"/>
                </a:ext>
              </a:extLst>
            </p:cNvPr>
            <p:cNvSpPr/>
            <p:nvPr/>
          </p:nvSpPr>
          <p:spPr>
            <a:xfrm>
              <a:off x="414374" y="6201103"/>
              <a:ext cx="767255" cy="420414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5C7EF5E1-496A-5B8D-2951-D5392E69D76A}"/>
                </a:ext>
              </a:extLst>
            </p:cNvPr>
            <p:cNvSpPr/>
            <p:nvPr/>
          </p:nvSpPr>
          <p:spPr>
            <a:xfrm>
              <a:off x="2285214" y="6201103"/>
              <a:ext cx="767255" cy="42041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EA276F1A-8E92-69FD-01BE-4F358CDF565C}"/>
                </a:ext>
              </a:extLst>
            </p:cNvPr>
            <p:cNvSpPr txBox="1"/>
            <p:nvPr/>
          </p:nvSpPr>
          <p:spPr>
            <a:xfrm>
              <a:off x="661366" y="6201103"/>
              <a:ext cx="273269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2000" b="1">
                  <a:solidFill>
                    <a:schemeClr val="bg1"/>
                  </a:solidFill>
                  <a:latin typeface="Panton SemiBold" pitchFamily="2" charset="77"/>
                </a:rPr>
                <a:t>1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99F3F42C-712E-7E30-9D31-EA76F69CF0A3}"/>
                </a:ext>
              </a:extLst>
            </p:cNvPr>
            <p:cNvSpPr txBox="1"/>
            <p:nvPr/>
          </p:nvSpPr>
          <p:spPr>
            <a:xfrm>
              <a:off x="2511186" y="6201103"/>
              <a:ext cx="273269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2000" b="1" dirty="0">
                  <a:solidFill>
                    <a:schemeClr val="bg1"/>
                  </a:solidFill>
                  <a:latin typeface="Panton SemiBold" pitchFamily="2" charset="77"/>
                </a:rPr>
                <a:t>3</a:t>
              </a:r>
            </a:p>
          </p:txBody>
        </p: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C7302B9C-A56F-4EA8-733E-B551C5A881B4}"/>
                </a:ext>
              </a:extLst>
            </p:cNvPr>
            <p:cNvSpPr/>
            <p:nvPr userDrawn="1"/>
          </p:nvSpPr>
          <p:spPr>
            <a:xfrm>
              <a:off x="3225991" y="6201103"/>
              <a:ext cx="767255" cy="420414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8FAB8F1B-6F0A-D2E3-F378-D6EC087C5C78}"/>
                </a:ext>
              </a:extLst>
            </p:cNvPr>
            <p:cNvSpPr txBox="1"/>
            <p:nvPr userDrawn="1"/>
          </p:nvSpPr>
          <p:spPr>
            <a:xfrm>
              <a:off x="3451963" y="6201103"/>
              <a:ext cx="273269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2000" b="1" dirty="0">
                  <a:solidFill>
                    <a:schemeClr val="bg1"/>
                  </a:solidFill>
                  <a:latin typeface="Panton SemiBold" pitchFamily="2" charset="77"/>
                </a:rPr>
                <a:t>4</a:t>
              </a:r>
            </a:p>
          </p:txBody>
        </p:sp>
      </p:grpSp>
      <p:pic>
        <p:nvPicPr>
          <p:cNvPr id="25" name="Imagen 24">
            <a:extLst>
              <a:ext uri="{FF2B5EF4-FFF2-40B4-BE49-F238E27FC236}">
                <a16:creationId xmlns:a16="http://schemas.microsoft.com/office/drawing/2014/main" id="{3ABA1446-32E6-9835-54F6-D143EA9999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1837" y="6227975"/>
            <a:ext cx="1145788" cy="37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47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E694D54-BCDD-54B8-23AB-610EF0094DBA}"/>
              </a:ext>
            </a:extLst>
          </p:cNvPr>
          <p:cNvSpPr/>
          <p:nvPr userDrawn="1"/>
        </p:nvSpPr>
        <p:spPr>
          <a:xfrm>
            <a:off x="5712372" y="6163183"/>
            <a:ext cx="767255" cy="420414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52FD9EB-EB1B-C6C4-3CE0-BDC65F529CBF}"/>
              </a:ext>
            </a:extLst>
          </p:cNvPr>
          <p:cNvSpPr txBox="1"/>
          <p:nvPr userDrawn="1"/>
        </p:nvSpPr>
        <p:spPr>
          <a:xfrm>
            <a:off x="5948854" y="6173335"/>
            <a:ext cx="2732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>
                <a:solidFill>
                  <a:schemeClr val="bg1"/>
                </a:solidFill>
                <a:latin typeface="Panton SemiBold" pitchFamily="2" charset="77"/>
              </a:rPr>
              <a:t>2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5EBE8273-9B78-1B3F-F901-51F3B45A1AEE}"/>
              </a:ext>
            </a:extLst>
          </p:cNvPr>
          <p:cNvGrpSpPr/>
          <p:nvPr userDrawn="1"/>
        </p:nvGrpSpPr>
        <p:grpSpPr>
          <a:xfrm>
            <a:off x="4776952" y="6163183"/>
            <a:ext cx="3578872" cy="420414"/>
            <a:chOff x="414374" y="6201103"/>
            <a:chExt cx="3578872" cy="42041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CE411F13-693C-C40E-20B7-00ABEB5D9610}"/>
                </a:ext>
              </a:extLst>
            </p:cNvPr>
            <p:cNvSpPr/>
            <p:nvPr/>
          </p:nvSpPr>
          <p:spPr>
            <a:xfrm>
              <a:off x="414374" y="6201103"/>
              <a:ext cx="767255" cy="420414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4493B008-0EE1-FF69-D92B-BF429B6A9087}"/>
                </a:ext>
              </a:extLst>
            </p:cNvPr>
            <p:cNvSpPr/>
            <p:nvPr/>
          </p:nvSpPr>
          <p:spPr>
            <a:xfrm>
              <a:off x="2285214" y="6201103"/>
              <a:ext cx="767255" cy="420414"/>
            </a:xfrm>
            <a:prstGeom prst="rect">
              <a:avLst/>
            </a:prstGeom>
            <a:solidFill>
              <a:srgbClr val="0076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FF490338-48B3-514F-7AB5-FD1459910E4B}"/>
                </a:ext>
              </a:extLst>
            </p:cNvPr>
            <p:cNvSpPr txBox="1"/>
            <p:nvPr/>
          </p:nvSpPr>
          <p:spPr>
            <a:xfrm>
              <a:off x="661366" y="6201103"/>
              <a:ext cx="273269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2000" b="1">
                  <a:solidFill>
                    <a:schemeClr val="bg1"/>
                  </a:solidFill>
                  <a:latin typeface="Panton SemiBold" pitchFamily="2" charset="77"/>
                </a:rPr>
                <a:t>1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178BD487-711A-01ED-E4A4-EE81B667999E}"/>
                </a:ext>
              </a:extLst>
            </p:cNvPr>
            <p:cNvSpPr txBox="1"/>
            <p:nvPr/>
          </p:nvSpPr>
          <p:spPr>
            <a:xfrm>
              <a:off x="2511186" y="6201103"/>
              <a:ext cx="273269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2000" b="1" dirty="0">
                  <a:solidFill>
                    <a:schemeClr val="bg1"/>
                  </a:solidFill>
                  <a:latin typeface="Panton SemiBold" pitchFamily="2" charset="77"/>
                </a:rPr>
                <a:t>3</a:t>
              </a:r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B34B122D-4E58-2950-901F-9AB529C8E642}"/>
                </a:ext>
              </a:extLst>
            </p:cNvPr>
            <p:cNvSpPr/>
            <p:nvPr userDrawn="1"/>
          </p:nvSpPr>
          <p:spPr>
            <a:xfrm>
              <a:off x="3225991" y="6201103"/>
              <a:ext cx="767255" cy="420414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E82E1AB5-EBB8-D3A0-299F-03A394A4A540}"/>
                </a:ext>
              </a:extLst>
            </p:cNvPr>
            <p:cNvSpPr txBox="1"/>
            <p:nvPr userDrawn="1"/>
          </p:nvSpPr>
          <p:spPr>
            <a:xfrm>
              <a:off x="3451963" y="6201103"/>
              <a:ext cx="273269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2000" b="1" dirty="0">
                  <a:solidFill>
                    <a:schemeClr val="bg1"/>
                  </a:solidFill>
                  <a:latin typeface="Panton SemiBold" pitchFamily="2" charset="77"/>
                </a:rPr>
                <a:t>4</a:t>
              </a:r>
            </a:p>
          </p:txBody>
        </p:sp>
      </p:grpSp>
      <p:pic>
        <p:nvPicPr>
          <p:cNvPr id="25" name="Imagen 24">
            <a:extLst>
              <a:ext uri="{FF2B5EF4-FFF2-40B4-BE49-F238E27FC236}">
                <a16:creationId xmlns:a16="http://schemas.microsoft.com/office/drawing/2014/main" id="{3B768F98-3D43-5D4B-3243-DC54F76A1A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1837" y="6227975"/>
            <a:ext cx="1145788" cy="37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6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id="{0B319602-1FE5-FDBA-728B-6A0CAA3BD66F}"/>
              </a:ext>
            </a:extLst>
          </p:cNvPr>
          <p:cNvSpPr/>
          <p:nvPr userDrawn="1"/>
        </p:nvSpPr>
        <p:spPr>
          <a:xfrm>
            <a:off x="0" y="-1"/>
            <a:ext cx="12192000" cy="352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57EAE8C-18C1-9837-439D-3D895D6F719B}"/>
              </a:ext>
            </a:extLst>
          </p:cNvPr>
          <p:cNvSpPr/>
          <p:nvPr userDrawn="1"/>
        </p:nvSpPr>
        <p:spPr>
          <a:xfrm>
            <a:off x="5712372" y="6163183"/>
            <a:ext cx="767255" cy="420414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71EB086-B058-B513-5D01-6940482239B6}"/>
              </a:ext>
            </a:extLst>
          </p:cNvPr>
          <p:cNvSpPr txBox="1"/>
          <p:nvPr userDrawn="1"/>
        </p:nvSpPr>
        <p:spPr>
          <a:xfrm>
            <a:off x="5948854" y="6173335"/>
            <a:ext cx="2732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>
                <a:solidFill>
                  <a:schemeClr val="bg1"/>
                </a:solidFill>
                <a:latin typeface="Panton SemiBold" pitchFamily="2" charset="77"/>
              </a:rPr>
              <a:t>2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91EBFF46-ED18-1901-D1BD-ACC139D5D9FB}"/>
              </a:ext>
            </a:extLst>
          </p:cNvPr>
          <p:cNvGrpSpPr/>
          <p:nvPr userDrawn="1"/>
        </p:nvGrpSpPr>
        <p:grpSpPr>
          <a:xfrm>
            <a:off x="4776952" y="6163183"/>
            <a:ext cx="3578872" cy="420414"/>
            <a:chOff x="414374" y="6201103"/>
            <a:chExt cx="3578872" cy="420414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A0B95147-0C9C-862D-1E80-81BC2589D96C}"/>
                </a:ext>
              </a:extLst>
            </p:cNvPr>
            <p:cNvSpPr/>
            <p:nvPr/>
          </p:nvSpPr>
          <p:spPr>
            <a:xfrm>
              <a:off x="414374" y="6201103"/>
              <a:ext cx="767255" cy="420414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C597331F-1DCD-55C5-07D4-3BC547D1E9E7}"/>
                </a:ext>
              </a:extLst>
            </p:cNvPr>
            <p:cNvSpPr/>
            <p:nvPr/>
          </p:nvSpPr>
          <p:spPr>
            <a:xfrm>
              <a:off x="2285214" y="6201103"/>
              <a:ext cx="767255" cy="420414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FE477BCC-2B2E-53E7-1636-8EFB3714B7A5}"/>
                </a:ext>
              </a:extLst>
            </p:cNvPr>
            <p:cNvSpPr txBox="1"/>
            <p:nvPr/>
          </p:nvSpPr>
          <p:spPr>
            <a:xfrm>
              <a:off x="661366" y="6201103"/>
              <a:ext cx="273269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2000" b="1">
                  <a:solidFill>
                    <a:schemeClr val="bg1"/>
                  </a:solidFill>
                  <a:latin typeface="Panton SemiBold" pitchFamily="2" charset="77"/>
                </a:rPr>
                <a:t>1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F004837C-C0AE-8CC5-CEDD-6DDC545D0C2A}"/>
                </a:ext>
              </a:extLst>
            </p:cNvPr>
            <p:cNvSpPr txBox="1"/>
            <p:nvPr/>
          </p:nvSpPr>
          <p:spPr>
            <a:xfrm>
              <a:off x="2511186" y="6201103"/>
              <a:ext cx="273269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2000" b="1" dirty="0">
                  <a:solidFill>
                    <a:schemeClr val="bg1"/>
                  </a:solidFill>
                  <a:latin typeface="Panton SemiBold" pitchFamily="2" charset="77"/>
                </a:rPr>
                <a:t>3</a:t>
              </a:r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CC0DB959-0E7E-9676-92ED-FCC119829CEC}"/>
                </a:ext>
              </a:extLst>
            </p:cNvPr>
            <p:cNvSpPr/>
            <p:nvPr userDrawn="1"/>
          </p:nvSpPr>
          <p:spPr>
            <a:xfrm>
              <a:off x="3225991" y="6201103"/>
              <a:ext cx="767255" cy="420414"/>
            </a:xfrm>
            <a:prstGeom prst="rect">
              <a:avLst/>
            </a:prstGeom>
            <a:solidFill>
              <a:srgbClr val="0076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32BD1592-D23F-F419-7887-092BE0CA01D8}"/>
                </a:ext>
              </a:extLst>
            </p:cNvPr>
            <p:cNvSpPr txBox="1"/>
            <p:nvPr userDrawn="1"/>
          </p:nvSpPr>
          <p:spPr>
            <a:xfrm>
              <a:off x="3451963" y="6201103"/>
              <a:ext cx="273269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2000" b="1" dirty="0">
                  <a:solidFill>
                    <a:schemeClr val="bg1"/>
                  </a:solidFill>
                  <a:latin typeface="Panton SemiBold" pitchFamily="2" charset="77"/>
                </a:rPr>
                <a:t>4</a:t>
              </a:r>
            </a:p>
          </p:txBody>
        </p:sp>
      </p:grpSp>
      <p:pic>
        <p:nvPicPr>
          <p:cNvPr id="27" name="Imagen 26">
            <a:extLst>
              <a:ext uri="{FF2B5EF4-FFF2-40B4-BE49-F238E27FC236}">
                <a16:creationId xmlns:a16="http://schemas.microsoft.com/office/drawing/2014/main" id="{CA768082-2610-28B3-3034-305B0B2101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1837" y="6227975"/>
            <a:ext cx="1145788" cy="37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63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481C7D-FAFD-C345-950A-60B1CA5F3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25AE157-3D16-9741-8880-788D88DD5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C66C03-E95B-FB4A-B4E7-45C959CD8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EFAB2-7D64-424C-B07B-33D283658EB3}" type="datetimeFigureOut">
              <a:rPr lang="es-ES" smtClean="0"/>
              <a:pPr/>
              <a:t>08/11/2024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34EE4F-1D2A-2F45-BC62-2F09DB14B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1872A0-9344-7144-BBCF-02E436756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6179-849D-7E43-AD66-F61B4DC0657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309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627D017-F0E6-614D-8823-44380717D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A0F4A92-454C-B34A-A11E-88FE3A675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0BA009-D2C8-CB4C-BDEC-9F362900C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EFAB2-7D64-424C-B07B-33D283658EB3}" type="datetimeFigureOut">
              <a:rPr lang="es-ES" smtClean="0"/>
              <a:pPr/>
              <a:t>08/11/2024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6AD4C7-0769-6E43-9A0F-1EFE7AA768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51F92C-8262-0643-9FEA-2D443E84A9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F6179-849D-7E43-AD66-F61B4DC0657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951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4" r:id="rId3"/>
    <p:sldLayoutId id="2147483665" r:id="rId4"/>
    <p:sldLayoutId id="2147483662" r:id="rId5"/>
    <p:sldLayoutId id="2147483663" r:id="rId6"/>
    <p:sldLayoutId id="2147483667" r:id="rId7"/>
    <p:sldLayoutId id="214748365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60" r:id="rId18"/>
    <p:sldLayoutId id="2147483666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emf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microsoft.com/office/2007/relationships/hdphoto" Target="../media/hdphoto3.wdp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Tren de carga pasando por unos rieles&#10;&#10;Descripción generada automáticamente">
            <a:extLst>
              <a:ext uri="{FF2B5EF4-FFF2-40B4-BE49-F238E27FC236}">
                <a16:creationId xmlns:a16="http://schemas.microsoft.com/office/drawing/2014/main" id="{293DC3EA-A8FB-16C0-43FA-AC93A96067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152325"/>
          </a:xfrm>
          <a:prstGeom prst="rect">
            <a:avLst/>
          </a:prstGeom>
          <a:ln>
            <a:noFill/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AC45DD2-790C-1144-8C58-13ABCC0261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1837" y="6227975"/>
            <a:ext cx="1145788" cy="373237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CF342C4B-3BB4-2809-AAF2-D84911D951AA}"/>
              </a:ext>
            </a:extLst>
          </p:cNvPr>
          <p:cNvGrpSpPr/>
          <p:nvPr/>
        </p:nvGrpSpPr>
        <p:grpSpPr>
          <a:xfrm>
            <a:off x="0" y="4496584"/>
            <a:ext cx="12192002" cy="1366887"/>
            <a:chOff x="0" y="4496584"/>
            <a:chExt cx="12192002" cy="1366887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B967EC43-0EC3-D2F8-A3B6-DBF623B0EA70}"/>
                </a:ext>
              </a:extLst>
            </p:cNvPr>
            <p:cNvSpPr/>
            <p:nvPr/>
          </p:nvSpPr>
          <p:spPr>
            <a:xfrm>
              <a:off x="0" y="4496584"/>
              <a:ext cx="12191999" cy="1366887"/>
            </a:xfrm>
            <a:prstGeom prst="rect">
              <a:avLst/>
            </a:prstGeom>
            <a:solidFill>
              <a:srgbClr val="007681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6A4FB0BC-8F9B-445B-AD9D-6601DCD84AF8}"/>
                </a:ext>
              </a:extLst>
            </p:cNvPr>
            <p:cNvSpPr/>
            <p:nvPr/>
          </p:nvSpPr>
          <p:spPr>
            <a:xfrm>
              <a:off x="1" y="5229543"/>
              <a:ext cx="12191999" cy="5804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b="1" dirty="0">
                  <a:solidFill>
                    <a:schemeClr val="bg1"/>
                  </a:solidFill>
                  <a:latin typeface="Open Sans Semibold" panose="020B0606030504020204" pitchFamily="34" charset="0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TERMINAL INTERMODAL Y LOGÍSTICA DE JUNDIZ</a:t>
              </a:r>
            </a:p>
          </p:txBody>
        </p:sp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CBE64FC1-A5F2-4BAF-9DB4-EE30C5FD625A}"/>
                </a:ext>
              </a:extLst>
            </p:cNvPr>
            <p:cNvSpPr/>
            <p:nvPr/>
          </p:nvSpPr>
          <p:spPr>
            <a:xfrm>
              <a:off x="1" y="4644545"/>
              <a:ext cx="12192001" cy="6806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4000" b="1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NODO LOGÍSTICO DE VITORIA GASTEIZ</a:t>
              </a:r>
            </a:p>
          </p:txBody>
        </p:sp>
      </p:grpSp>
      <p:sp>
        <p:nvSpPr>
          <p:cNvPr id="3" name="Rectángulo 2">
            <a:extLst>
              <a:ext uri="{FF2B5EF4-FFF2-40B4-BE49-F238E27FC236}">
                <a16:creationId xmlns:a16="http://schemas.microsoft.com/office/drawing/2014/main" id="{FF7F7A85-7CE2-4014-0631-3335B16C2CCC}"/>
              </a:ext>
            </a:extLst>
          </p:cNvPr>
          <p:cNvSpPr/>
          <p:nvPr/>
        </p:nvSpPr>
        <p:spPr>
          <a:xfrm>
            <a:off x="1130412" y="741779"/>
            <a:ext cx="9945757" cy="6806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XVI EDICIÓN DEL FORO TRANSMODAL</a:t>
            </a:r>
          </a:p>
        </p:txBody>
      </p:sp>
    </p:spTree>
    <p:extLst>
      <p:ext uri="{BB962C8B-B14F-4D97-AF65-F5344CB8AC3E}">
        <p14:creationId xmlns:p14="http://schemas.microsoft.com/office/powerpoint/2010/main" val="325923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C8F2922-9CB7-335C-23B4-6379A72D50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201CAEBB-A367-11E7-A906-D0889A158012}"/>
              </a:ext>
            </a:extLst>
          </p:cNvPr>
          <p:cNvGrpSpPr/>
          <p:nvPr/>
        </p:nvGrpSpPr>
        <p:grpSpPr>
          <a:xfrm>
            <a:off x="0" y="2960016"/>
            <a:ext cx="12191999" cy="914400"/>
            <a:chOff x="0" y="2960016"/>
            <a:chExt cx="12191999" cy="914400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9C659D40-D905-77AC-AB07-2D2067463708}"/>
                </a:ext>
              </a:extLst>
            </p:cNvPr>
            <p:cNvSpPr/>
            <p:nvPr/>
          </p:nvSpPr>
          <p:spPr>
            <a:xfrm>
              <a:off x="0" y="2960016"/>
              <a:ext cx="12191999" cy="914400"/>
            </a:xfrm>
            <a:prstGeom prst="rect">
              <a:avLst/>
            </a:prstGeom>
            <a:solidFill>
              <a:srgbClr val="007681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71D582F2-F1F7-6F6D-1C67-8BE462877777}"/>
                </a:ext>
              </a:extLst>
            </p:cNvPr>
            <p:cNvSpPr txBox="1"/>
            <p:nvPr/>
          </p:nvSpPr>
          <p:spPr>
            <a:xfrm>
              <a:off x="2802610" y="3136612"/>
              <a:ext cx="65867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3200" b="1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EL PROYECTO</a:t>
              </a:r>
            </a:p>
          </p:txBody>
        </p:sp>
      </p:grpSp>
      <p:pic>
        <p:nvPicPr>
          <p:cNvPr id="10" name="Imagen 9" descr="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78E8B59F-FFFD-C0F4-E6E7-8C488C7F0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2861" y="6237288"/>
            <a:ext cx="1115966" cy="34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4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2D6EDFD-5AA4-8C94-2267-B2F8B8CDB0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24753"/>
          </a:xfrm>
          <a:prstGeom prst="rect">
            <a:avLst/>
          </a:prstGeom>
          <a:ln>
            <a:noFill/>
          </a:ln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AB21FE75-A9DC-B743-6BD6-C719A0FC535A}"/>
              </a:ext>
            </a:extLst>
          </p:cNvPr>
          <p:cNvSpPr/>
          <p:nvPr/>
        </p:nvSpPr>
        <p:spPr>
          <a:xfrm>
            <a:off x="0" y="0"/>
            <a:ext cx="12192000" cy="825190"/>
          </a:xfrm>
          <a:prstGeom prst="rect">
            <a:avLst/>
          </a:prstGeom>
          <a:solidFill>
            <a:srgbClr val="00768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C15AFCDC-C729-1186-DC7F-35F1A6493563}"/>
              </a:ext>
            </a:extLst>
          </p:cNvPr>
          <p:cNvSpPr txBox="1"/>
          <p:nvPr/>
        </p:nvSpPr>
        <p:spPr>
          <a:xfrm>
            <a:off x="491033" y="248179"/>
            <a:ext cx="8575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2000">
                <a:solidFill>
                  <a:schemeClr val="bg1"/>
                </a:solidFill>
                <a:latin typeface="Open Sans"/>
                <a:ea typeface="+mn-lt"/>
                <a:cs typeface="+mn-lt"/>
              </a:defRPr>
            </a:lvl1pPr>
          </a:lstStyle>
          <a:p>
            <a:r>
              <a:rPr lang="es-E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PRINCIPALES OBJETIVOS DE LA ACCIÓN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AF9BAE71-BC5D-2527-3138-C9765E3C1BF9}"/>
              </a:ext>
            </a:extLst>
          </p:cNvPr>
          <p:cNvGrpSpPr/>
          <p:nvPr/>
        </p:nvGrpSpPr>
        <p:grpSpPr>
          <a:xfrm>
            <a:off x="575831" y="1347371"/>
            <a:ext cx="10928515" cy="4480722"/>
            <a:chOff x="575831" y="1205968"/>
            <a:chExt cx="10928515" cy="4480722"/>
          </a:xfrm>
        </p:grpSpPr>
        <p:cxnSp>
          <p:nvCxnSpPr>
            <p:cNvPr id="33" name="Conector recto 32">
              <a:extLst>
                <a:ext uri="{FF2B5EF4-FFF2-40B4-BE49-F238E27FC236}">
                  <a16:creationId xmlns:a16="http://schemas.microsoft.com/office/drawing/2014/main" id="{BC1D9B88-9D4B-C128-B76E-03F92F645B4C}"/>
                </a:ext>
              </a:extLst>
            </p:cNvPr>
            <p:cNvCxnSpPr>
              <a:cxnSpLocks/>
            </p:cNvCxnSpPr>
            <p:nvPr/>
          </p:nvCxnSpPr>
          <p:spPr>
            <a:xfrm>
              <a:off x="4389201" y="1205968"/>
              <a:ext cx="7706" cy="4446063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 Box 8">
              <a:extLst>
                <a:ext uri="{FF2B5EF4-FFF2-40B4-BE49-F238E27FC236}">
                  <a16:creationId xmlns:a16="http://schemas.microsoft.com/office/drawing/2014/main" id="{EFB30941-D06E-7D62-EE3F-DCCF81009D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5831" y="1528768"/>
              <a:ext cx="3306201" cy="3800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s-E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Dotar al Nodo de una </a:t>
              </a:r>
              <a:r>
                <a:rPr lang="es-ES" sz="2400" b="1" dirty="0">
                  <a:solidFill>
                    <a:srgbClr val="00768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Terminal intermodal</a:t>
              </a:r>
              <a:r>
                <a:rPr lang="es-ES" sz="2400" b="1" dirty="0">
                  <a:solidFill>
                    <a:schemeClr val="accent6">
                      <a:lumMod val="7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s-E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y </a:t>
              </a:r>
              <a:r>
                <a:rPr lang="es-ES" sz="2400" b="1" dirty="0">
                  <a:solidFill>
                    <a:srgbClr val="00768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logística</a:t>
              </a:r>
              <a:r>
                <a:rPr lang="es-E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para reforzar la </a:t>
              </a:r>
              <a:r>
                <a:rPr lang="es-ES" sz="2400" b="1" dirty="0">
                  <a:solidFill>
                    <a:srgbClr val="00768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competitividad</a:t>
              </a:r>
              <a:r>
                <a:rPr lang="es-E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del </a:t>
              </a:r>
              <a:r>
                <a:rPr lang="es-ES" sz="2400" b="1" dirty="0">
                  <a:solidFill>
                    <a:srgbClr val="00768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transporte ferroviario de mercancías</a:t>
              </a:r>
              <a:endParaRPr lang="en-US" sz="2400" b="1" dirty="0">
                <a:solidFill>
                  <a:srgbClr val="0076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B9AD8FA2-537F-7686-9F7D-667A131A0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4786382" y="1275286"/>
              <a:ext cx="6717964" cy="44114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926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11">
            <a:extLst>
              <a:ext uri="{FF2B5EF4-FFF2-40B4-BE49-F238E27FC236}">
                <a16:creationId xmlns:a16="http://schemas.microsoft.com/office/drawing/2014/main" id="{1C7E6911-0647-E107-A884-8904331358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205066"/>
              </p:ext>
            </p:extLst>
          </p:nvPr>
        </p:nvGraphicFramePr>
        <p:xfrm>
          <a:off x="1251447" y="1450144"/>
          <a:ext cx="9689106" cy="379033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98795">
                  <a:extLst>
                    <a:ext uri="{9D8B030D-6E8A-4147-A177-3AD203B41FA5}">
                      <a16:colId xmlns:a16="http://schemas.microsoft.com/office/drawing/2014/main" val="2440895436"/>
                    </a:ext>
                  </a:extLst>
                </a:gridCol>
                <a:gridCol w="2232045">
                  <a:extLst>
                    <a:ext uri="{9D8B030D-6E8A-4147-A177-3AD203B41FA5}">
                      <a16:colId xmlns:a16="http://schemas.microsoft.com/office/drawing/2014/main" val="1830855594"/>
                    </a:ext>
                  </a:extLst>
                </a:gridCol>
                <a:gridCol w="4058266">
                  <a:extLst>
                    <a:ext uri="{9D8B030D-6E8A-4147-A177-3AD203B41FA5}">
                      <a16:colId xmlns:a16="http://schemas.microsoft.com/office/drawing/2014/main" val="897773834"/>
                    </a:ext>
                  </a:extLst>
                </a:gridCol>
              </a:tblGrid>
              <a:tr h="632562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Desarrollo en 4 fases</a:t>
                      </a:r>
                    </a:p>
                  </a:txBody>
                  <a:tcPr marL="108000" anchor="ctr">
                    <a:solidFill>
                      <a:srgbClr val="00768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80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Ámbito</a:t>
                      </a:r>
                    </a:p>
                  </a:txBody>
                  <a:tcPr marL="468000" anchor="ctr">
                    <a:solidFill>
                      <a:srgbClr val="00768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80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Inversión (*)</a:t>
                      </a:r>
                    </a:p>
                  </a:txBody>
                  <a:tcPr marL="468000" anchor="ctr">
                    <a:solidFill>
                      <a:srgbClr val="007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101618"/>
                  </a:ext>
                </a:extLst>
              </a:tr>
              <a:tr h="648439">
                <a:tc>
                  <a:txBody>
                    <a:bodyPr/>
                    <a:lstStyle/>
                    <a:p>
                      <a:pPr algn="l"/>
                      <a:r>
                        <a:rPr lang="es-ES" sz="1800" b="1" dirty="0">
                          <a:solidFill>
                            <a:srgbClr val="00768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Fase 1.1</a:t>
                      </a:r>
                    </a:p>
                  </a:txBody>
                  <a:tcPr marL="468000" anchor="ctr">
                    <a:solidFill>
                      <a:srgbClr val="C7EEE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dirty="0">
                          <a:solidFill>
                            <a:srgbClr val="00768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Parcela A</a:t>
                      </a:r>
                    </a:p>
                  </a:txBody>
                  <a:tcPr marL="468000" anchor="ctr">
                    <a:solidFill>
                      <a:srgbClr val="C7EEE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b="1" dirty="0">
                          <a:solidFill>
                            <a:srgbClr val="00768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36,9 M€ En ejecución (MRR)</a:t>
                      </a:r>
                    </a:p>
                  </a:txBody>
                  <a:tcPr marL="468000" anchor="ctr">
                    <a:solidFill>
                      <a:srgbClr val="C7EE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4373789"/>
                  </a:ext>
                </a:extLst>
              </a:tr>
              <a:tr h="615775">
                <a:tc>
                  <a:txBody>
                    <a:bodyPr/>
                    <a:lstStyle/>
                    <a:p>
                      <a:pPr algn="l"/>
                      <a:r>
                        <a:rPr lang="es-ES" sz="1800" b="1" dirty="0">
                          <a:solidFill>
                            <a:srgbClr val="00768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Fase 1.2</a:t>
                      </a:r>
                    </a:p>
                  </a:txBody>
                  <a:tcPr marL="46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dirty="0">
                          <a:solidFill>
                            <a:srgbClr val="00768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Parcela B</a:t>
                      </a:r>
                    </a:p>
                  </a:txBody>
                  <a:tcPr marL="46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b="1" dirty="0">
                          <a:solidFill>
                            <a:srgbClr val="00768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39,4 M€**</a:t>
                      </a:r>
                    </a:p>
                  </a:txBody>
                  <a:tcPr marL="46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4764898"/>
                  </a:ext>
                </a:extLst>
              </a:tr>
              <a:tr h="645570">
                <a:tc>
                  <a:txBody>
                    <a:bodyPr/>
                    <a:lstStyle/>
                    <a:p>
                      <a:pPr algn="l"/>
                      <a:r>
                        <a:rPr lang="es-ES" sz="1800" b="1" dirty="0">
                          <a:solidFill>
                            <a:srgbClr val="00768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Fase 2.1</a:t>
                      </a:r>
                    </a:p>
                  </a:txBody>
                  <a:tcPr marL="468000" anchor="ctr">
                    <a:solidFill>
                      <a:srgbClr val="C7EEE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dirty="0">
                          <a:solidFill>
                            <a:srgbClr val="00768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Parcela A</a:t>
                      </a:r>
                    </a:p>
                  </a:txBody>
                  <a:tcPr marL="468000" anchor="ctr">
                    <a:solidFill>
                      <a:srgbClr val="C7EEE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b="1" dirty="0">
                          <a:solidFill>
                            <a:srgbClr val="00768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31,1 M€**</a:t>
                      </a:r>
                    </a:p>
                  </a:txBody>
                  <a:tcPr marL="468000" anchor="ctr">
                    <a:solidFill>
                      <a:srgbClr val="C7EE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8020737"/>
                  </a:ext>
                </a:extLst>
              </a:tr>
              <a:tr h="566987">
                <a:tc>
                  <a:txBody>
                    <a:bodyPr/>
                    <a:lstStyle/>
                    <a:p>
                      <a:pPr algn="l"/>
                      <a:r>
                        <a:rPr lang="es-ES" sz="1800" b="1" dirty="0">
                          <a:solidFill>
                            <a:srgbClr val="00768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Fase 2.2.</a:t>
                      </a:r>
                    </a:p>
                  </a:txBody>
                  <a:tcPr marL="46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dirty="0">
                          <a:solidFill>
                            <a:srgbClr val="00768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Parcela B</a:t>
                      </a:r>
                    </a:p>
                  </a:txBody>
                  <a:tcPr marL="46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b="1" dirty="0">
                          <a:solidFill>
                            <a:srgbClr val="00768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7,14 M€**</a:t>
                      </a:r>
                    </a:p>
                  </a:txBody>
                  <a:tcPr marL="46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189125"/>
                  </a:ext>
                </a:extLst>
              </a:tr>
              <a:tr h="681003">
                <a:tc gridSpan="2">
                  <a:txBody>
                    <a:bodyPr/>
                    <a:lstStyle/>
                    <a:p>
                      <a:pPr algn="r"/>
                      <a:r>
                        <a:rPr lang="es-ES" sz="1800" b="1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INVERSIÓN TOTAL</a:t>
                      </a:r>
                    </a:p>
                  </a:txBody>
                  <a:tcPr anchor="ctr">
                    <a:solidFill>
                      <a:srgbClr val="00768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b="1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 114,5 M€</a:t>
                      </a:r>
                    </a:p>
                  </a:txBody>
                  <a:tcPr anchor="ctr">
                    <a:solidFill>
                      <a:srgbClr val="007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310950"/>
                  </a:ext>
                </a:extLst>
              </a:tr>
            </a:tbl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E370B145-7E5D-D594-26C8-6E41A1A900BC}"/>
              </a:ext>
            </a:extLst>
          </p:cNvPr>
          <p:cNvSpPr txBox="1"/>
          <p:nvPr/>
        </p:nvSpPr>
        <p:spPr>
          <a:xfrm>
            <a:off x="1381265" y="5278779"/>
            <a:ext cx="9559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(*) No incluye inversiones del explotador (**) Estimada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5E27665-37B5-4F94-54BF-3FA6A4367F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24753"/>
          </a:xfrm>
          <a:prstGeom prst="rect">
            <a:avLst/>
          </a:prstGeom>
          <a:ln>
            <a:noFill/>
          </a:ln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A5B531C5-4EEF-A5A8-0218-53E4428B3FA0}"/>
              </a:ext>
            </a:extLst>
          </p:cNvPr>
          <p:cNvSpPr/>
          <p:nvPr/>
        </p:nvSpPr>
        <p:spPr>
          <a:xfrm>
            <a:off x="0" y="0"/>
            <a:ext cx="12192000" cy="825190"/>
          </a:xfrm>
          <a:prstGeom prst="rect">
            <a:avLst/>
          </a:prstGeom>
          <a:solidFill>
            <a:srgbClr val="00768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63FB88C-C274-2CFA-E8B6-4FC9EBFDC7F7}"/>
              </a:ext>
            </a:extLst>
          </p:cNvPr>
          <p:cNvSpPr txBox="1"/>
          <p:nvPr/>
        </p:nvSpPr>
        <p:spPr>
          <a:xfrm>
            <a:off x="491033" y="248179"/>
            <a:ext cx="10295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2000">
                <a:solidFill>
                  <a:schemeClr val="bg1"/>
                </a:solidFill>
                <a:latin typeface="Open Sans"/>
                <a:ea typeface="+mn-lt"/>
                <a:cs typeface="+mn-lt"/>
              </a:defRPr>
            </a:lvl1pPr>
          </a:lstStyle>
          <a:p>
            <a:r>
              <a:rPr lang="es-E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TERMINAL INTERMODAL Y LOGÍSTICA. </a:t>
            </a: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FASES DEL PROYECTO</a:t>
            </a:r>
          </a:p>
        </p:txBody>
      </p:sp>
    </p:spTree>
    <p:extLst>
      <p:ext uri="{BB962C8B-B14F-4D97-AF65-F5344CB8AC3E}">
        <p14:creationId xmlns:p14="http://schemas.microsoft.com/office/powerpoint/2010/main" val="151113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0A36B98-BF1D-AC58-7764-8062CADD06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24753"/>
          </a:xfrm>
          <a:prstGeom prst="rect">
            <a:avLst/>
          </a:prstGeom>
          <a:ln>
            <a:noFill/>
          </a:ln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7205A205-7896-17C6-D158-C68F64356AE1}"/>
              </a:ext>
            </a:extLst>
          </p:cNvPr>
          <p:cNvSpPr/>
          <p:nvPr/>
        </p:nvSpPr>
        <p:spPr>
          <a:xfrm>
            <a:off x="0" y="0"/>
            <a:ext cx="12192000" cy="825190"/>
          </a:xfrm>
          <a:prstGeom prst="rect">
            <a:avLst/>
          </a:prstGeom>
          <a:solidFill>
            <a:srgbClr val="00768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D8225A5-31C5-E140-1382-9636BED6AA3D}"/>
              </a:ext>
            </a:extLst>
          </p:cNvPr>
          <p:cNvSpPr txBox="1"/>
          <p:nvPr/>
        </p:nvSpPr>
        <p:spPr>
          <a:xfrm>
            <a:off x="491033" y="248179"/>
            <a:ext cx="1069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2000">
                <a:solidFill>
                  <a:schemeClr val="bg1"/>
                </a:solidFill>
                <a:latin typeface="Open Sans"/>
                <a:ea typeface="+mn-lt"/>
                <a:cs typeface="+mn-lt"/>
              </a:defRPr>
            </a:lvl1pPr>
          </a:lstStyle>
          <a:p>
            <a:r>
              <a:rPr lang="es-E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TERMINAL INTERMODAL Y LOGÍSTICA. </a:t>
            </a: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PRINCIPALES CARÁCTERÍSTICAS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F19EF715-0C5E-E761-BAA4-A00DDC71EE8A}"/>
              </a:ext>
            </a:extLst>
          </p:cNvPr>
          <p:cNvGrpSpPr/>
          <p:nvPr/>
        </p:nvGrpSpPr>
        <p:grpSpPr>
          <a:xfrm>
            <a:off x="7743858" y="1701800"/>
            <a:ext cx="3829254" cy="4457700"/>
            <a:chOff x="7743858" y="1701800"/>
            <a:chExt cx="3829254" cy="4457700"/>
          </a:xfrm>
        </p:grpSpPr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A043CA1C-463E-8856-4FE8-4EC3D4BD4562}"/>
                </a:ext>
              </a:extLst>
            </p:cNvPr>
            <p:cNvSpPr txBox="1"/>
            <p:nvPr/>
          </p:nvSpPr>
          <p:spPr>
            <a:xfrm>
              <a:off x="7787329" y="1736998"/>
              <a:ext cx="37857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defRPr sz="2000" b="1">
                  <a:solidFill>
                    <a:srgbClr val="0063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es-ES" sz="1600" dirty="0">
                  <a:solidFill>
                    <a:srgbClr val="007681"/>
                  </a:solidFill>
                </a:rPr>
                <a:t>DOTACIÓN DE INFRAESTRUCTURAS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82D8D198-E6BA-4476-5E63-437B2100D897}"/>
                </a:ext>
              </a:extLst>
            </p:cNvPr>
            <p:cNvSpPr txBox="1"/>
            <p:nvPr/>
          </p:nvSpPr>
          <p:spPr>
            <a:xfrm>
              <a:off x="7806727" y="2039867"/>
              <a:ext cx="28962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defRPr sz="2000" b="1">
                  <a:solidFill>
                    <a:srgbClr val="0063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INSTALACIÓN TÉCNICA</a:t>
              </a: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81B498F2-0B63-89C8-2C03-818365B6717A}"/>
                </a:ext>
              </a:extLst>
            </p:cNvPr>
            <p:cNvSpPr txBox="1"/>
            <p:nvPr/>
          </p:nvSpPr>
          <p:spPr>
            <a:xfrm>
              <a:off x="7827634" y="2279479"/>
              <a:ext cx="34505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defRPr sz="2000" b="1">
                  <a:solidFill>
                    <a:srgbClr val="0063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marL="171450" indent="-171450">
                <a:buClr>
                  <a:srgbClr val="007681"/>
                </a:buClr>
                <a:buFont typeface="Wingdings" pitchFamily="2" charset="2"/>
                <a:buChar char="§"/>
              </a:pPr>
              <a:r>
                <a:rPr lang="es-ES" sz="12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 vías de 740 m: 2 mixto +2 ibérico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681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lang="es-ES" sz="12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vía mango de maniobras de 740 m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681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lang="es-ES" sz="12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sustitución del enclavamiento (CMS)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6F32AF86-943A-A9B9-B77B-45BA8FA4498D}"/>
                </a:ext>
              </a:extLst>
            </p:cNvPr>
            <p:cNvSpPr txBox="1"/>
            <p:nvPr/>
          </p:nvSpPr>
          <p:spPr>
            <a:xfrm>
              <a:off x="7806727" y="2928258"/>
              <a:ext cx="28962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defRPr sz="2000" b="1">
                  <a:solidFill>
                    <a:srgbClr val="0063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TERMINAL INTERMODAL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9F23953A-12BF-1827-63D8-3EF2FF693662}"/>
                </a:ext>
              </a:extLst>
            </p:cNvPr>
            <p:cNvSpPr txBox="1"/>
            <p:nvPr/>
          </p:nvSpPr>
          <p:spPr>
            <a:xfrm>
              <a:off x="7827634" y="3153122"/>
              <a:ext cx="34505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171450" indent="-171450">
                <a:buClr>
                  <a:srgbClr val="007681"/>
                </a:buClr>
                <a:buFont typeface="Wingdings" pitchFamily="2" charset="2"/>
                <a:buChar char="§"/>
                <a:defRPr sz="1400" b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es-ES" sz="1200" dirty="0"/>
                <a:t>Losa de carga/descarga: 600 m</a:t>
              </a:r>
            </a:p>
            <a:p>
              <a:r>
                <a:rPr lang="es-ES" sz="1200" dirty="0"/>
                <a:t>3 vías de 600 m: 2 mixto + 1 ibérico)</a:t>
              </a:r>
            </a:p>
          </p:txBody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85C70FF0-4298-BC6A-370B-B07502D91A24}"/>
                </a:ext>
              </a:extLst>
            </p:cNvPr>
            <p:cNvSpPr txBox="1"/>
            <p:nvPr/>
          </p:nvSpPr>
          <p:spPr>
            <a:xfrm>
              <a:off x="7806726" y="3670192"/>
              <a:ext cx="33239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defRPr sz="2000" b="1">
                  <a:solidFill>
                    <a:srgbClr val="0063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ÁREA C/D MERCANCÍA GENERAL</a:t>
              </a:r>
            </a:p>
          </p:txBody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DDF03841-4458-97E8-B4B4-3870D94C8F24}"/>
                </a:ext>
              </a:extLst>
            </p:cNvPr>
            <p:cNvSpPr txBox="1"/>
            <p:nvPr/>
          </p:nvSpPr>
          <p:spPr>
            <a:xfrm>
              <a:off x="7806726" y="3965160"/>
              <a:ext cx="33239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defRPr sz="2000" b="1">
                  <a:solidFill>
                    <a:srgbClr val="0063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NUEVOS ACCESOS VIARIOS</a:t>
              </a:r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257E2782-2AD8-2DA0-F843-8B5785079C60}"/>
                </a:ext>
              </a:extLst>
            </p:cNvPr>
            <p:cNvSpPr txBox="1"/>
            <p:nvPr/>
          </p:nvSpPr>
          <p:spPr>
            <a:xfrm>
              <a:off x="7806726" y="4280955"/>
              <a:ext cx="33239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defRPr sz="2000" b="1">
                  <a:solidFill>
                    <a:srgbClr val="0063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NUEVO EDIFICIO GESTIÓN</a:t>
              </a:r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B73AE76D-24BE-35AC-4EE6-9027F0FC370B}"/>
                </a:ext>
              </a:extLst>
            </p:cNvPr>
            <p:cNvSpPr txBox="1"/>
            <p:nvPr/>
          </p:nvSpPr>
          <p:spPr>
            <a:xfrm>
              <a:off x="7787329" y="4694380"/>
              <a:ext cx="37857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defRPr sz="2000" b="1">
                  <a:solidFill>
                    <a:srgbClr val="0063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es-ES" sz="1600" dirty="0">
                  <a:solidFill>
                    <a:srgbClr val="007681"/>
                  </a:solidFill>
                </a:rPr>
                <a:t>CAPACIDAD OPERATIVA</a:t>
              </a:r>
            </a:p>
          </p:txBody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FE5EE071-6DAB-D7C3-E67C-CD009E42E65E}"/>
                </a:ext>
              </a:extLst>
            </p:cNvPr>
            <p:cNvSpPr txBox="1"/>
            <p:nvPr/>
          </p:nvSpPr>
          <p:spPr>
            <a:xfrm>
              <a:off x="7806727" y="4997249"/>
              <a:ext cx="32944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171450" indent="-171450">
                <a:buClr>
                  <a:srgbClr val="007681"/>
                </a:buClr>
                <a:buFont typeface="Wingdings" pitchFamily="2" charset="2"/>
                <a:buChar char="§"/>
                <a:defRPr sz="1200" b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es-ES" dirty="0"/>
                <a:t>Trenes/día: 4+4</a:t>
              </a:r>
            </a:p>
            <a:p>
              <a:r>
                <a:rPr lang="es-ES" dirty="0"/>
                <a:t>UTI/año: hasta 50.000 con grúa móvil</a:t>
              </a:r>
            </a:p>
          </p:txBody>
        </p:sp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16E7B0EC-9385-8510-3B7B-A7E0418FDDE1}"/>
                </a:ext>
              </a:extLst>
            </p:cNvPr>
            <p:cNvSpPr txBox="1"/>
            <p:nvPr/>
          </p:nvSpPr>
          <p:spPr>
            <a:xfrm>
              <a:off x="7787329" y="5539582"/>
              <a:ext cx="37857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defRPr sz="2000" b="1">
                  <a:solidFill>
                    <a:srgbClr val="0063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es-ES" sz="1600" dirty="0">
                  <a:solidFill>
                    <a:srgbClr val="007681"/>
                  </a:solidFill>
                </a:rPr>
                <a:t>ÁREA LOGÍSTICA</a:t>
              </a:r>
            </a:p>
          </p:txBody>
        </p:sp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F44E2421-C11C-3AB5-44FD-1E1AD92A91A9}"/>
                </a:ext>
              </a:extLst>
            </p:cNvPr>
            <p:cNvSpPr txBox="1"/>
            <p:nvPr/>
          </p:nvSpPr>
          <p:spPr>
            <a:xfrm>
              <a:off x="7806727" y="5842451"/>
              <a:ext cx="32944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171450" indent="-171450">
                <a:buClr>
                  <a:srgbClr val="007681"/>
                </a:buClr>
                <a:buFont typeface="Wingdings" pitchFamily="2" charset="2"/>
                <a:buChar char="§"/>
                <a:defRPr sz="1200" b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es-ES" dirty="0"/>
                <a:t>35.000 m</a:t>
              </a:r>
              <a:r>
                <a:rPr lang="es-ES" baseline="30000" dirty="0"/>
                <a:t>2</a:t>
              </a:r>
            </a:p>
          </p:txBody>
        </p:sp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27AD36E7-5A41-74F2-9414-589D2CAF6C5D}"/>
                </a:ext>
              </a:extLst>
            </p:cNvPr>
            <p:cNvCxnSpPr/>
            <p:nvPr/>
          </p:nvCxnSpPr>
          <p:spPr>
            <a:xfrm>
              <a:off x="7743858" y="1701800"/>
              <a:ext cx="0" cy="445770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99F8FDAC-947C-2BC6-1733-52F36BFA1BB4}"/>
              </a:ext>
            </a:extLst>
          </p:cNvPr>
          <p:cNvGrpSpPr/>
          <p:nvPr/>
        </p:nvGrpSpPr>
        <p:grpSpPr>
          <a:xfrm>
            <a:off x="476500" y="930687"/>
            <a:ext cx="8397019" cy="5232684"/>
            <a:chOff x="476500" y="930687"/>
            <a:chExt cx="8397019" cy="5232684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795CD76C-A4B9-6804-7AD3-2355C4708BE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7440" y="2222501"/>
              <a:ext cx="6990293" cy="3940870"/>
              <a:chOff x="547005" y="1068710"/>
              <a:chExt cx="9410935" cy="5305538"/>
            </a:xfrm>
          </p:grpSpPr>
          <p:pic>
            <p:nvPicPr>
              <p:cNvPr id="2" name="Imagen 1">
                <a:extLst>
                  <a:ext uri="{FF2B5EF4-FFF2-40B4-BE49-F238E27FC236}">
                    <a16:creationId xmlns:a16="http://schemas.microsoft.com/office/drawing/2014/main" id="{07F3CF3B-8632-15AF-599D-3176C0B13C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0007" y="3428998"/>
                <a:ext cx="9233761" cy="2945250"/>
              </a:xfrm>
              <a:prstGeom prst="rect">
                <a:avLst/>
              </a:prstGeom>
            </p:spPr>
          </p:pic>
          <p:pic>
            <p:nvPicPr>
              <p:cNvPr id="5" name="Imagen 4">
                <a:extLst>
                  <a:ext uri="{FF2B5EF4-FFF2-40B4-BE49-F238E27FC236}">
                    <a16:creationId xmlns:a16="http://schemas.microsoft.com/office/drawing/2014/main" id="{96E868E3-1700-9330-1592-5AD2C28F3F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7005" y="1068710"/>
                <a:ext cx="9410935" cy="3120689"/>
              </a:xfrm>
              <a:prstGeom prst="rect">
                <a:avLst/>
              </a:prstGeom>
            </p:spPr>
          </p:pic>
        </p:grpSp>
        <p:sp>
          <p:nvSpPr>
            <p:cNvPr id="17" name="Rectángulo redondeado 29">
              <a:extLst>
                <a:ext uri="{FF2B5EF4-FFF2-40B4-BE49-F238E27FC236}">
                  <a16:creationId xmlns:a16="http://schemas.microsoft.com/office/drawing/2014/main" id="{4D1DA7FC-9E63-615B-E16D-9CBAD87CC6CD}"/>
                </a:ext>
              </a:extLst>
            </p:cNvPr>
            <p:cNvSpPr/>
            <p:nvPr/>
          </p:nvSpPr>
          <p:spPr>
            <a:xfrm>
              <a:off x="484497" y="1570541"/>
              <a:ext cx="5357503" cy="958645"/>
            </a:xfrm>
            <a:prstGeom prst="roundRect">
              <a:avLst/>
            </a:prstGeom>
            <a:solidFill>
              <a:srgbClr val="C7EE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C7EEE9"/>
                </a:solidFill>
              </a:endParaRP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D1EBA8FA-1398-F231-FF36-8737E88091ED}"/>
                </a:ext>
              </a:extLst>
            </p:cNvPr>
            <p:cNvSpPr txBox="1"/>
            <p:nvPr/>
          </p:nvSpPr>
          <p:spPr>
            <a:xfrm>
              <a:off x="476500" y="930687"/>
              <a:ext cx="83970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defRPr sz="2000" b="1">
                  <a:solidFill>
                    <a:srgbClr val="0063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es-ES" dirty="0">
                  <a:solidFill>
                    <a:srgbClr val="007681"/>
                  </a:solidFill>
                </a:rPr>
                <a:t>Fase 1.1: Parcela A TERMINAL DE JUNDIZ 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E9303D5D-AA2E-6FF9-47D0-78582930D954}"/>
                </a:ext>
              </a:extLst>
            </p:cNvPr>
            <p:cNvSpPr txBox="1"/>
            <p:nvPr/>
          </p:nvSpPr>
          <p:spPr>
            <a:xfrm>
              <a:off x="610711" y="1682807"/>
              <a:ext cx="35027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defRPr sz="2000" b="1">
                  <a:solidFill>
                    <a:srgbClr val="0063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es-ES" b="0" dirty="0">
                  <a:solidFill>
                    <a:srgbClr val="007681"/>
                  </a:solidFill>
                </a:rPr>
                <a:t>EN CONSTRUCCIÓN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F608FD79-472E-CC98-200A-D6F140621D12}"/>
                </a:ext>
              </a:extLst>
            </p:cNvPr>
            <p:cNvSpPr txBox="1"/>
            <p:nvPr/>
          </p:nvSpPr>
          <p:spPr>
            <a:xfrm>
              <a:off x="640111" y="1979100"/>
              <a:ext cx="52272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defRPr sz="2000" b="1">
                  <a:solidFill>
                    <a:srgbClr val="0063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es-ES" sz="2800" dirty="0">
                  <a:solidFill>
                    <a:srgbClr val="007681"/>
                  </a:solidFill>
                </a:rPr>
                <a:t>Inversión: 36,9 M€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03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B695AE8-5E9A-7D3E-5B16-E4C65832DD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24753"/>
          </a:xfrm>
          <a:prstGeom prst="rect">
            <a:avLst/>
          </a:prstGeom>
          <a:ln>
            <a:noFill/>
          </a:ln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E04966DE-4EAD-CAFE-96AE-A5D81046A235}"/>
              </a:ext>
            </a:extLst>
          </p:cNvPr>
          <p:cNvSpPr/>
          <p:nvPr/>
        </p:nvSpPr>
        <p:spPr>
          <a:xfrm>
            <a:off x="0" y="0"/>
            <a:ext cx="12192000" cy="825190"/>
          </a:xfrm>
          <a:prstGeom prst="rect">
            <a:avLst/>
          </a:prstGeom>
          <a:solidFill>
            <a:srgbClr val="00768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AD32B71-4992-AC26-5C2D-96ED09E494BE}"/>
              </a:ext>
            </a:extLst>
          </p:cNvPr>
          <p:cNvSpPr txBox="1"/>
          <p:nvPr/>
        </p:nvSpPr>
        <p:spPr>
          <a:xfrm>
            <a:off x="491033" y="248179"/>
            <a:ext cx="1069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2000">
                <a:solidFill>
                  <a:schemeClr val="bg1"/>
                </a:solidFill>
                <a:latin typeface="Open Sans"/>
                <a:ea typeface="+mn-lt"/>
                <a:cs typeface="+mn-lt"/>
              </a:defRPr>
            </a:lvl1pPr>
          </a:lstStyle>
          <a:p>
            <a:r>
              <a:rPr lang="es-E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TERMINAL INTERMODAL Y LOGÍSTICA. </a:t>
            </a: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PRINCIPALES CARÁCTERÍSTICAS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A1ABD153-E005-9072-B975-784C5DE4AB35}"/>
              </a:ext>
            </a:extLst>
          </p:cNvPr>
          <p:cNvGrpSpPr/>
          <p:nvPr/>
        </p:nvGrpSpPr>
        <p:grpSpPr>
          <a:xfrm>
            <a:off x="7807877" y="1736998"/>
            <a:ext cx="4098585" cy="3543692"/>
            <a:chOff x="7807877" y="1736998"/>
            <a:chExt cx="4098585" cy="3543692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60154679-8727-D14B-63C7-265FB17D016E}"/>
                </a:ext>
              </a:extLst>
            </p:cNvPr>
            <p:cNvSpPr txBox="1"/>
            <p:nvPr/>
          </p:nvSpPr>
          <p:spPr>
            <a:xfrm>
              <a:off x="7807877" y="1736998"/>
              <a:ext cx="37857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defRPr sz="2000" b="1">
                  <a:solidFill>
                    <a:srgbClr val="0063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es-ES" sz="1600" dirty="0">
                  <a:solidFill>
                    <a:srgbClr val="007681"/>
                  </a:solidFill>
                </a:rPr>
                <a:t>SITUACIÓN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4C8E9BDA-567A-54A9-523E-298C93FB4B4E}"/>
                </a:ext>
              </a:extLst>
            </p:cNvPr>
            <p:cNvSpPr txBox="1"/>
            <p:nvPr/>
          </p:nvSpPr>
          <p:spPr>
            <a:xfrm>
              <a:off x="7848182" y="2012779"/>
              <a:ext cx="40582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defRPr sz="2000" b="1">
                  <a:solidFill>
                    <a:srgbClr val="0063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>
                <a:buClr>
                  <a:srgbClr val="007681"/>
                </a:buClr>
              </a:pPr>
              <a:r>
                <a:rPr lang="es-ES" sz="12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Encaje territorial: Modificación Plan Territorial Parcial de Álava Central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33CA88FD-2F1F-2AFE-9775-E111AEB6D0A5}"/>
                </a:ext>
              </a:extLst>
            </p:cNvPr>
            <p:cNvSpPr txBox="1"/>
            <p:nvPr/>
          </p:nvSpPr>
          <p:spPr>
            <a:xfrm>
              <a:off x="7827275" y="2838934"/>
              <a:ext cx="28962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defRPr sz="2000" b="1">
                  <a:solidFill>
                    <a:srgbClr val="0063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INSTALACIÓN TÉCNICA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516FEC6E-C8CA-F68F-8DB8-2518C3D297AD}"/>
                </a:ext>
              </a:extLst>
            </p:cNvPr>
            <p:cNvSpPr txBox="1"/>
            <p:nvPr/>
          </p:nvSpPr>
          <p:spPr>
            <a:xfrm>
              <a:off x="7848182" y="3063798"/>
              <a:ext cx="3450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171450" indent="-171450">
                <a:buClr>
                  <a:srgbClr val="007681"/>
                </a:buClr>
                <a:buFont typeface="Wingdings" pitchFamily="2" charset="2"/>
                <a:buChar char="§"/>
                <a:defRPr sz="1400" b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es-ES" sz="1200" dirty="0"/>
                <a:t>3 vías de 740 m: ancho estándar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6788F21F-3B0A-0E13-258C-7A78DF794B5F}"/>
                </a:ext>
              </a:extLst>
            </p:cNvPr>
            <p:cNvSpPr txBox="1"/>
            <p:nvPr/>
          </p:nvSpPr>
          <p:spPr>
            <a:xfrm>
              <a:off x="7807877" y="4516156"/>
              <a:ext cx="37857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defRPr sz="2000" b="1">
                  <a:solidFill>
                    <a:srgbClr val="0063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es-ES" sz="1600" dirty="0">
                  <a:solidFill>
                    <a:srgbClr val="007681"/>
                  </a:solidFill>
                </a:rPr>
                <a:t>CAPACIDAD OPERATIVA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BAC94FE0-2B42-0DAF-4963-966230F74631}"/>
                </a:ext>
              </a:extLst>
            </p:cNvPr>
            <p:cNvSpPr txBox="1"/>
            <p:nvPr/>
          </p:nvSpPr>
          <p:spPr>
            <a:xfrm>
              <a:off x="7827275" y="4819025"/>
              <a:ext cx="32944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171450" indent="-171450">
                <a:buClr>
                  <a:srgbClr val="007681"/>
                </a:buClr>
                <a:buFont typeface="Wingdings" pitchFamily="2" charset="2"/>
                <a:buChar char="§"/>
                <a:defRPr sz="1200" b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es-ES" dirty="0"/>
                <a:t>Trenes/día: 3+3</a:t>
              </a:r>
            </a:p>
            <a:p>
              <a:r>
                <a:rPr lang="es-ES" dirty="0"/>
                <a:t>Semirremolques/año hasta 80.000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5823FC10-FD53-CAA0-287A-D7365FB37A57}"/>
                </a:ext>
              </a:extLst>
            </p:cNvPr>
            <p:cNvSpPr txBox="1"/>
            <p:nvPr/>
          </p:nvSpPr>
          <p:spPr>
            <a:xfrm>
              <a:off x="7807877" y="2509488"/>
              <a:ext cx="37857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defRPr sz="2000" b="1">
                  <a:solidFill>
                    <a:srgbClr val="0063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es-ES" sz="1600" dirty="0">
                  <a:solidFill>
                    <a:srgbClr val="007681"/>
                  </a:solidFill>
                </a:rPr>
                <a:t>DOTACIÓN DE INFRAESTRUCTURAS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CB5BEE6B-2AB1-FC57-7677-35C3319F35DF}"/>
                </a:ext>
              </a:extLst>
            </p:cNvPr>
            <p:cNvSpPr txBox="1"/>
            <p:nvPr/>
          </p:nvSpPr>
          <p:spPr>
            <a:xfrm>
              <a:off x="7827275" y="3368936"/>
              <a:ext cx="28962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defRPr sz="2000" b="1">
                  <a:solidFill>
                    <a:srgbClr val="0063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TERMINAL INTERMODAL</a:t>
              </a: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BB3BF0B3-A92A-6720-3269-B40988CE6D68}"/>
                </a:ext>
              </a:extLst>
            </p:cNvPr>
            <p:cNvSpPr txBox="1"/>
            <p:nvPr/>
          </p:nvSpPr>
          <p:spPr>
            <a:xfrm>
              <a:off x="7848182" y="3593800"/>
              <a:ext cx="34505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171450" indent="-171450">
                <a:buClr>
                  <a:srgbClr val="007681"/>
                </a:buClr>
                <a:buFont typeface="Wingdings" pitchFamily="2" charset="2"/>
                <a:buChar char="§"/>
                <a:defRPr sz="1400" b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es-ES" sz="1200" dirty="0"/>
                <a:t>1 vía C/D de 740 m: ancho estándar</a:t>
              </a:r>
            </a:p>
            <a:p>
              <a:r>
                <a:rPr lang="es-ES" sz="1200" dirty="0"/>
                <a:t>Estacionamiento semirremolques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10E5C999-300D-4B68-1EBD-17D0AD3C4451}"/>
                </a:ext>
              </a:extLst>
            </p:cNvPr>
            <p:cNvSpPr txBox="1"/>
            <p:nvPr/>
          </p:nvSpPr>
          <p:spPr>
            <a:xfrm>
              <a:off x="7827274" y="4076648"/>
              <a:ext cx="39013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defRPr sz="2000" b="1">
                  <a:solidFill>
                    <a:srgbClr val="0063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NUEVOS ACCESOS VIARIOS DESDE A-4302</a:t>
              </a: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37AE865A-42D9-CF70-5773-C58756606648}"/>
              </a:ext>
            </a:extLst>
          </p:cNvPr>
          <p:cNvGrpSpPr/>
          <p:nvPr/>
        </p:nvGrpSpPr>
        <p:grpSpPr>
          <a:xfrm>
            <a:off x="398697" y="930687"/>
            <a:ext cx="8474822" cy="5518957"/>
            <a:chOff x="398697" y="930687"/>
            <a:chExt cx="8474822" cy="5518957"/>
          </a:xfrm>
        </p:grpSpPr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72CF7285-E8C0-88DB-ECFF-AB1E41CB06F2}"/>
                </a:ext>
              </a:extLst>
            </p:cNvPr>
            <p:cNvSpPr txBox="1"/>
            <p:nvPr/>
          </p:nvSpPr>
          <p:spPr>
            <a:xfrm>
              <a:off x="476500" y="930687"/>
              <a:ext cx="83970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defRPr sz="2000" b="1">
                  <a:solidFill>
                    <a:srgbClr val="0063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es-ES" dirty="0">
                  <a:solidFill>
                    <a:srgbClr val="007681"/>
                  </a:solidFill>
                </a:rPr>
                <a:t>Fase 1.2: Parcela B TERMINAL VILLODAS (Funcional)</a:t>
              </a:r>
            </a:p>
          </p:txBody>
        </p:sp>
        <p:cxnSp>
          <p:nvCxnSpPr>
            <p:cNvPr id="28" name="Conector recto 27">
              <a:extLst>
                <a:ext uri="{FF2B5EF4-FFF2-40B4-BE49-F238E27FC236}">
                  <a16:creationId xmlns:a16="http://schemas.microsoft.com/office/drawing/2014/main" id="{8F84110E-27E0-0C35-0677-1D221C8A9B97}"/>
                </a:ext>
              </a:extLst>
            </p:cNvPr>
            <p:cNvCxnSpPr/>
            <p:nvPr/>
          </p:nvCxnSpPr>
          <p:spPr>
            <a:xfrm>
              <a:off x="7743858" y="1701800"/>
              <a:ext cx="0" cy="445770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A8191062-DAA9-35E6-BB84-5DDE33637CD1}"/>
                </a:ext>
              </a:extLst>
            </p:cNvPr>
            <p:cNvGrpSpPr/>
            <p:nvPr/>
          </p:nvGrpSpPr>
          <p:grpSpPr>
            <a:xfrm>
              <a:off x="398697" y="1570541"/>
              <a:ext cx="7170503" cy="4879103"/>
              <a:chOff x="398697" y="1570541"/>
              <a:chExt cx="7170503" cy="4879103"/>
            </a:xfrm>
          </p:grpSpPr>
          <p:grpSp>
            <p:nvGrpSpPr>
              <p:cNvPr id="10" name="Grupo 9">
                <a:extLst>
                  <a:ext uri="{FF2B5EF4-FFF2-40B4-BE49-F238E27FC236}">
                    <a16:creationId xmlns:a16="http://schemas.microsoft.com/office/drawing/2014/main" id="{8FFD51A0-81C3-E566-7C78-20EF26C0FA0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7375" y="2582226"/>
                <a:ext cx="6981825" cy="3761913"/>
                <a:chOff x="-1" y="1477242"/>
                <a:chExt cx="9270864" cy="4995281"/>
              </a:xfrm>
            </p:grpSpPr>
            <p:pic>
              <p:nvPicPr>
                <p:cNvPr id="11" name="Imagen 10">
                  <a:extLst>
                    <a:ext uri="{FF2B5EF4-FFF2-40B4-BE49-F238E27FC236}">
                      <a16:creationId xmlns:a16="http://schemas.microsoft.com/office/drawing/2014/main" id="{2C18E11F-7863-17D1-FE21-E2C86F101F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7853" r="4146"/>
                <a:stretch/>
              </p:blipFill>
              <p:spPr>
                <a:xfrm>
                  <a:off x="0" y="1477242"/>
                  <a:ext cx="9270863" cy="2136811"/>
                </a:xfrm>
                <a:prstGeom prst="rect">
                  <a:avLst/>
                </a:prstGeom>
              </p:spPr>
            </p:pic>
            <p:pic>
              <p:nvPicPr>
                <p:cNvPr id="12" name="Imagen 11">
                  <a:extLst>
                    <a:ext uri="{FF2B5EF4-FFF2-40B4-BE49-F238E27FC236}">
                      <a16:creationId xmlns:a16="http://schemas.microsoft.com/office/drawing/2014/main" id="{95E2780F-C2BF-BDB9-DC88-2C5DB915C0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-1" y="3533523"/>
                  <a:ext cx="9224963" cy="2939000"/>
                </a:xfrm>
                <a:prstGeom prst="rect">
                  <a:avLst/>
                </a:prstGeom>
              </p:spPr>
            </p:pic>
          </p:grpSp>
          <p:grpSp>
            <p:nvGrpSpPr>
              <p:cNvPr id="29" name="Grupo 28">
                <a:extLst>
                  <a:ext uri="{FF2B5EF4-FFF2-40B4-BE49-F238E27FC236}">
                    <a16:creationId xmlns:a16="http://schemas.microsoft.com/office/drawing/2014/main" id="{D03EB0FF-09B5-C250-A45A-BB570565BD7B}"/>
                  </a:ext>
                </a:extLst>
              </p:cNvPr>
              <p:cNvGrpSpPr/>
              <p:nvPr/>
            </p:nvGrpSpPr>
            <p:grpSpPr>
              <a:xfrm>
                <a:off x="484497" y="1570541"/>
                <a:ext cx="5382902" cy="958645"/>
                <a:chOff x="7693681" y="1637071"/>
                <a:chExt cx="3551429" cy="958645"/>
              </a:xfrm>
            </p:grpSpPr>
            <p:sp>
              <p:nvSpPr>
                <p:cNvPr id="30" name="Rectángulo redondeado 29">
                  <a:extLst>
                    <a:ext uri="{FF2B5EF4-FFF2-40B4-BE49-F238E27FC236}">
                      <a16:creationId xmlns:a16="http://schemas.microsoft.com/office/drawing/2014/main" id="{D1209A78-5DB5-2449-90C0-3715A0EE46C1}"/>
                    </a:ext>
                  </a:extLst>
                </p:cNvPr>
                <p:cNvSpPr/>
                <p:nvPr/>
              </p:nvSpPr>
              <p:spPr>
                <a:xfrm>
                  <a:off x="7693681" y="1637071"/>
                  <a:ext cx="3534672" cy="958645"/>
                </a:xfrm>
                <a:prstGeom prst="roundRect">
                  <a:avLst/>
                </a:prstGeom>
                <a:solidFill>
                  <a:srgbClr val="C7EEE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srgbClr val="C7EEE9"/>
                    </a:solidFill>
                  </a:endParaRPr>
                </a:p>
              </p:txBody>
            </p:sp>
            <p:sp>
              <p:nvSpPr>
                <p:cNvPr id="31" name="CuadroTexto 30">
                  <a:extLst>
                    <a:ext uri="{FF2B5EF4-FFF2-40B4-BE49-F238E27FC236}">
                      <a16:creationId xmlns:a16="http://schemas.microsoft.com/office/drawing/2014/main" id="{A4D887BF-1169-8C4F-7FF9-4B43DCAB0E4B}"/>
                    </a:ext>
                  </a:extLst>
                </p:cNvPr>
                <p:cNvSpPr txBox="1"/>
                <p:nvPr/>
              </p:nvSpPr>
              <p:spPr>
                <a:xfrm>
                  <a:off x="7776952" y="1749337"/>
                  <a:ext cx="231094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s-ES"/>
                  </a:defPPr>
                  <a:lvl1pPr>
                    <a:defRPr sz="2000" b="1">
                      <a:solidFill>
                        <a:srgbClr val="006338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lvl1pPr>
                </a:lstStyle>
                <a:p>
                  <a:r>
                    <a:rPr lang="es-ES" b="0" dirty="0">
                      <a:solidFill>
                        <a:srgbClr val="007681"/>
                      </a:solidFill>
                    </a:rPr>
                    <a:t>ESTUDIO FUNCIONAL</a:t>
                  </a:r>
                </a:p>
              </p:txBody>
            </p:sp>
            <p:sp>
              <p:nvSpPr>
                <p:cNvPr id="32" name="CuadroTexto 31">
                  <a:extLst>
                    <a:ext uri="{FF2B5EF4-FFF2-40B4-BE49-F238E27FC236}">
                      <a16:creationId xmlns:a16="http://schemas.microsoft.com/office/drawing/2014/main" id="{2B2094D7-3C70-361B-6568-26016440BEA4}"/>
                    </a:ext>
                  </a:extLst>
                </p:cNvPr>
                <p:cNvSpPr txBox="1"/>
                <p:nvPr/>
              </p:nvSpPr>
              <p:spPr>
                <a:xfrm>
                  <a:off x="7796349" y="2045630"/>
                  <a:ext cx="3448761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s-ES"/>
                  </a:defPPr>
                  <a:lvl1pPr>
                    <a:defRPr sz="2000" b="1">
                      <a:solidFill>
                        <a:srgbClr val="006338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lvl1pPr>
                </a:lstStyle>
                <a:p>
                  <a:r>
                    <a:rPr lang="es-ES" sz="2800" dirty="0">
                      <a:solidFill>
                        <a:srgbClr val="007681"/>
                      </a:solidFill>
                    </a:rPr>
                    <a:t>Inversión*: 39,4 M€</a:t>
                  </a:r>
                </a:p>
              </p:txBody>
            </p:sp>
          </p:grp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BFFE2EA3-4BE0-EE48-519D-BEC680F48BBA}"/>
                  </a:ext>
                </a:extLst>
              </p:cNvPr>
              <p:cNvSpPr txBox="1"/>
              <p:nvPr/>
            </p:nvSpPr>
            <p:spPr>
              <a:xfrm>
                <a:off x="398697" y="6172645"/>
                <a:ext cx="137873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(*) Estimada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691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9B38DD7-FEE2-8126-AFE6-F8DBAAAD2F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24753"/>
          </a:xfrm>
          <a:prstGeom prst="rect">
            <a:avLst/>
          </a:prstGeom>
          <a:ln>
            <a:noFill/>
          </a:ln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0DD5E37D-0A41-AE2B-DBEB-D01FCB4CA3C1}"/>
              </a:ext>
            </a:extLst>
          </p:cNvPr>
          <p:cNvSpPr/>
          <p:nvPr/>
        </p:nvSpPr>
        <p:spPr>
          <a:xfrm>
            <a:off x="0" y="0"/>
            <a:ext cx="12192000" cy="825190"/>
          </a:xfrm>
          <a:prstGeom prst="rect">
            <a:avLst/>
          </a:prstGeom>
          <a:solidFill>
            <a:srgbClr val="00768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6FDDA71-3D0E-54B4-3BEE-74C2D6987B77}"/>
              </a:ext>
            </a:extLst>
          </p:cNvPr>
          <p:cNvSpPr txBox="1"/>
          <p:nvPr/>
        </p:nvSpPr>
        <p:spPr>
          <a:xfrm>
            <a:off x="491033" y="248179"/>
            <a:ext cx="10807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2000">
                <a:solidFill>
                  <a:schemeClr val="bg1"/>
                </a:solidFill>
                <a:latin typeface="Open Sans"/>
                <a:ea typeface="+mn-lt"/>
                <a:cs typeface="+mn-lt"/>
              </a:defRPr>
            </a:lvl1pPr>
          </a:lstStyle>
          <a:p>
            <a:r>
              <a:rPr lang="es-E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JÚNDIZ. TERMINAL INTERMODAL DE MERCANCÍAS. </a:t>
            </a: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PRINCIPALES CARACTERÍSTICAS 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7E27A3D2-C1A4-1EF1-87CA-70EB8A0E7CA0}"/>
              </a:ext>
            </a:extLst>
          </p:cNvPr>
          <p:cNvGrpSpPr/>
          <p:nvPr/>
        </p:nvGrpSpPr>
        <p:grpSpPr>
          <a:xfrm>
            <a:off x="7797603" y="2090812"/>
            <a:ext cx="3785783" cy="3543449"/>
            <a:chOff x="7797603" y="2090812"/>
            <a:chExt cx="3785783" cy="3543449"/>
          </a:xfrm>
        </p:grpSpPr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D40FC8B4-593B-C7AD-7222-11E7256C2E58}"/>
                </a:ext>
              </a:extLst>
            </p:cNvPr>
            <p:cNvSpPr txBox="1"/>
            <p:nvPr/>
          </p:nvSpPr>
          <p:spPr>
            <a:xfrm>
              <a:off x="7817001" y="2382158"/>
              <a:ext cx="28962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defRPr sz="2000" b="1">
                  <a:solidFill>
                    <a:srgbClr val="0063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INSTALACIÓN TÉCNICA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7EF3FEAC-F966-D48C-424D-C98C198B1877}"/>
                </a:ext>
              </a:extLst>
            </p:cNvPr>
            <p:cNvSpPr txBox="1"/>
            <p:nvPr/>
          </p:nvSpPr>
          <p:spPr>
            <a:xfrm>
              <a:off x="7837908" y="2683222"/>
              <a:ext cx="34505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171450" indent="-171450">
                <a:buClr>
                  <a:srgbClr val="007681"/>
                </a:buClr>
                <a:buFont typeface="Wingdings" pitchFamily="2" charset="2"/>
                <a:buChar char="§"/>
                <a:defRPr sz="1400" b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es-ES" sz="1200" dirty="0"/>
                <a:t>6 vías de 740 m: ancho mixto</a:t>
              </a:r>
            </a:p>
            <a:p>
              <a:r>
                <a:rPr lang="es-ES" sz="1200" dirty="0"/>
                <a:t>vía mango de maniobras de 740 m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5D157719-FF43-FE5E-EED0-432EB9250DA1}"/>
                </a:ext>
              </a:extLst>
            </p:cNvPr>
            <p:cNvSpPr txBox="1"/>
            <p:nvPr/>
          </p:nvSpPr>
          <p:spPr>
            <a:xfrm>
              <a:off x="7797603" y="2090812"/>
              <a:ext cx="37857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defRPr sz="2000" b="1">
                  <a:solidFill>
                    <a:srgbClr val="0063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es-ES" sz="1600" dirty="0">
                  <a:solidFill>
                    <a:srgbClr val="007681"/>
                  </a:solidFill>
                </a:rPr>
                <a:t>DOTACIÓN DE INFRAESTRUCTURAS</a:t>
              </a:r>
            </a:p>
          </p:txBody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1338C3D3-9C81-17DA-7754-2F57BB1F302B}"/>
                </a:ext>
              </a:extLst>
            </p:cNvPr>
            <p:cNvSpPr txBox="1"/>
            <p:nvPr/>
          </p:nvSpPr>
          <p:spPr>
            <a:xfrm>
              <a:off x="7817001" y="3153212"/>
              <a:ext cx="28962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defRPr sz="2000" b="1">
                  <a:solidFill>
                    <a:srgbClr val="0063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TERMINAL INTERMODAL</a:t>
              </a:r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D0777C7F-CA45-6E90-AE5B-4B384A3B158A}"/>
                </a:ext>
              </a:extLst>
            </p:cNvPr>
            <p:cNvSpPr txBox="1"/>
            <p:nvPr/>
          </p:nvSpPr>
          <p:spPr>
            <a:xfrm>
              <a:off x="7837908" y="3454276"/>
              <a:ext cx="34505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171450" indent="-171450">
                <a:buClr>
                  <a:srgbClr val="007681"/>
                </a:buClr>
                <a:buFont typeface="Wingdings" pitchFamily="2" charset="2"/>
                <a:buChar char="§"/>
                <a:defRPr sz="1400" b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marR="0" lvl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Tx/>
                <a:tabLst/>
                <a:defRPr/>
              </a:pPr>
              <a:r>
                <a:rPr lang="es-ES" sz="1200" dirty="0"/>
                <a:t>Losa de carga/descarga: 740 m</a:t>
              </a:r>
            </a:p>
            <a:p>
              <a:r>
                <a:rPr lang="es-ES" sz="1200" dirty="0"/>
                <a:t>4 vías: ancho mixto </a:t>
              </a:r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355ED8C0-19B2-573E-8664-9D087ACD9F23}"/>
                </a:ext>
              </a:extLst>
            </p:cNvPr>
            <p:cNvSpPr txBox="1"/>
            <p:nvPr/>
          </p:nvSpPr>
          <p:spPr>
            <a:xfrm>
              <a:off x="7817000" y="3886324"/>
              <a:ext cx="33044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defRPr sz="2000" b="1">
                  <a:solidFill>
                    <a:srgbClr val="0063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ÁREA C/D MERCANCÍA GENERAL </a:t>
              </a:r>
            </a:p>
          </p:txBody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90C6B0A4-62D3-7949-9190-B338D4237781}"/>
                </a:ext>
              </a:extLst>
            </p:cNvPr>
            <p:cNvSpPr txBox="1"/>
            <p:nvPr/>
          </p:nvSpPr>
          <p:spPr>
            <a:xfrm>
              <a:off x="7797603" y="4246364"/>
              <a:ext cx="37857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defRPr sz="2000" b="1">
                  <a:solidFill>
                    <a:srgbClr val="0063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es-ES" sz="1600" dirty="0">
                  <a:solidFill>
                    <a:srgbClr val="007681"/>
                  </a:solidFill>
                </a:rPr>
                <a:t>CAPACIDAD OPERATIVA</a:t>
              </a:r>
            </a:p>
          </p:txBody>
        </p:sp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5039D4EA-5617-1762-FDD6-5F0F5E9452EE}"/>
                </a:ext>
              </a:extLst>
            </p:cNvPr>
            <p:cNvSpPr txBox="1"/>
            <p:nvPr/>
          </p:nvSpPr>
          <p:spPr>
            <a:xfrm>
              <a:off x="7837908" y="4555604"/>
              <a:ext cx="34505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171450" indent="-171450">
                <a:buClr>
                  <a:srgbClr val="007681"/>
                </a:buClr>
                <a:buFont typeface="Wingdings" pitchFamily="2" charset="2"/>
                <a:buChar char="§"/>
                <a:defRPr sz="1400" b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marR="0" lvl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Tx/>
                <a:tabLst/>
                <a:defRPr/>
              </a:pPr>
              <a:r>
                <a:rPr lang="es-ES" sz="1200" dirty="0"/>
                <a:t>Trenes/día: 10+10</a:t>
              </a:r>
            </a:p>
            <a:p>
              <a:pPr marR="0" lvl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Tx/>
                <a:tabLst/>
                <a:defRPr/>
              </a:pPr>
              <a:r>
                <a:rPr lang="es-ES" sz="1200" dirty="0"/>
                <a:t>UTI/año: hasta 190.000 con grúa pórtico</a:t>
              </a:r>
            </a:p>
          </p:txBody>
        </p:sp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3CEDBCFC-4E2F-241F-1994-9C5D8DBFD30F}"/>
                </a:ext>
              </a:extLst>
            </p:cNvPr>
            <p:cNvSpPr txBox="1"/>
            <p:nvPr/>
          </p:nvSpPr>
          <p:spPr>
            <a:xfrm>
              <a:off x="7797603" y="5038452"/>
              <a:ext cx="37857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defRPr sz="2000" b="1">
                  <a:solidFill>
                    <a:srgbClr val="0063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es-ES" sz="1600" dirty="0">
                  <a:solidFill>
                    <a:srgbClr val="007681"/>
                  </a:solidFill>
                </a:rPr>
                <a:t>ÁREA LOGÍSTICA</a:t>
              </a:r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48D02F5A-2552-36F8-C1E5-0D36A503945F}"/>
                </a:ext>
              </a:extLst>
            </p:cNvPr>
            <p:cNvSpPr txBox="1"/>
            <p:nvPr/>
          </p:nvSpPr>
          <p:spPr>
            <a:xfrm>
              <a:off x="7817000" y="5326484"/>
              <a:ext cx="33044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defRPr sz="2000" b="1">
                  <a:solidFill>
                    <a:srgbClr val="0063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35.000 m</a:t>
              </a: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F290E4B7-E185-69F7-F0CE-E93D20658B51}"/>
              </a:ext>
            </a:extLst>
          </p:cNvPr>
          <p:cNvGrpSpPr/>
          <p:nvPr/>
        </p:nvGrpSpPr>
        <p:grpSpPr>
          <a:xfrm>
            <a:off x="398697" y="930687"/>
            <a:ext cx="8474822" cy="5622513"/>
            <a:chOff x="398697" y="930687"/>
            <a:chExt cx="8474822" cy="5622513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4BD0F411-7C26-6868-1B54-5C260307CFA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87375" y="2178369"/>
              <a:ext cx="7612879" cy="4374831"/>
              <a:chOff x="469397" y="1323116"/>
              <a:chExt cx="9406702" cy="5405672"/>
            </a:xfrm>
          </p:grpSpPr>
          <p:sp>
            <p:nvSpPr>
              <p:cNvPr id="10" name="10 CuadroTexto">
                <a:extLst>
                  <a:ext uri="{FF2B5EF4-FFF2-40B4-BE49-F238E27FC236}">
                    <a16:creationId xmlns:a16="http://schemas.microsoft.com/office/drawing/2014/main" id="{1EE6A2DA-C427-F7DA-36F1-2BBB939C8521}"/>
                  </a:ext>
                </a:extLst>
              </p:cNvPr>
              <p:cNvSpPr txBox="1"/>
              <p:nvPr/>
            </p:nvSpPr>
            <p:spPr>
              <a:xfrm>
                <a:off x="7087929" y="1523004"/>
                <a:ext cx="2788170" cy="3847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b="1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FASE 2.1</a:t>
                </a:r>
              </a:p>
              <a:p>
                <a:pPr algn="ctr"/>
                <a:endParaRPr lang="es-ES_tradnl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  <a:p>
                <a:pPr marL="179388" indent="-179388">
                  <a:buFont typeface="Arial" pitchFamily="34" charset="0"/>
                  <a:buChar char="•"/>
                </a:pPr>
                <a:r>
                  <a:rPr lang="es-ES_tradnl" sz="1600" b="1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Instalación técnica  (+2)</a:t>
                </a:r>
              </a:p>
              <a:p>
                <a:endParaRPr lang="es-ES_tradnl" sz="16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  <a:p>
                <a:pPr marL="179388" indent="-179388">
                  <a:buFont typeface="Arial" pitchFamily="34" charset="0"/>
                  <a:buChar char="•"/>
                </a:pPr>
                <a:r>
                  <a:rPr lang="es-ES_tradnl" sz="1600" b="1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Terminal intermodal (+2)</a:t>
                </a:r>
              </a:p>
              <a:p>
                <a:endParaRPr lang="es-ES_tradnl" sz="16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  <a:p>
                <a:pPr marL="179388" indent="-179388">
                  <a:buFont typeface="Arial" pitchFamily="34" charset="0"/>
                  <a:buChar char="•"/>
                </a:pPr>
                <a:r>
                  <a:rPr lang="es-ES_tradnl" sz="1600" b="1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Logística mercancía general</a:t>
                </a:r>
              </a:p>
              <a:p>
                <a:pPr marL="179388" indent="-179388">
                  <a:buFont typeface="Arial" pitchFamily="34" charset="0"/>
                  <a:buChar char="•"/>
                </a:pPr>
                <a:endParaRPr lang="es-ES_tradnl" sz="16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  <a:p>
                <a:pPr marL="179388" indent="-179388">
                  <a:buFont typeface="Arial" pitchFamily="34" charset="0"/>
                  <a:buChar char="•"/>
                </a:pPr>
                <a:r>
                  <a:rPr lang="es-ES_tradnl" sz="1600" b="1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Edificio enclavamiento</a:t>
                </a:r>
              </a:p>
              <a:p>
                <a:pPr marL="179388" indent="-179388">
                  <a:buFont typeface="Arial" pitchFamily="34" charset="0"/>
                  <a:buChar char="•"/>
                </a:pPr>
                <a:endParaRPr lang="es-ES_tradnl" sz="16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  <a:p>
                <a:pPr marL="179388" indent="-179388">
                  <a:buFont typeface="Arial" pitchFamily="34" charset="0"/>
                  <a:buChar char="•"/>
                </a:pPr>
                <a:r>
                  <a:rPr lang="es-ES_tradnl" sz="1600" b="1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Ampliación paso autovía</a:t>
                </a:r>
              </a:p>
              <a:p>
                <a:pPr marL="179388" indent="-179388">
                  <a:buFont typeface="Arial" pitchFamily="34" charset="0"/>
                  <a:buChar char="•"/>
                </a:pPr>
                <a:endParaRPr lang="es-ES_tradnl" sz="16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  <a:p>
                <a:pPr marL="179388" indent="-179388">
                  <a:buFont typeface="Arial" pitchFamily="34" charset="0"/>
                  <a:buChar char="•"/>
                </a:pPr>
                <a:endParaRPr lang="es-ES_tradnl" sz="16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  <a:p>
                <a:endParaRPr lang="es-ES_tradnl" sz="16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6DD962F8-CA1B-1690-4834-927D27ABDE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53167" y="3720102"/>
                <a:ext cx="7394443" cy="3008686"/>
              </a:xfrm>
              <a:prstGeom prst="rect">
                <a:avLst/>
              </a:prstGeom>
            </p:spPr>
          </p:pic>
          <p:pic>
            <p:nvPicPr>
              <p:cNvPr id="12" name="Imagen 11">
                <a:extLst>
                  <a:ext uri="{FF2B5EF4-FFF2-40B4-BE49-F238E27FC236}">
                    <a16:creationId xmlns:a16="http://schemas.microsoft.com/office/drawing/2014/main" id="{336D70A8-58DF-1BA4-1934-7D0C9D5841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9397" y="1323116"/>
                <a:ext cx="8674603" cy="2863275"/>
              </a:xfrm>
              <a:prstGeom prst="rect">
                <a:avLst/>
              </a:prstGeom>
            </p:spPr>
          </p:pic>
        </p:grpSp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B0A00D6B-4034-AC5C-2669-8988CC014930}"/>
                </a:ext>
              </a:extLst>
            </p:cNvPr>
            <p:cNvGrpSpPr/>
            <p:nvPr/>
          </p:nvGrpSpPr>
          <p:grpSpPr>
            <a:xfrm>
              <a:off x="398697" y="930687"/>
              <a:ext cx="8474822" cy="5518957"/>
              <a:chOff x="398697" y="930687"/>
              <a:chExt cx="8474822" cy="5518957"/>
            </a:xfrm>
          </p:grpSpPr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43D883F6-EC09-BB60-EA8F-140C2164C6B6}"/>
                  </a:ext>
                </a:extLst>
              </p:cNvPr>
              <p:cNvSpPr txBox="1"/>
              <p:nvPr/>
            </p:nvSpPr>
            <p:spPr>
              <a:xfrm>
                <a:off x="476500" y="930687"/>
                <a:ext cx="83970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2000" b="1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</a:lstStyle>
              <a:p>
                <a:r>
                  <a:rPr lang="es-ES" dirty="0">
                    <a:solidFill>
                      <a:srgbClr val="007681"/>
                    </a:solidFill>
                  </a:rPr>
                  <a:t>Parcela A: Fase 2.1 TERMINAL JÚNDIZ (Funcional)</a:t>
                </a:r>
              </a:p>
            </p:txBody>
          </p:sp>
          <p:grpSp>
            <p:nvGrpSpPr>
              <p:cNvPr id="9" name="Grupo 8">
                <a:extLst>
                  <a:ext uri="{FF2B5EF4-FFF2-40B4-BE49-F238E27FC236}">
                    <a16:creationId xmlns:a16="http://schemas.microsoft.com/office/drawing/2014/main" id="{042D0BA8-DC33-FB45-1357-0E2A790685E8}"/>
                  </a:ext>
                </a:extLst>
              </p:cNvPr>
              <p:cNvGrpSpPr/>
              <p:nvPr/>
            </p:nvGrpSpPr>
            <p:grpSpPr>
              <a:xfrm>
                <a:off x="398697" y="1570541"/>
                <a:ext cx="7345161" cy="4879103"/>
                <a:chOff x="398697" y="1570541"/>
                <a:chExt cx="7345161" cy="4879103"/>
              </a:xfrm>
            </p:grpSpPr>
            <p:cxnSp>
              <p:nvCxnSpPr>
                <p:cNvPr id="6" name="Conector recto 5">
                  <a:extLst>
                    <a:ext uri="{FF2B5EF4-FFF2-40B4-BE49-F238E27FC236}">
                      <a16:creationId xmlns:a16="http://schemas.microsoft.com/office/drawing/2014/main" id="{65EE4910-26ED-8B2A-4141-432D09FE6DCD}"/>
                    </a:ext>
                  </a:extLst>
                </p:cNvPr>
                <p:cNvCxnSpPr/>
                <p:nvPr/>
              </p:nvCxnSpPr>
              <p:spPr>
                <a:xfrm>
                  <a:off x="7743858" y="1701800"/>
                  <a:ext cx="0" cy="4457700"/>
                </a:xfrm>
                <a:prstGeom prst="line">
                  <a:avLst/>
                </a:prstGeom>
                <a:ln>
                  <a:solidFill>
                    <a:schemeClr val="bg2">
                      <a:lumMod val="75000"/>
                    </a:schemeClr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8" name="Grupo 27">
                  <a:extLst>
                    <a:ext uri="{FF2B5EF4-FFF2-40B4-BE49-F238E27FC236}">
                      <a16:creationId xmlns:a16="http://schemas.microsoft.com/office/drawing/2014/main" id="{1F00A376-4B6B-A35F-B00B-4AE90D9C33D2}"/>
                    </a:ext>
                  </a:extLst>
                </p:cNvPr>
                <p:cNvGrpSpPr/>
                <p:nvPr/>
              </p:nvGrpSpPr>
              <p:grpSpPr>
                <a:xfrm>
                  <a:off x="484497" y="1570541"/>
                  <a:ext cx="5382902" cy="962601"/>
                  <a:chOff x="7693681" y="1637071"/>
                  <a:chExt cx="3551429" cy="962601"/>
                </a:xfrm>
              </p:grpSpPr>
              <p:sp>
                <p:nvSpPr>
                  <p:cNvPr id="29" name="Rectángulo redondeado 28">
                    <a:extLst>
                      <a:ext uri="{FF2B5EF4-FFF2-40B4-BE49-F238E27FC236}">
                        <a16:creationId xmlns:a16="http://schemas.microsoft.com/office/drawing/2014/main" id="{F9A3A404-630E-D359-D41F-065CDCE76581}"/>
                      </a:ext>
                    </a:extLst>
                  </p:cNvPr>
                  <p:cNvSpPr/>
                  <p:nvPr/>
                </p:nvSpPr>
                <p:spPr>
                  <a:xfrm>
                    <a:off x="7693681" y="1637071"/>
                    <a:ext cx="3534672" cy="958645"/>
                  </a:xfrm>
                  <a:prstGeom prst="roundRect">
                    <a:avLst/>
                  </a:prstGeom>
                  <a:solidFill>
                    <a:srgbClr val="C7EEE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>
                      <a:solidFill>
                        <a:srgbClr val="C7EEE9"/>
                      </a:solidFill>
                    </a:endParaRPr>
                  </a:p>
                </p:txBody>
              </p:sp>
              <p:sp>
                <p:nvSpPr>
                  <p:cNvPr id="30" name="CuadroTexto 29">
                    <a:extLst>
                      <a:ext uri="{FF2B5EF4-FFF2-40B4-BE49-F238E27FC236}">
                        <a16:creationId xmlns:a16="http://schemas.microsoft.com/office/drawing/2014/main" id="{EA53B330-D3C0-B35E-2481-5A8541F55691}"/>
                      </a:ext>
                    </a:extLst>
                  </p:cNvPr>
                  <p:cNvSpPr txBox="1"/>
                  <p:nvPr/>
                </p:nvSpPr>
                <p:spPr>
                  <a:xfrm>
                    <a:off x="7776951" y="1810981"/>
                    <a:ext cx="2931905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es-ES"/>
                    </a:defPPr>
                    <a:lvl1pPr>
                      <a:defRPr sz="2000" b="1">
                        <a:solidFill>
                          <a:srgbClr val="006338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lvl1pPr>
                  </a:lstStyle>
                  <a:p>
                    <a:r>
                      <a:rPr lang="es-ES" b="0" dirty="0">
                        <a:solidFill>
                          <a:srgbClr val="007681"/>
                        </a:solidFill>
                      </a:rPr>
                      <a:t>FINALIZADO ESTUDIO FUNCIONAL</a:t>
                    </a:r>
                  </a:p>
                </p:txBody>
              </p:sp>
              <p:sp>
                <p:nvSpPr>
                  <p:cNvPr id="31" name="CuadroTexto 30">
                    <a:extLst>
                      <a:ext uri="{FF2B5EF4-FFF2-40B4-BE49-F238E27FC236}">
                        <a16:creationId xmlns:a16="http://schemas.microsoft.com/office/drawing/2014/main" id="{FF6BDCE4-8738-51DA-94B6-5C9FAD600AE4}"/>
                      </a:ext>
                    </a:extLst>
                  </p:cNvPr>
                  <p:cNvSpPr txBox="1"/>
                  <p:nvPr/>
                </p:nvSpPr>
                <p:spPr>
                  <a:xfrm>
                    <a:off x="7796349" y="2076452"/>
                    <a:ext cx="3448761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es-ES"/>
                    </a:defPPr>
                    <a:lvl1pPr>
                      <a:defRPr sz="2000" b="1">
                        <a:solidFill>
                          <a:srgbClr val="006338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lvl1pPr>
                  </a:lstStyle>
                  <a:p>
                    <a:r>
                      <a:rPr lang="es-ES" sz="2800" dirty="0">
                        <a:solidFill>
                          <a:srgbClr val="007681"/>
                        </a:solidFill>
                      </a:rPr>
                      <a:t>Inversión*: 31,1 M€</a:t>
                    </a:r>
                  </a:p>
                </p:txBody>
              </p:sp>
            </p:grpSp>
            <p:sp>
              <p:nvSpPr>
                <p:cNvPr id="3" name="CuadroTexto 2">
                  <a:extLst>
                    <a:ext uri="{FF2B5EF4-FFF2-40B4-BE49-F238E27FC236}">
                      <a16:creationId xmlns:a16="http://schemas.microsoft.com/office/drawing/2014/main" id="{7263224B-4E6F-DD5F-A3AB-C8AA3A6CEEE1}"/>
                    </a:ext>
                  </a:extLst>
                </p:cNvPr>
                <p:cNvSpPr txBox="1"/>
                <p:nvPr/>
              </p:nvSpPr>
              <p:spPr>
                <a:xfrm>
                  <a:off x="398697" y="6172645"/>
                  <a:ext cx="137873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(*) Estimada 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1554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AAAFCCC-B47E-8F8A-1621-8CF90D5DE652}"/>
              </a:ext>
            </a:extLst>
          </p:cNvPr>
          <p:cNvSpPr txBox="1"/>
          <p:nvPr/>
        </p:nvSpPr>
        <p:spPr>
          <a:xfrm>
            <a:off x="236428" y="-1303535"/>
            <a:ext cx="8397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2000" b="1">
                <a:solidFill>
                  <a:srgbClr val="0063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s-ES" dirty="0"/>
              <a:t>Parcela B: Fase 2.2 TERMINAL VILLODAS (Funcional)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65A8F69-3C9F-A270-02EC-3F482CDC62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24753"/>
          </a:xfrm>
          <a:prstGeom prst="rect">
            <a:avLst/>
          </a:prstGeom>
          <a:ln>
            <a:noFill/>
          </a:ln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1411B181-1E14-181B-0473-24B774266E35}"/>
              </a:ext>
            </a:extLst>
          </p:cNvPr>
          <p:cNvSpPr/>
          <p:nvPr/>
        </p:nvSpPr>
        <p:spPr>
          <a:xfrm>
            <a:off x="0" y="0"/>
            <a:ext cx="12192000" cy="825190"/>
          </a:xfrm>
          <a:prstGeom prst="rect">
            <a:avLst/>
          </a:prstGeom>
          <a:solidFill>
            <a:srgbClr val="00768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324EFB6-7641-3D48-64FF-2436948A3FC5}"/>
              </a:ext>
            </a:extLst>
          </p:cNvPr>
          <p:cNvSpPr txBox="1"/>
          <p:nvPr/>
        </p:nvSpPr>
        <p:spPr>
          <a:xfrm>
            <a:off x="491033" y="248179"/>
            <a:ext cx="1069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2000">
                <a:solidFill>
                  <a:schemeClr val="bg1"/>
                </a:solidFill>
                <a:latin typeface="Open Sans"/>
                <a:ea typeface="+mn-lt"/>
                <a:cs typeface="+mn-lt"/>
              </a:defRPr>
            </a:lvl1pPr>
          </a:lstStyle>
          <a:p>
            <a:r>
              <a:rPr lang="es-E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TERMINAL INTERMODAL Y LOGÍSTICA. </a:t>
            </a: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PRINCIPALES CARÁCTERÍSTICAS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E1B8411F-6AC3-BBAE-A154-3EAB519AF50A}"/>
              </a:ext>
            </a:extLst>
          </p:cNvPr>
          <p:cNvGrpSpPr/>
          <p:nvPr/>
        </p:nvGrpSpPr>
        <p:grpSpPr>
          <a:xfrm>
            <a:off x="7818151" y="2090812"/>
            <a:ext cx="4085885" cy="3624957"/>
            <a:chOff x="7818151" y="2090812"/>
            <a:chExt cx="4085885" cy="3624957"/>
          </a:xfrm>
        </p:grpSpPr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ECA52A0E-8EF5-9D08-05E5-192D3846E1A9}"/>
                </a:ext>
              </a:extLst>
            </p:cNvPr>
            <p:cNvSpPr txBox="1"/>
            <p:nvPr/>
          </p:nvSpPr>
          <p:spPr>
            <a:xfrm>
              <a:off x="7837549" y="3300511"/>
              <a:ext cx="28962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defRPr sz="2000" b="1">
                  <a:solidFill>
                    <a:srgbClr val="0063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INSTALACIÓN TÉCNICA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53852530-3824-2416-09AD-573B2ABC2541}"/>
                </a:ext>
              </a:extLst>
            </p:cNvPr>
            <p:cNvSpPr txBox="1"/>
            <p:nvPr/>
          </p:nvSpPr>
          <p:spPr>
            <a:xfrm>
              <a:off x="7858456" y="2454622"/>
              <a:ext cx="39876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171450" indent="-171450">
                <a:buClr>
                  <a:srgbClr val="007681"/>
                </a:buClr>
                <a:buFont typeface="Wingdings" pitchFamily="2" charset="2"/>
                <a:buChar char="§"/>
                <a:defRPr sz="1400" b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es-ES" sz="1200" dirty="0"/>
                <a:t>Encaje territorial: Modificación Plan Territorial Parcial de Álava Central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71A49E59-0DEF-BFCB-3F7A-D90C8FA2BF44}"/>
                </a:ext>
              </a:extLst>
            </p:cNvPr>
            <p:cNvSpPr txBox="1"/>
            <p:nvPr/>
          </p:nvSpPr>
          <p:spPr>
            <a:xfrm>
              <a:off x="7818151" y="2090812"/>
              <a:ext cx="37857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defRPr sz="2000" b="1">
                  <a:solidFill>
                    <a:srgbClr val="0063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es-ES" sz="1600" dirty="0">
                  <a:solidFill>
                    <a:srgbClr val="007681"/>
                  </a:solidFill>
                </a:rPr>
                <a:t>SITUACIÓN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E2987EE2-49E4-D030-4D43-9DDC139D8DB4}"/>
                </a:ext>
              </a:extLst>
            </p:cNvPr>
            <p:cNvSpPr txBox="1"/>
            <p:nvPr/>
          </p:nvSpPr>
          <p:spPr>
            <a:xfrm>
              <a:off x="7818151" y="2996952"/>
              <a:ext cx="37857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defRPr sz="2000" b="1">
                  <a:solidFill>
                    <a:srgbClr val="0063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es-ES" sz="1600" dirty="0">
                  <a:solidFill>
                    <a:srgbClr val="007681"/>
                  </a:solidFill>
                </a:rPr>
                <a:t>DOTACIÓN DE INFRAESTRUCTURAS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68BDE94A-4658-4A54-8AD3-286F98301567}"/>
                </a:ext>
              </a:extLst>
            </p:cNvPr>
            <p:cNvSpPr txBox="1"/>
            <p:nvPr/>
          </p:nvSpPr>
          <p:spPr>
            <a:xfrm>
              <a:off x="7858456" y="3598416"/>
              <a:ext cx="40455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171450" indent="-171450">
                <a:buClr>
                  <a:srgbClr val="007681"/>
                </a:buClr>
                <a:buFont typeface="Wingdings" pitchFamily="2" charset="2"/>
                <a:buChar char="§"/>
                <a:defRPr sz="1400" b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Tx/>
                <a:tabLst/>
                <a:defRPr/>
              </a:pPr>
              <a:r>
                <a:rPr lang="es-ES" sz="1200" dirty="0"/>
                <a:t>3 vías de 740 m: ancho estándar </a:t>
              </a:r>
            </a:p>
          </p:txBody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7F7A2123-FB73-181E-49ED-3C6952F06E52}"/>
                </a:ext>
              </a:extLst>
            </p:cNvPr>
            <p:cNvSpPr txBox="1"/>
            <p:nvPr/>
          </p:nvSpPr>
          <p:spPr>
            <a:xfrm>
              <a:off x="7837549" y="3851175"/>
              <a:ext cx="28962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defRPr sz="2000" b="1">
                  <a:solidFill>
                    <a:srgbClr val="0063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TERMINAL INTERMODAL</a:t>
              </a:r>
            </a:p>
          </p:txBody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A8B97D00-DD94-06BC-3DA2-D18405A63E6D}"/>
                </a:ext>
              </a:extLst>
            </p:cNvPr>
            <p:cNvSpPr txBox="1"/>
            <p:nvPr/>
          </p:nvSpPr>
          <p:spPr>
            <a:xfrm>
              <a:off x="7858456" y="4149080"/>
              <a:ext cx="4045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171450" indent="-171450">
                <a:buClr>
                  <a:srgbClr val="007681"/>
                </a:buClr>
                <a:buFont typeface="Wingdings" pitchFamily="2" charset="2"/>
                <a:buChar char="§"/>
                <a:defRPr sz="1400" b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Tx/>
                <a:tabLst/>
                <a:defRPr/>
              </a:pPr>
              <a:r>
                <a:rPr lang="es-ES" sz="1200" dirty="0"/>
                <a:t>2 vías C/D de 740 m: ancho estándar</a:t>
              </a: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Tx/>
                <a:tabLst/>
                <a:defRPr/>
              </a:pPr>
              <a:r>
                <a:rPr lang="es-ES" sz="1200" dirty="0"/>
                <a:t>Estacionamiento semirremolques</a:t>
              </a:r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5C35FA65-21BE-CD54-2DBF-9715D9D24F82}"/>
                </a:ext>
              </a:extLst>
            </p:cNvPr>
            <p:cNvSpPr txBox="1"/>
            <p:nvPr/>
          </p:nvSpPr>
          <p:spPr>
            <a:xfrm>
              <a:off x="7837548" y="4581128"/>
              <a:ext cx="37489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defRPr sz="2000" b="1">
                  <a:solidFill>
                    <a:srgbClr val="0063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NUEVOS ACCESOS VIARIOS DESDE A-4302</a:t>
              </a:r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C57D30FD-711A-FC16-3467-0D68912651B8}"/>
                </a:ext>
              </a:extLst>
            </p:cNvPr>
            <p:cNvSpPr txBox="1"/>
            <p:nvPr/>
          </p:nvSpPr>
          <p:spPr>
            <a:xfrm>
              <a:off x="7818151" y="4941168"/>
              <a:ext cx="37857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defRPr sz="2000" b="1">
                  <a:solidFill>
                    <a:srgbClr val="0063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es-ES" sz="1600" dirty="0">
                  <a:solidFill>
                    <a:srgbClr val="007681"/>
                  </a:solidFill>
                </a:rPr>
                <a:t>CAPACIDAD OPERATIVA</a:t>
              </a:r>
            </a:p>
          </p:txBody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20D547FC-7087-0D09-EC13-AA0A9F85056F}"/>
                </a:ext>
              </a:extLst>
            </p:cNvPr>
            <p:cNvSpPr txBox="1"/>
            <p:nvPr/>
          </p:nvSpPr>
          <p:spPr>
            <a:xfrm>
              <a:off x="7858456" y="5254104"/>
              <a:ext cx="34505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171450" indent="-171450">
                <a:buClr>
                  <a:srgbClr val="007681"/>
                </a:buClr>
                <a:buFont typeface="Wingdings" pitchFamily="2" charset="2"/>
                <a:buChar char="§"/>
                <a:defRPr sz="1400" b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marR="0" lvl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Tx/>
                <a:tabLst/>
                <a:defRPr/>
              </a:pPr>
              <a:r>
                <a:rPr lang="es-ES" sz="1200" dirty="0"/>
                <a:t>Trenes/día: 6+6</a:t>
              </a:r>
            </a:p>
            <a:p>
              <a:r>
                <a:rPr lang="es-ES" sz="1200" dirty="0"/>
                <a:t>Semirremolques/año hasta 150.000</a:t>
              </a: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1BFD3570-1EEB-C5E5-D29C-43AA5E7A08D2}"/>
              </a:ext>
            </a:extLst>
          </p:cNvPr>
          <p:cNvGrpSpPr/>
          <p:nvPr/>
        </p:nvGrpSpPr>
        <p:grpSpPr>
          <a:xfrm>
            <a:off x="398697" y="930687"/>
            <a:ext cx="8474822" cy="5533614"/>
            <a:chOff x="398697" y="930687"/>
            <a:chExt cx="8474822" cy="5533614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C34696DD-3B89-459F-842B-4D457875135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87546" y="2616201"/>
              <a:ext cx="7012677" cy="3848100"/>
              <a:chOff x="121715" y="1546765"/>
              <a:chExt cx="9372621" cy="5143083"/>
            </a:xfrm>
          </p:grpSpPr>
          <p:pic>
            <p:nvPicPr>
              <p:cNvPr id="4" name="Imagen 3">
                <a:extLst>
                  <a:ext uri="{FF2B5EF4-FFF2-40B4-BE49-F238E27FC236}">
                    <a16:creationId xmlns:a16="http://schemas.microsoft.com/office/drawing/2014/main" id="{C9A8444D-E7F0-E93C-8FF7-B967B1F8A2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0633"/>
              <a:stretch/>
            </p:blipFill>
            <p:spPr>
              <a:xfrm>
                <a:off x="121715" y="1546765"/>
                <a:ext cx="9372621" cy="2180501"/>
              </a:xfrm>
              <a:prstGeom prst="rect">
                <a:avLst/>
              </a:prstGeom>
            </p:spPr>
          </p:pic>
          <p:pic>
            <p:nvPicPr>
              <p:cNvPr id="5" name="Imagen 4">
                <a:extLst>
                  <a:ext uri="{FF2B5EF4-FFF2-40B4-BE49-F238E27FC236}">
                    <a16:creationId xmlns:a16="http://schemas.microsoft.com/office/drawing/2014/main" id="{20316B36-E86D-7A52-B606-1EABF2165D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36635" y="3307000"/>
                <a:ext cx="8763822" cy="3382848"/>
              </a:xfrm>
              <a:prstGeom prst="rect">
                <a:avLst/>
              </a:prstGeom>
            </p:spPr>
          </p:pic>
        </p:grp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03C918D7-7D46-FCC1-0B0B-6742FB74E353}"/>
                </a:ext>
              </a:extLst>
            </p:cNvPr>
            <p:cNvCxnSpPr/>
            <p:nvPr/>
          </p:nvCxnSpPr>
          <p:spPr>
            <a:xfrm>
              <a:off x="7743858" y="1701800"/>
              <a:ext cx="0" cy="445770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AB64D139-C922-096B-CA5D-AE76880A46DF}"/>
                </a:ext>
              </a:extLst>
            </p:cNvPr>
            <p:cNvSpPr txBox="1"/>
            <p:nvPr/>
          </p:nvSpPr>
          <p:spPr>
            <a:xfrm>
              <a:off x="476500" y="930687"/>
              <a:ext cx="83970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defRPr sz="2000" b="1">
                  <a:solidFill>
                    <a:srgbClr val="0063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es-ES" dirty="0">
                  <a:solidFill>
                    <a:srgbClr val="007681"/>
                  </a:solidFill>
                </a:rPr>
                <a:t>Parcela B: Fase 2.2 TERMINAL VILLODAS (Funcional)</a:t>
              </a:r>
            </a:p>
          </p:txBody>
        </p:sp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84E4E1E9-5983-B5B9-4604-B181D971A3F0}"/>
                </a:ext>
              </a:extLst>
            </p:cNvPr>
            <p:cNvGrpSpPr/>
            <p:nvPr/>
          </p:nvGrpSpPr>
          <p:grpSpPr>
            <a:xfrm>
              <a:off x="484497" y="1570541"/>
              <a:ext cx="5382902" cy="962601"/>
              <a:chOff x="7693681" y="1637071"/>
              <a:chExt cx="3551429" cy="962601"/>
            </a:xfrm>
          </p:grpSpPr>
          <p:sp>
            <p:nvSpPr>
              <p:cNvPr id="26" name="Rectángulo redondeado 25">
                <a:extLst>
                  <a:ext uri="{FF2B5EF4-FFF2-40B4-BE49-F238E27FC236}">
                    <a16:creationId xmlns:a16="http://schemas.microsoft.com/office/drawing/2014/main" id="{C32E7ACA-FEDA-D9CD-0125-265CFFAB9A4E}"/>
                  </a:ext>
                </a:extLst>
              </p:cNvPr>
              <p:cNvSpPr/>
              <p:nvPr/>
            </p:nvSpPr>
            <p:spPr>
              <a:xfrm>
                <a:off x="7693681" y="1637071"/>
                <a:ext cx="3534672" cy="958645"/>
              </a:xfrm>
              <a:prstGeom prst="roundRect">
                <a:avLst/>
              </a:prstGeom>
              <a:solidFill>
                <a:srgbClr val="C7EEE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rgbClr val="C7EEE9"/>
                  </a:solidFill>
                </a:endParaRPr>
              </a:p>
            </p:txBody>
          </p:sp>
          <p:sp>
            <p:nvSpPr>
              <p:cNvPr id="27" name="CuadroTexto 26">
                <a:extLst>
                  <a:ext uri="{FF2B5EF4-FFF2-40B4-BE49-F238E27FC236}">
                    <a16:creationId xmlns:a16="http://schemas.microsoft.com/office/drawing/2014/main" id="{7DF299EB-B4EB-46D7-FA54-92795E75EA39}"/>
                  </a:ext>
                </a:extLst>
              </p:cNvPr>
              <p:cNvSpPr txBox="1"/>
              <p:nvPr/>
            </p:nvSpPr>
            <p:spPr>
              <a:xfrm>
                <a:off x="7776951" y="1810981"/>
                <a:ext cx="293190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2000" b="1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</a:lstStyle>
              <a:p>
                <a:r>
                  <a:rPr lang="es-ES" b="0" dirty="0">
                    <a:solidFill>
                      <a:srgbClr val="007681"/>
                    </a:solidFill>
                  </a:rPr>
                  <a:t>ESTUDIO FUNCIONAL</a:t>
                </a:r>
              </a:p>
            </p:txBody>
          </p:sp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73E09A71-B08E-1FE9-CC9C-0278949FAF77}"/>
                  </a:ext>
                </a:extLst>
              </p:cNvPr>
              <p:cNvSpPr txBox="1"/>
              <p:nvPr/>
            </p:nvSpPr>
            <p:spPr>
              <a:xfrm>
                <a:off x="7796349" y="2076452"/>
                <a:ext cx="344876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2000" b="1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</a:lstStyle>
              <a:p>
                <a:r>
                  <a:rPr lang="es-ES" sz="2800" dirty="0">
                    <a:solidFill>
                      <a:srgbClr val="007681"/>
                    </a:solidFill>
                  </a:rPr>
                  <a:t>Inversión* 7,14 M€</a:t>
                </a:r>
              </a:p>
            </p:txBody>
          </p:sp>
        </p:grp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EE09B1F1-A455-834A-60E4-43F185CDE3AC}"/>
                </a:ext>
              </a:extLst>
            </p:cNvPr>
            <p:cNvSpPr txBox="1"/>
            <p:nvPr/>
          </p:nvSpPr>
          <p:spPr>
            <a:xfrm>
              <a:off x="398697" y="6172645"/>
              <a:ext cx="13787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(*) Estimada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186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6424A083-A043-3D00-D0E1-497A25DDEF8D}"/>
              </a:ext>
            </a:extLst>
          </p:cNvPr>
          <p:cNvSpPr txBox="1"/>
          <p:nvPr/>
        </p:nvSpPr>
        <p:spPr>
          <a:xfrm>
            <a:off x="0" y="-1439077"/>
            <a:ext cx="10017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TERMINAL INTERMODAL Y LOGÍSTICA. ITINERARIOS PARA SERVICIOS DE A.F.</a:t>
            </a:r>
          </a:p>
        </p:txBody>
      </p:sp>
      <p:sp>
        <p:nvSpPr>
          <p:cNvPr id="3" name="Forma libre: forma 2">
            <a:extLst>
              <a:ext uri="{FF2B5EF4-FFF2-40B4-BE49-F238E27FC236}">
                <a16:creationId xmlns:a16="http://schemas.microsoft.com/office/drawing/2014/main" id="{E08FEB8E-0248-EEA0-62C5-F9A2F43E6866}"/>
              </a:ext>
            </a:extLst>
          </p:cNvPr>
          <p:cNvSpPr>
            <a:spLocks noChangeAspect="1"/>
          </p:cNvSpPr>
          <p:nvPr/>
        </p:nvSpPr>
        <p:spPr>
          <a:xfrm>
            <a:off x="3920050" y="10173093"/>
            <a:ext cx="1812013" cy="1205419"/>
          </a:xfrm>
          <a:custGeom>
            <a:avLst/>
            <a:gdLst>
              <a:gd name="connsiteX0" fmla="*/ 15949 w 2980697"/>
              <a:gd name="connsiteY0" fmla="*/ 4146868 h 4146868"/>
              <a:gd name="connsiteX1" fmla="*/ 0 w 2980697"/>
              <a:gd name="connsiteY1" fmla="*/ 4099022 h 4146868"/>
              <a:gd name="connsiteX2" fmla="*/ 15949 w 2980697"/>
              <a:gd name="connsiteY2" fmla="*/ 4061808 h 4146868"/>
              <a:gd name="connsiteX3" fmla="*/ 47847 w 2980697"/>
              <a:gd name="connsiteY3" fmla="*/ 4040542 h 4146868"/>
              <a:gd name="connsiteX4" fmla="*/ 69112 w 2980697"/>
              <a:gd name="connsiteY4" fmla="*/ 3998012 h 4146868"/>
              <a:gd name="connsiteX5" fmla="*/ 63796 w 2980697"/>
              <a:gd name="connsiteY5" fmla="*/ 3934217 h 4146868"/>
              <a:gd name="connsiteX6" fmla="*/ 47847 w 2980697"/>
              <a:gd name="connsiteY6" fmla="*/ 3891687 h 4146868"/>
              <a:gd name="connsiteX7" fmla="*/ 79744 w 2980697"/>
              <a:gd name="connsiteY7" fmla="*/ 3822575 h 4146868"/>
              <a:gd name="connsiteX8" fmla="*/ 122275 w 2980697"/>
              <a:gd name="connsiteY8" fmla="*/ 3795994 h 4146868"/>
              <a:gd name="connsiteX9" fmla="*/ 154172 w 2980697"/>
              <a:gd name="connsiteY9" fmla="*/ 3769412 h 4146868"/>
              <a:gd name="connsiteX10" fmla="*/ 175437 w 2980697"/>
              <a:gd name="connsiteY10" fmla="*/ 3732198 h 4146868"/>
              <a:gd name="connsiteX11" fmla="*/ 207335 w 2980697"/>
              <a:gd name="connsiteY11" fmla="*/ 3684352 h 4146868"/>
              <a:gd name="connsiteX12" fmla="*/ 233917 w 2980697"/>
              <a:gd name="connsiteY12" fmla="*/ 3663087 h 4146868"/>
              <a:gd name="connsiteX13" fmla="*/ 260498 w 2980697"/>
              <a:gd name="connsiteY13" fmla="*/ 3684352 h 4146868"/>
              <a:gd name="connsiteX14" fmla="*/ 276447 w 2980697"/>
              <a:gd name="connsiteY14" fmla="*/ 3657770 h 4146868"/>
              <a:gd name="connsiteX15" fmla="*/ 276447 w 2980697"/>
              <a:gd name="connsiteY15" fmla="*/ 3609924 h 4146868"/>
              <a:gd name="connsiteX16" fmla="*/ 281763 w 2980697"/>
              <a:gd name="connsiteY16" fmla="*/ 3567394 h 4146868"/>
              <a:gd name="connsiteX17" fmla="*/ 324293 w 2980697"/>
              <a:gd name="connsiteY17" fmla="*/ 3503598 h 4146868"/>
              <a:gd name="connsiteX18" fmla="*/ 366824 w 2980697"/>
              <a:gd name="connsiteY18" fmla="*/ 3492966 h 4146868"/>
              <a:gd name="connsiteX19" fmla="*/ 435935 w 2980697"/>
              <a:gd name="connsiteY19" fmla="*/ 3477017 h 4146868"/>
              <a:gd name="connsiteX20" fmla="*/ 489098 w 2980697"/>
              <a:gd name="connsiteY20" fmla="*/ 3471701 h 4146868"/>
              <a:gd name="connsiteX21" fmla="*/ 563526 w 2980697"/>
              <a:gd name="connsiteY21" fmla="*/ 3477017 h 4146868"/>
              <a:gd name="connsiteX22" fmla="*/ 563526 w 2980697"/>
              <a:gd name="connsiteY22" fmla="*/ 3418538 h 4146868"/>
              <a:gd name="connsiteX23" fmla="*/ 579475 w 2980697"/>
              <a:gd name="connsiteY23" fmla="*/ 3376008 h 4146868"/>
              <a:gd name="connsiteX24" fmla="*/ 579475 w 2980697"/>
              <a:gd name="connsiteY24" fmla="*/ 3338794 h 4146868"/>
              <a:gd name="connsiteX25" fmla="*/ 590107 w 2980697"/>
              <a:gd name="connsiteY25" fmla="*/ 3296263 h 4146868"/>
              <a:gd name="connsiteX26" fmla="*/ 595424 w 2980697"/>
              <a:gd name="connsiteY26" fmla="*/ 3243101 h 4146868"/>
              <a:gd name="connsiteX27" fmla="*/ 595424 w 2980697"/>
              <a:gd name="connsiteY27" fmla="*/ 3200570 h 4146868"/>
              <a:gd name="connsiteX28" fmla="*/ 595424 w 2980697"/>
              <a:gd name="connsiteY28" fmla="*/ 3152724 h 4146868"/>
              <a:gd name="connsiteX29" fmla="*/ 637954 w 2980697"/>
              <a:gd name="connsiteY29" fmla="*/ 3078296 h 4146868"/>
              <a:gd name="connsiteX30" fmla="*/ 637954 w 2980697"/>
              <a:gd name="connsiteY30" fmla="*/ 3019817 h 4146868"/>
              <a:gd name="connsiteX31" fmla="*/ 622005 w 2980697"/>
              <a:gd name="connsiteY31" fmla="*/ 2950705 h 4146868"/>
              <a:gd name="connsiteX32" fmla="*/ 595424 w 2980697"/>
              <a:gd name="connsiteY32" fmla="*/ 2881594 h 4146868"/>
              <a:gd name="connsiteX33" fmla="*/ 574158 w 2980697"/>
              <a:gd name="connsiteY33" fmla="*/ 2860329 h 4146868"/>
              <a:gd name="connsiteX34" fmla="*/ 574158 w 2980697"/>
              <a:gd name="connsiteY34" fmla="*/ 2807166 h 4146868"/>
              <a:gd name="connsiteX35" fmla="*/ 696433 w 2980697"/>
              <a:gd name="connsiteY35" fmla="*/ 2817798 h 4146868"/>
              <a:gd name="connsiteX36" fmla="*/ 738963 w 2980697"/>
              <a:gd name="connsiteY36" fmla="*/ 2785901 h 4146868"/>
              <a:gd name="connsiteX37" fmla="*/ 792126 w 2980697"/>
              <a:gd name="connsiteY37" fmla="*/ 2807166 h 4146868"/>
              <a:gd name="connsiteX38" fmla="*/ 829340 w 2980697"/>
              <a:gd name="connsiteY38" fmla="*/ 2769952 h 4146868"/>
              <a:gd name="connsiteX39" fmla="*/ 871870 w 2980697"/>
              <a:gd name="connsiteY39" fmla="*/ 2775268 h 4146868"/>
              <a:gd name="connsiteX40" fmla="*/ 903768 w 2980697"/>
              <a:gd name="connsiteY40" fmla="*/ 2748687 h 4146868"/>
              <a:gd name="connsiteX41" fmla="*/ 1015410 w 2980697"/>
              <a:gd name="connsiteY41" fmla="*/ 2738054 h 4146868"/>
              <a:gd name="connsiteX42" fmla="*/ 1095154 w 2980697"/>
              <a:gd name="connsiteY42" fmla="*/ 2754003 h 4146868"/>
              <a:gd name="connsiteX43" fmla="*/ 1158949 w 2980697"/>
              <a:gd name="connsiteY43" fmla="*/ 2754003 h 4146868"/>
              <a:gd name="connsiteX44" fmla="*/ 1233377 w 2980697"/>
              <a:gd name="connsiteY44" fmla="*/ 2748687 h 4146868"/>
              <a:gd name="connsiteX45" fmla="*/ 1291856 w 2980697"/>
              <a:gd name="connsiteY45" fmla="*/ 2695524 h 4146868"/>
              <a:gd name="connsiteX46" fmla="*/ 1318437 w 2980697"/>
              <a:gd name="connsiteY46" fmla="*/ 2615780 h 4146868"/>
              <a:gd name="connsiteX47" fmla="*/ 1334386 w 2980697"/>
              <a:gd name="connsiteY47" fmla="*/ 2536036 h 4146868"/>
              <a:gd name="connsiteX48" fmla="*/ 1291856 w 2980697"/>
              <a:gd name="connsiteY48" fmla="*/ 2488189 h 4146868"/>
              <a:gd name="connsiteX49" fmla="*/ 1329070 w 2980697"/>
              <a:gd name="connsiteY49" fmla="*/ 2429710 h 4146868"/>
              <a:gd name="connsiteX50" fmla="*/ 1307805 w 2980697"/>
              <a:gd name="connsiteY50" fmla="*/ 2355282 h 4146868"/>
              <a:gd name="connsiteX51" fmla="*/ 1371600 w 2980697"/>
              <a:gd name="connsiteY51" fmla="*/ 2312752 h 4146868"/>
              <a:gd name="connsiteX52" fmla="*/ 1382233 w 2980697"/>
              <a:gd name="connsiteY52" fmla="*/ 2243640 h 4146868"/>
              <a:gd name="connsiteX53" fmla="*/ 1398182 w 2980697"/>
              <a:gd name="connsiteY53" fmla="*/ 2179845 h 4146868"/>
              <a:gd name="connsiteX54" fmla="*/ 1398182 w 2980697"/>
              <a:gd name="connsiteY54" fmla="*/ 2062887 h 4146868"/>
              <a:gd name="connsiteX55" fmla="*/ 1430079 w 2980697"/>
              <a:gd name="connsiteY55" fmla="*/ 2009724 h 4146868"/>
              <a:gd name="connsiteX56" fmla="*/ 1493875 w 2980697"/>
              <a:gd name="connsiteY56" fmla="*/ 1961877 h 4146868"/>
              <a:gd name="connsiteX57" fmla="*/ 1531089 w 2980697"/>
              <a:gd name="connsiteY57" fmla="*/ 1860868 h 4146868"/>
              <a:gd name="connsiteX58" fmla="*/ 1552354 w 2980697"/>
              <a:gd name="connsiteY58" fmla="*/ 1791756 h 4146868"/>
              <a:gd name="connsiteX59" fmla="*/ 1547037 w 2980697"/>
              <a:gd name="connsiteY59" fmla="*/ 1733277 h 4146868"/>
              <a:gd name="connsiteX60" fmla="*/ 1509824 w 2980697"/>
              <a:gd name="connsiteY60" fmla="*/ 1637584 h 4146868"/>
              <a:gd name="connsiteX61" fmla="*/ 1488558 w 2980697"/>
              <a:gd name="connsiteY61" fmla="*/ 1563156 h 4146868"/>
              <a:gd name="connsiteX62" fmla="*/ 1435396 w 2980697"/>
              <a:gd name="connsiteY62" fmla="*/ 1515310 h 4146868"/>
              <a:gd name="connsiteX63" fmla="*/ 1392865 w 2980697"/>
              <a:gd name="connsiteY63" fmla="*/ 1467463 h 4146868"/>
              <a:gd name="connsiteX64" fmla="*/ 1313121 w 2980697"/>
              <a:gd name="connsiteY64" fmla="*/ 1403668 h 4146868"/>
              <a:gd name="connsiteX65" fmla="*/ 1259958 w 2980697"/>
              <a:gd name="connsiteY65" fmla="*/ 1366454 h 4146868"/>
              <a:gd name="connsiteX66" fmla="*/ 1270591 w 2980697"/>
              <a:gd name="connsiteY66" fmla="*/ 1323924 h 4146868"/>
              <a:gd name="connsiteX67" fmla="*/ 1286540 w 2980697"/>
              <a:gd name="connsiteY67" fmla="*/ 1292026 h 4146868"/>
              <a:gd name="connsiteX68" fmla="*/ 1329070 w 2980697"/>
              <a:gd name="connsiteY68" fmla="*/ 1254812 h 4146868"/>
              <a:gd name="connsiteX69" fmla="*/ 1334386 w 2980697"/>
              <a:gd name="connsiteY69" fmla="*/ 1212282 h 4146868"/>
              <a:gd name="connsiteX70" fmla="*/ 1334386 w 2980697"/>
              <a:gd name="connsiteY70" fmla="*/ 1159119 h 4146868"/>
              <a:gd name="connsiteX71" fmla="*/ 1313121 w 2980697"/>
              <a:gd name="connsiteY71" fmla="*/ 1116589 h 4146868"/>
              <a:gd name="connsiteX72" fmla="*/ 1302489 w 2980697"/>
              <a:gd name="connsiteY72" fmla="*/ 1079375 h 4146868"/>
              <a:gd name="connsiteX73" fmla="*/ 1318437 w 2980697"/>
              <a:gd name="connsiteY73" fmla="*/ 1052794 h 4146868"/>
              <a:gd name="connsiteX74" fmla="*/ 1371600 w 2980697"/>
              <a:gd name="connsiteY74" fmla="*/ 988998 h 4146868"/>
              <a:gd name="connsiteX75" fmla="*/ 1387549 w 2980697"/>
              <a:gd name="connsiteY75" fmla="*/ 946468 h 4146868"/>
              <a:gd name="connsiteX76" fmla="*/ 1440712 w 2980697"/>
              <a:gd name="connsiteY76" fmla="*/ 930519 h 4146868"/>
              <a:gd name="connsiteX77" fmla="*/ 1493875 w 2980697"/>
              <a:gd name="connsiteY77" fmla="*/ 925203 h 4146868"/>
              <a:gd name="connsiteX78" fmla="*/ 1552354 w 2980697"/>
              <a:gd name="connsiteY78" fmla="*/ 882673 h 4146868"/>
              <a:gd name="connsiteX79" fmla="*/ 1589568 w 2980697"/>
              <a:gd name="connsiteY79" fmla="*/ 845459 h 4146868"/>
              <a:gd name="connsiteX80" fmla="*/ 1616149 w 2980697"/>
              <a:gd name="connsiteY80" fmla="*/ 808245 h 4146868"/>
              <a:gd name="connsiteX81" fmla="*/ 1642731 w 2980697"/>
              <a:gd name="connsiteY81" fmla="*/ 707236 h 4146868"/>
              <a:gd name="connsiteX82" fmla="*/ 1653363 w 2980697"/>
              <a:gd name="connsiteY82" fmla="*/ 648756 h 4146868"/>
              <a:gd name="connsiteX83" fmla="*/ 1669312 w 2980697"/>
              <a:gd name="connsiteY83" fmla="*/ 611542 h 4146868"/>
              <a:gd name="connsiteX84" fmla="*/ 1674628 w 2980697"/>
              <a:gd name="connsiteY84" fmla="*/ 590277 h 4146868"/>
              <a:gd name="connsiteX85" fmla="*/ 1743740 w 2980697"/>
              <a:gd name="connsiteY85" fmla="*/ 606226 h 4146868"/>
              <a:gd name="connsiteX86" fmla="*/ 1754372 w 2980697"/>
              <a:gd name="connsiteY86" fmla="*/ 569012 h 4146868"/>
              <a:gd name="connsiteX87" fmla="*/ 1796903 w 2980697"/>
              <a:gd name="connsiteY87" fmla="*/ 569012 h 4146868"/>
              <a:gd name="connsiteX88" fmla="*/ 1844749 w 2980697"/>
              <a:gd name="connsiteY88" fmla="*/ 531798 h 4146868"/>
              <a:gd name="connsiteX89" fmla="*/ 1892596 w 2980697"/>
              <a:gd name="connsiteY89" fmla="*/ 537115 h 4146868"/>
              <a:gd name="connsiteX90" fmla="*/ 1929810 w 2980697"/>
              <a:gd name="connsiteY90" fmla="*/ 505217 h 4146868"/>
              <a:gd name="connsiteX91" fmla="*/ 1972340 w 2980697"/>
              <a:gd name="connsiteY91" fmla="*/ 462687 h 4146868"/>
              <a:gd name="connsiteX92" fmla="*/ 2025503 w 2980697"/>
              <a:gd name="connsiteY92" fmla="*/ 457370 h 4146868"/>
              <a:gd name="connsiteX93" fmla="*/ 2030819 w 2980697"/>
              <a:gd name="connsiteY93" fmla="*/ 430789 h 4146868"/>
              <a:gd name="connsiteX94" fmla="*/ 2057400 w 2980697"/>
              <a:gd name="connsiteY94" fmla="*/ 436105 h 4146868"/>
              <a:gd name="connsiteX95" fmla="*/ 2068033 w 2980697"/>
              <a:gd name="connsiteY95" fmla="*/ 420156 h 4146868"/>
              <a:gd name="connsiteX96" fmla="*/ 2105247 w 2980697"/>
              <a:gd name="connsiteY96" fmla="*/ 436105 h 4146868"/>
              <a:gd name="connsiteX97" fmla="*/ 2158410 w 2980697"/>
              <a:gd name="connsiteY97" fmla="*/ 409524 h 4146868"/>
              <a:gd name="connsiteX98" fmla="*/ 2195624 w 2980697"/>
              <a:gd name="connsiteY98" fmla="*/ 366994 h 4146868"/>
              <a:gd name="connsiteX99" fmla="*/ 2227521 w 2980697"/>
              <a:gd name="connsiteY99" fmla="*/ 335096 h 4146868"/>
              <a:gd name="connsiteX100" fmla="*/ 2286000 w 2980697"/>
              <a:gd name="connsiteY100" fmla="*/ 335096 h 4146868"/>
              <a:gd name="connsiteX101" fmla="*/ 2323214 w 2980697"/>
              <a:gd name="connsiteY101" fmla="*/ 345729 h 4146868"/>
              <a:gd name="connsiteX102" fmla="*/ 2360428 w 2980697"/>
              <a:gd name="connsiteY102" fmla="*/ 319147 h 4146868"/>
              <a:gd name="connsiteX103" fmla="*/ 2434856 w 2980697"/>
              <a:gd name="connsiteY103" fmla="*/ 324463 h 4146868"/>
              <a:gd name="connsiteX104" fmla="*/ 2498651 w 2980697"/>
              <a:gd name="connsiteY104" fmla="*/ 313831 h 4146868"/>
              <a:gd name="connsiteX105" fmla="*/ 2514600 w 2980697"/>
              <a:gd name="connsiteY105" fmla="*/ 292566 h 4146868"/>
              <a:gd name="connsiteX106" fmla="*/ 2509284 w 2980697"/>
              <a:gd name="connsiteY106" fmla="*/ 255352 h 4146868"/>
              <a:gd name="connsiteX107" fmla="*/ 2557131 w 2980697"/>
              <a:gd name="connsiteY107" fmla="*/ 234087 h 4146868"/>
              <a:gd name="connsiteX108" fmla="*/ 2551814 w 2980697"/>
              <a:gd name="connsiteY108" fmla="*/ 202189 h 4146868"/>
              <a:gd name="connsiteX109" fmla="*/ 2589028 w 2980697"/>
              <a:gd name="connsiteY109" fmla="*/ 196873 h 4146868"/>
              <a:gd name="connsiteX110" fmla="*/ 2658140 w 2980697"/>
              <a:gd name="connsiteY110" fmla="*/ 149026 h 4146868"/>
              <a:gd name="connsiteX111" fmla="*/ 2705986 w 2980697"/>
              <a:gd name="connsiteY111" fmla="*/ 138394 h 4146868"/>
              <a:gd name="connsiteX112" fmla="*/ 2727251 w 2980697"/>
              <a:gd name="connsiteY112" fmla="*/ 111812 h 4146868"/>
              <a:gd name="connsiteX113" fmla="*/ 2743200 w 2980697"/>
              <a:gd name="connsiteY113" fmla="*/ 74598 h 4146868"/>
              <a:gd name="connsiteX114" fmla="*/ 2764465 w 2980697"/>
              <a:gd name="connsiteY114" fmla="*/ 48017 h 4146868"/>
              <a:gd name="connsiteX115" fmla="*/ 2796363 w 2980697"/>
              <a:gd name="connsiteY115" fmla="*/ 170 h 4146868"/>
              <a:gd name="connsiteX116" fmla="*/ 2854842 w 2980697"/>
              <a:gd name="connsiteY116" fmla="*/ 32068 h 4146868"/>
              <a:gd name="connsiteX117" fmla="*/ 2923954 w 2980697"/>
              <a:gd name="connsiteY117" fmla="*/ 32068 h 4146868"/>
              <a:gd name="connsiteX118" fmla="*/ 2939903 w 2980697"/>
              <a:gd name="connsiteY118" fmla="*/ 58649 h 4146868"/>
              <a:gd name="connsiteX119" fmla="*/ 2977117 w 2980697"/>
              <a:gd name="connsiteY119" fmla="*/ 74598 h 4146868"/>
              <a:gd name="connsiteX120" fmla="*/ 2977117 w 2980697"/>
              <a:gd name="connsiteY120" fmla="*/ 85231 h 4146868"/>
              <a:gd name="connsiteX0" fmla="*/ 15949 w 2980697"/>
              <a:gd name="connsiteY0" fmla="*/ 4118840 h 4118840"/>
              <a:gd name="connsiteX1" fmla="*/ 0 w 2980697"/>
              <a:gd name="connsiteY1" fmla="*/ 4070994 h 4118840"/>
              <a:gd name="connsiteX2" fmla="*/ 15949 w 2980697"/>
              <a:gd name="connsiteY2" fmla="*/ 4033780 h 4118840"/>
              <a:gd name="connsiteX3" fmla="*/ 47847 w 2980697"/>
              <a:gd name="connsiteY3" fmla="*/ 4012514 h 4118840"/>
              <a:gd name="connsiteX4" fmla="*/ 69112 w 2980697"/>
              <a:gd name="connsiteY4" fmla="*/ 3969984 h 4118840"/>
              <a:gd name="connsiteX5" fmla="*/ 63796 w 2980697"/>
              <a:gd name="connsiteY5" fmla="*/ 3906189 h 4118840"/>
              <a:gd name="connsiteX6" fmla="*/ 47847 w 2980697"/>
              <a:gd name="connsiteY6" fmla="*/ 3863659 h 4118840"/>
              <a:gd name="connsiteX7" fmla="*/ 79744 w 2980697"/>
              <a:gd name="connsiteY7" fmla="*/ 3794547 h 4118840"/>
              <a:gd name="connsiteX8" fmla="*/ 122275 w 2980697"/>
              <a:gd name="connsiteY8" fmla="*/ 3767966 h 4118840"/>
              <a:gd name="connsiteX9" fmla="*/ 154172 w 2980697"/>
              <a:gd name="connsiteY9" fmla="*/ 3741384 h 4118840"/>
              <a:gd name="connsiteX10" fmla="*/ 175437 w 2980697"/>
              <a:gd name="connsiteY10" fmla="*/ 3704170 h 4118840"/>
              <a:gd name="connsiteX11" fmla="*/ 207335 w 2980697"/>
              <a:gd name="connsiteY11" fmla="*/ 3656324 h 4118840"/>
              <a:gd name="connsiteX12" fmla="*/ 233917 w 2980697"/>
              <a:gd name="connsiteY12" fmla="*/ 3635059 h 4118840"/>
              <a:gd name="connsiteX13" fmla="*/ 260498 w 2980697"/>
              <a:gd name="connsiteY13" fmla="*/ 3656324 h 4118840"/>
              <a:gd name="connsiteX14" fmla="*/ 276447 w 2980697"/>
              <a:gd name="connsiteY14" fmla="*/ 3629742 h 4118840"/>
              <a:gd name="connsiteX15" fmla="*/ 276447 w 2980697"/>
              <a:gd name="connsiteY15" fmla="*/ 3581896 h 4118840"/>
              <a:gd name="connsiteX16" fmla="*/ 281763 w 2980697"/>
              <a:gd name="connsiteY16" fmla="*/ 3539366 h 4118840"/>
              <a:gd name="connsiteX17" fmla="*/ 324293 w 2980697"/>
              <a:gd name="connsiteY17" fmla="*/ 3475570 h 4118840"/>
              <a:gd name="connsiteX18" fmla="*/ 366824 w 2980697"/>
              <a:gd name="connsiteY18" fmla="*/ 3464938 h 4118840"/>
              <a:gd name="connsiteX19" fmla="*/ 435935 w 2980697"/>
              <a:gd name="connsiteY19" fmla="*/ 3448989 h 4118840"/>
              <a:gd name="connsiteX20" fmla="*/ 489098 w 2980697"/>
              <a:gd name="connsiteY20" fmla="*/ 3443673 h 4118840"/>
              <a:gd name="connsiteX21" fmla="*/ 563526 w 2980697"/>
              <a:gd name="connsiteY21" fmla="*/ 3448989 h 4118840"/>
              <a:gd name="connsiteX22" fmla="*/ 563526 w 2980697"/>
              <a:gd name="connsiteY22" fmla="*/ 3390510 h 4118840"/>
              <a:gd name="connsiteX23" fmla="*/ 579475 w 2980697"/>
              <a:gd name="connsiteY23" fmla="*/ 3347980 h 4118840"/>
              <a:gd name="connsiteX24" fmla="*/ 579475 w 2980697"/>
              <a:gd name="connsiteY24" fmla="*/ 3310766 h 4118840"/>
              <a:gd name="connsiteX25" fmla="*/ 590107 w 2980697"/>
              <a:gd name="connsiteY25" fmla="*/ 3268235 h 4118840"/>
              <a:gd name="connsiteX26" fmla="*/ 595424 w 2980697"/>
              <a:gd name="connsiteY26" fmla="*/ 3215073 h 4118840"/>
              <a:gd name="connsiteX27" fmla="*/ 595424 w 2980697"/>
              <a:gd name="connsiteY27" fmla="*/ 3172542 h 4118840"/>
              <a:gd name="connsiteX28" fmla="*/ 595424 w 2980697"/>
              <a:gd name="connsiteY28" fmla="*/ 3124696 h 4118840"/>
              <a:gd name="connsiteX29" fmla="*/ 637954 w 2980697"/>
              <a:gd name="connsiteY29" fmla="*/ 3050268 h 4118840"/>
              <a:gd name="connsiteX30" fmla="*/ 637954 w 2980697"/>
              <a:gd name="connsiteY30" fmla="*/ 2991789 h 4118840"/>
              <a:gd name="connsiteX31" fmla="*/ 622005 w 2980697"/>
              <a:gd name="connsiteY31" fmla="*/ 2922677 h 4118840"/>
              <a:gd name="connsiteX32" fmla="*/ 595424 w 2980697"/>
              <a:gd name="connsiteY32" fmla="*/ 2853566 h 4118840"/>
              <a:gd name="connsiteX33" fmla="*/ 574158 w 2980697"/>
              <a:gd name="connsiteY33" fmla="*/ 2832301 h 4118840"/>
              <a:gd name="connsiteX34" fmla="*/ 574158 w 2980697"/>
              <a:gd name="connsiteY34" fmla="*/ 2779138 h 4118840"/>
              <a:gd name="connsiteX35" fmla="*/ 696433 w 2980697"/>
              <a:gd name="connsiteY35" fmla="*/ 2789770 h 4118840"/>
              <a:gd name="connsiteX36" fmla="*/ 738963 w 2980697"/>
              <a:gd name="connsiteY36" fmla="*/ 2757873 h 4118840"/>
              <a:gd name="connsiteX37" fmla="*/ 792126 w 2980697"/>
              <a:gd name="connsiteY37" fmla="*/ 2779138 h 4118840"/>
              <a:gd name="connsiteX38" fmla="*/ 829340 w 2980697"/>
              <a:gd name="connsiteY38" fmla="*/ 2741924 h 4118840"/>
              <a:gd name="connsiteX39" fmla="*/ 871870 w 2980697"/>
              <a:gd name="connsiteY39" fmla="*/ 2747240 h 4118840"/>
              <a:gd name="connsiteX40" fmla="*/ 903768 w 2980697"/>
              <a:gd name="connsiteY40" fmla="*/ 2720659 h 4118840"/>
              <a:gd name="connsiteX41" fmla="*/ 1015410 w 2980697"/>
              <a:gd name="connsiteY41" fmla="*/ 2710026 h 4118840"/>
              <a:gd name="connsiteX42" fmla="*/ 1095154 w 2980697"/>
              <a:gd name="connsiteY42" fmla="*/ 2725975 h 4118840"/>
              <a:gd name="connsiteX43" fmla="*/ 1158949 w 2980697"/>
              <a:gd name="connsiteY43" fmla="*/ 2725975 h 4118840"/>
              <a:gd name="connsiteX44" fmla="*/ 1233377 w 2980697"/>
              <a:gd name="connsiteY44" fmla="*/ 2720659 h 4118840"/>
              <a:gd name="connsiteX45" fmla="*/ 1291856 w 2980697"/>
              <a:gd name="connsiteY45" fmla="*/ 2667496 h 4118840"/>
              <a:gd name="connsiteX46" fmla="*/ 1318437 w 2980697"/>
              <a:gd name="connsiteY46" fmla="*/ 2587752 h 4118840"/>
              <a:gd name="connsiteX47" fmla="*/ 1334386 w 2980697"/>
              <a:gd name="connsiteY47" fmla="*/ 2508008 h 4118840"/>
              <a:gd name="connsiteX48" fmla="*/ 1291856 w 2980697"/>
              <a:gd name="connsiteY48" fmla="*/ 2460161 h 4118840"/>
              <a:gd name="connsiteX49" fmla="*/ 1329070 w 2980697"/>
              <a:gd name="connsiteY49" fmla="*/ 2401682 h 4118840"/>
              <a:gd name="connsiteX50" fmla="*/ 1307805 w 2980697"/>
              <a:gd name="connsiteY50" fmla="*/ 2327254 h 4118840"/>
              <a:gd name="connsiteX51" fmla="*/ 1371600 w 2980697"/>
              <a:gd name="connsiteY51" fmla="*/ 2284724 h 4118840"/>
              <a:gd name="connsiteX52" fmla="*/ 1382233 w 2980697"/>
              <a:gd name="connsiteY52" fmla="*/ 2215612 h 4118840"/>
              <a:gd name="connsiteX53" fmla="*/ 1398182 w 2980697"/>
              <a:gd name="connsiteY53" fmla="*/ 2151817 h 4118840"/>
              <a:gd name="connsiteX54" fmla="*/ 1398182 w 2980697"/>
              <a:gd name="connsiteY54" fmla="*/ 2034859 h 4118840"/>
              <a:gd name="connsiteX55" fmla="*/ 1430079 w 2980697"/>
              <a:gd name="connsiteY55" fmla="*/ 1981696 h 4118840"/>
              <a:gd name="connsiteX56" fmla="*/ 1493875 w 2980697"/>
              <a:gd name="connsiteY56" fmla="*/ 1933849 h 4118840"/>
              <a:gd name="connsiteX57" fmla="*/ 1531089 w 2980697"/>
              <a:gd name="connsiteY57" fmla="*/ 1832840 h 4118840"/>
              <a:gd name="connsiteX58" fmla="*/ 1552354 w 2980697"/>
              <a:gd name="connsiteY58" fmla="*/ 1763728 h 4118840"/>
              <a:gd name="connsiteX59" fmla="*/ 1547037 w 2980697"/>
              <a:gd name="connsiteY59" fmla="*/ 1705249 h 4118840"/>
              <a:gd name="connsiteX60" fmla="*/ 1509824 w 2980697"/>
              <a:gd name="connsiteY60" fmla="*/ 1609556 h 4118840"/>
              <a:gd name="connsiteX61" fmla="*/ 1488558 w 2980697"/>
              <a:gd name="connsiteY61" fmla="*/ 1535128 h 4118840"/>
              <a:gd name="connsiteX62" fmla="*/ 1435396 w 2980697"/>
              <a:gd name="connsiteY62" fmla="*/ 1487282 h 4118840"/>
              <a:gd name="connsiteX63" fmla="*/ 1392865 w 2980697"/>
              <a:gd name="connsiteY63" fmla="*/ 1439435 h 4118840"/>
              <a:gd name="connsiteX64" fmla="*/ 1313121 w 2980697"/>
              <a:gd name="connsiteY64" fmla="*/ 1375640 h 4118840"/>
              <a:gd name="connsiteX65" fmla="*/ 1259958 w 2980697"/>
              <a:gd name="connsiteY65" fmla="*/ 1338426 h 4118840"/>
              <a:gd name="connsiteX66" fmla="*/ 1270591 w 2980697"/>
              <a:gd name="connsiteY66" fmla="*/ 1295896 h 4118840"/>
              <a:gd name="connsiteX67" fmla="*/ 1286540 w 2980697"/>
              <a:gd name="connsiteY67" fmla="*/ 1263998 h 4118840"/>
              <a:gd name="connsiteX68" fmla="*/ 1329070 w 2980697"/>
              <a:gd name="connsiteY68" fmla="*/ 1226784 h 4118840"/>
              <a:gd name="connsiteX69" fmla="*/ 1334386 w 2980697"/>
              <a:gd name="connsiteY69" fmla="*/ 1184254 h 4118840"/>
              <a:gd name="connsiteX70" fmla="*/ 1334386 w 2980697"/>
              <a:gd name="connsiteY70" fmla="*/ 1131091 h 4118840"/>
              <a:gd name="connsiteX71" fmla="*/ 1313121 w 2980697"/>
              <a:gd name="connsiteY71" fmla="*/ 1088561 h 4118840"/>
              <a:gd name="connsiteX72" fmla="*/ 1302489 w 2980697"/>
              <a:gd name="connsiteY72" fmla="*/ 1051347 h 4118840"/>
              <a:gd name="connsiteX73" fmla="*/ 1318437 w 2980697"/>
              <a:gd name="connsiteY73" fmla="*/ 1024766 h 4118840"/>
              <a:gd name="connsiteX74" fmla="*/ 1371600 w 2980697"/>
              <a:gd name="connsiteY74" fmla="*/ 960970 h 4118840"/>
              <a:gd name="connsiteX75" fmla="*/ 1387549 w 2980697"/>
              <a:gd name="connsiteY75" fmla="*/ 918440 h 4118840"/>
              <a:gd name="connsiteX76" fmla="*/ 1440712 w 2980697"/>
              <a:gd name="connsiteY76" fmla="*/ 902491 h 4118840"/>
              <a:gd name="connsiteX77" fmla="*/ 1493875 w 2980697"/>
              <a:gd name="connsiteY77" fmla="*/ 897175 h 4118840"/>
              <a:gd name="connsiteX78" fmla="*/ 1552354 w 2980697"/>
              <a:gd name="connsiteY78" fmla="*/ 854645 h 4118840"/>
              <a:gd name="connsiteX79" fmla="*/ 1589568 w 2980697"/>
              <a:gd name="connsiteY79" fmla="*/ 817431 h 4118840"/>
              <a:gd name="connsiteX80" fmla="*/ 1616149 w 2980697"/>
              <a:gd name="connsiteY80" fmla="*/ 780217 h 4118840"/>
              <a:gd name="connsiteX81" fmla="*/ 1642731 w 2980697"/>
              <a:gd name="connsiteY81" fmla="*/ 679208 h 4118840"/>
              <a:gd name="connsiteX82" fmla="*/ 1653363 w 2980697"/>
              <a:gd name="connsiteY82" fmla="*/ 620728 h 4118840"/>
              <a:gd name="connsiteX83" fmla="*/ 1669312 w 2980697"/>
              <a:gd name="connsiteY83" fmla="*/ 583514 h 4118840"/>
              <a:gd name="connsiteX84" fmla="*/ 1674628 w 2980697"/>
              <a:gd name="connsiteY84" fmla="*/ 562249 h 4118840"/>
              <a:gd name="connsiteX85" fmla="*/ 1743740 w 2980697"/>
              <a:gd name="connsiteY85" fmla="*/ 578198 h 4118840"/>
              <a:gd name="connsiteX86" fmla="*/ 1754372 w 2980697"/>
              <a:gd name="connsiteY86" fmla="*/ 540984 h 4118840"/>
              <a:gd name="connsiteX87" fmla="*/ 1796903 w 2980697"/>
              <a:gd name="connsiteY87" fmla="*/ 540984 h 4118840"/>
              <a:gd name="connsiteX88" fmla="*/ 1844749 w 2980697"/>
              <a:gd name="connsiteY88" fmla="*/ 503770 h 4118840"/>
              <a:gd name="connsiteX89" fmla="*/ 1892596 w 2980697"/>
              <a:gd name="connsiteY89" fmla="*/ 509087 h 4118840"/>
              <a:gd name="connsiteX90" fmla="*/ 1929810 w 2980697"/>
              <a:gd name="connsiteY90" fmla="*/ 477189 h 4118840"/>
              <a:gd name="connsiteX91" fmla="*/ 1972340 w 2980697"/>
              <a:gd name="connsiteY91" fmla="*/ 434659 h 4118840"/>
              <a:gd name="connsiteX92" fmla="*/ 2025503 w 2980697"/>
              <a:gd name="connsiteY92" fmla="*/ 429342 h 4118840"/>
              <a:gd name="connsiteX93" fmla="*/ 2030819 w 2980697"/>
              <a:gd name="connsiteY93" fmla="*/ 402761 h 4118840"/>
              <a:gd name="connsiteX94" fmla="*/ 2057400 w 2980697"/>
              <a:gd name="connsiteY94" fmla="*/ 408077 h 4118840"/>
              <a:gd name="connsiteX95" fmla="*/ 2068033 w 2980697"/>
              <a:gd name="connsiteY95" fmla="*/ 392128 h 4118840"/>
              <a:gd name="connsiteX96" fmla="*/ 2105247 w 2980697"/>
              <a:gd name="connsiteY96" fmla="*/ 408077 h 4118840"/>
              <a:gd name="connsiteX97" fmla="*/ 2158410 w 2980697"/>
              <a:gd name="connsiteY97" fmla="*/ 381496 h 4118840"/>
              <a:gd name="connsiteX98" fmla="*/ 2195624 w 2980697"/>
              <a:gd name="connsiteY98" fmla="*/ 338966 h 4118840"/>
              <a:gd name="connsiteX99" fmla="*/ 2227521 w 2980697"/>
              <a:gd name="connsiteY99" fmla="*/ 307068 h 4118840"/>
              <a:gd name="connsiteX100" fmla="*/ 2286000 w 2980697"/>
              <a:gd name="connsiteY100" fmla="*/ 307068 h 4118840"/>
              <a:gd name="connsiteX101" fmla="*/ 2323214 w 2980697"/>
              <a:gd name="connsiteY101" fmla="*/ 317701 h 4118840"/>
              <a:gd name="connsiteX102" fmla="*/ 2360428 w 2980697"/>
              <a:gd name="connsiteY102" fmla="*/ 291119 h 4118840"/>
              <a:gd name="connsiteX103" fmla="*/ 2434856 w 2980697"/>
              <a:gd name="connsiteY103" fmla="*/ 296435 h 4118840"/>
              <a:gd name="connsiteX104" fmla="*/ 2498651 w 2980697"/>
              <a:gd name="connsiteY104" fmla="*/ 285803 h 4118840"/>
              <a:gd name="connsiteX105" fmla="*/ 2514600 w 2980697"/>
              <a:gd name="connsiteY105" fmla="*/ 264538 h 4118840"/>
              <a:gd name="connsiteX106" fmla="*/ 2509284 w 2980697"/>
              <a:gd name="connsiteY106" fmla="*/ 227324 h 4118840"/>
              <a:gd name="connsiteX107" fmla="*/ 2557131 w 2980697"/>
              <a:gd name="connsiteY107" fmla="*/ 206059 h 4118840"/>
              <a:gd name="connsiteX108" fmla="*/ 2551814 w 2980697"/>
              <a:gd name="connsiteY108" fmla="*/ 174161 h 4118840"/>
              <a:gd name="connsiteX109" fmla="*/ 2589028 w 2980697"/>
              <a:gd name="connsiteY109" fmla="*/ 168845 h 4118840"/>
              <a:gd name="connsiteX110" fmla="*/ 2658140 w 2980697"/>
              <a:gd name="connsiteY110" fmla="*/ 120998 h 4118840"/>
              <a:gd name="connsiteX111" fmla="*/ 2705986 w 2980697"/>
              <a:gd name="connsiteY111" fmla="*/ 110366 h 4118840"/>
              <a:gd name="connsiteX112" fmla="*/ 2727251 w 2980697"/>
              <a:gd name="connsiteY112" fmla="*/ 83784 h 4118840"/>
              <a:gd name="connsiteX113" fmla="*/ 2743200 w 2980697"/>
              <a:gd name="connsiteY113" fmla="*/ 46570 h 4118840"/>
              <a:gd name="connsiteX114" fmla="*/ 2764465 w 2980697"/>
              <a:gd name="connsiteY114" fmla="*/ 19989 h 4118840"/>
              <a:gd name="connsiteX115" fmla="*/ 2793765 w 2980697"/>
              <a:gd name="connsiteY115" fmla="*/ 730 h 4118840"/>
              <a:gd name="connsiteX116" fmla="*/ 2854842 w 2980697"/>
              <a:gd name="connsiteY116" fmla="*/ 4040 h 4118840"/>
              <a:gd name="connsiteX117" fmla="*/ 2923954 w 2980697"/>
              <a:gd name="connsiteY117" fmla="*/ 4040 h 4118840"/>
              <a:gd name="connsiteX118" fmla="*/ 2939903 w 2980697"/>
              <a:gd name="connsiteY118" fmla="*/ 30621 h 4118840"/>
              <a:gd name="connsiteX119" fmla="*/ 2977117 w 2980697"/>
              <a:gd name="connsiteY119" fmla="*/ 46570 h 4118840"/>
              <a:gd name="connsiteX120" fmla="*/ 2977117 w 2980697"/>
              <a:gd name="connsiteY120" fmla="*/ 57203 h 4118840"/>
              <a:gd name="connsiteX0" fmla="*/ 15949 w 2980697"/>
              <a:gd name="connsiteY0" fmla="*/ 4118218 h 4118218"/>
              <a:gd name="connsiteX1" fmla="*/ 0 w 2980697"/>
              <a:gd name="connsiteY1" fmla="*/ 4070372 h 4118218"/>
              <a:gd name="connsiteX2" fmla="*/ 15949 w 2980697"/>
              <a:gd name="connsiteY2" fmla="*/ 4033158 h 4118218"/>
              <a:gd name="connsiteX3" fmla="*/ 47847 w 2980697"/>
              <a:gd name="connsiteY3" fmla="*/ 4011892 h 4118218"/>
              <a:gd name="connsiteX4" fmla="*/ 69112 w 2980697"/>
              <a:gd name="connsiteY4" fmla="*/ 3969362 h 4118218"/>
              <a:gd name="connsiteX5" fmla="*/ 63796 w 2980697"/>
              <a:gd name="connsiteY5" fmla="*/ 3905567 h 4118218"/>
              <a:gd name="connsiteX6" fmla="*/ 47847 w 2980697"/>
              <a:gd name="connsiteY6" fmla="*/ 3863037 h 4118218"/>
              <a:gd name="connsiteX7" fmla="*/ 79744 w 2980697"/>
              <a:gd name="connsiteY7" fmla="*/ 3793925 h 4118218"/>
              <a:gd name="connsiteX8" fmla="*/ 122275 w 2980697"/>
              <a:gd name="connsiteY8" fmla="*/ 3767344 h 4118218"/>
              <a:gd name="connsiteX9" fmla="*/ 154172 w 2980697"/>
              <a:gd name="connsiteY9" fmla="*/ 3740762 h 4118218"/>
              <a:gd name="connsiteX10" fmla="*/ 175437 w 2980697"/>
              <a:gd name="connsiteY10" fmla="*/ 3703548 h 4118218"/>
              <a:gd name="connsiteX11" fmla="*/ 207335 w 2980697"/>
              <a:gd name="connsiteY11" fmla="*/ 3655702 h 4118218"/>
              <a:gd name="connsiteX12" fmla="*/ 233917 w 2980697"/>
              <a:gd name="connsiteY12" fmla="*/ 3634437 h 4118218"/>
              <a:gd name="connsiteX13" fmla="*/ 260498 w 2980697"/>
              <a:gd name="connsiteY13" fmla="*/ 3655702 h 4118218"/>
              <a:gd name="connsiteX14" fmla="*/ 276447 w 2980697"/>
              <a:gd name="connsiteY14" fmla="*/ 3629120 h 4118218"/>
              <a:gd name="connsiteX15" fmla="*/ 276447 w 2980697"/>
              <a:gd name="connsiteY15" fmla="*/ 3581274 h 4118218"/>
              <a:gd name="connsiteX16" fmla="*/ 281763 w 2980697"/>
              <a:gd name="connsiteY16" fmla="*/ 3538744 h 4118218"/>
              <a:gd name="connsiteX17" fmla="*/ 324293 w 2980697"/>
              <a:gd name="connsiteY17" fmla="*/ 3474948 h 4118218"/>
              <a:gd name="connsiteX18" fmla="*/ 366824 w 2980697"/>
              <a:gd name="connsiteY18" fmla="*/ 3464316 h 4118218"/>
              <a:gd name="connsiteX19" fmla="*/ 435935 w 2980697"/>
              <a:gd name="connsiteY19" fmla="*/ 3448367 h 4118218"/>
              <a:gd name="connsiteX20" fmla="*/ 489098 w 2980697"/>
              <a:gd name="connsiteY20" fmla="*/ 3443051 h 4118218"/>
              <a:gd name="connsiteX21" fmla="*/ 563526 w 2980697"/>
              <a:gd name="connsiteY21" fmla="*/ 3448367 h 4118218"/>
              <a:gd name="connsiteX22" fmla="*/ 563526 w 2980697"/>
              <a:gd name="connsiteY22" fmla="*/ 3389888 h 4118218"/>
              <a:gd name="connsiteX23" fmla="*/ 579475 w 2980697"/>
              <a:gd name="connsiteY23" fmla="*/ 3347358 h 4118218"/>
              <a:gd name="connsiteX24" fmla="*/ 579475 w 2980697"/>
              <a:gd name="connsiteY24" fmla="*/ 3310144 h 4118218"/>
              <a:gd name="connsiteX25" fmla="*/ 590107 w 2980697"/>
              <a:gd name="connsiteY25" fmla="*/ 3267613 h 4118218"/>
              <a:gd name="connsiteX26" fmla="*/ 595424 w 2980697"/>
              <a:gd name="connsiteY26" fmla="*/ 3214451 h 4118218"/>
              <a:gd name="connsiteX27" fmla="*/ 595424 w 2980697"/>
              <a:gd name="connsiteY27" fmla="*/ 3171920 h 4118218"/>
              <a:gd name="connsiteX28" fmla="*/ 595424 w 2980697"/>
              <a:gd name="connsiteY28" fmla="*/ 3124074 h 4118218"/>
              <a:gd name="connsiteX29" fmla="*/ 637954 w 2980697"/>
              <a:gd name="connsiteY29" fmla="*/ 3049646 h 4118218"/>
              <a:gd name="connsiteX30" fmla="*/ 637954 w 2980697"/>
              <a:gd name="connsiteY30" fmla="*/ 2991167 h 4118218"/>
              <a:gd name="connsiteX31" fmla="*/ 622005 w 2980697"/>
              <a:gd name="connsiteY31" fmla="*/ 2922055 h 4118218"/>
              <a:gd name="connsiteX32" fmla="*/ 595424 w 2980697"/>
              <a:gd name="connsiteY32" fmla="*/ 2852944 h 4118218"/>
              <a:gd name="connsiteX33" fmla="*/ 574158 w 2980697"/>
              <a:gd name="connsiteY33" fmla="*/ 2831679 h 4118218"/>
              <a:gd name="connsiteX34" fmla="*/ 574158 w 2980697"/>
              <a:gd name="connsiteY34" fmla="*/ 2778516 h 4118218"/>
              <a:gd name="connsiteX35" fmla="*/ 696433 w 2980697"/>
              <a:gd name="connsiteY35" fmla="*/ 2789148 h 4118218"/>
              <a:gd name="connsiteX36" fmla="*/ 738963 w 2980697"/>
              <a:gd name="connsiteY36" fmla="*/ 2757251 h 4118218"/>
              <a:gd name="connsiteX37" fmla="*/ 792126 w 2980697"/>
              <a:gd name="connsiteY37" fmla="*/ 2778516 h 4118218"/>
              <a:gd name="connsiteX38" fmla="*/ 829340 w 2980697"/>
              <a:gd name="connsiteY38" fmla="*/ 2741302 h 4118218"/>
              <a:gd name="connsiteX39" fmla="*/ 871870 w 2980697"/>
              <a:gd name="connsiteY39" fmla="*/ 2746618 h 4118218"/>
              <a:gd name="connsiteX40" fmla="*/ 903768 w 2980697"/>
              <a:gd name="connsiteY40" fmla="*/ 2720037 h 4118218"/>
              <a:gd name="connsiteX41" fmla="*/ 1015410 w 2980697"/>
              <a:gd name="connsiteY41" fmla="*/ 2709404 h 4118218"/>
              <a:gd name="connsiteX42" fmla="*/ 1095154 w 2980697"/>
              <a:gd name="connsiteY42" fmla="*/ 2725353 h 4118218"/>
              <a:gd name="connsiteX43" fmla="*/ 1158949 w 2980697"/>
              <a:gd name="connsiteY43" fmla="*/ 2725353 h 4118218"/>
              <a:gd name="connsiteX44" fmla="*/ 1233377 w 2980697"/>
              <a:gd name="connsiteY44" fmla="*/ 2720037 h 4118218"/>
              <a:gd name="connsiteX45" fmla="*/ 1291856 w 2980697"/>
              <a:gd name="connsiteY45" fmla="*/ 2666874 h 4118218"/>
              <a:gd name="connsiteX46" fmla="*/ 1318437 w 2980697"/>
              <a:gd name="connsiteY46" fmla="*/ 2587130 h 4118218"/>
              <a:gd name="connsiteX47" fmla="*/ 1334386 w 2980697"/>
              <a:gd name="connsiteY47" fmla="*/ 2507386 h 4118218"/>
              <a:gd name="connsiteX48" fmla="*/ 1291856 w 2980697"/>
              <a:gd name="connsiteY48" fmla="*/ 2459539 h 4118218"/>
              <a:gd name="connsiteX49" fmla="*/ 1329070 w 2980697"/>
              <a:gd name="connsiteY49" fmla="*/ 2401060 h 4118218"/>
              <a:gd name="connsiteX50" fmla="*/ 1307805 w 2980697"/>
              <a:gd name="connsiteY50" fmla="*/ 2326632 h 4118218"/>
              <a:gd name="connsiteX51" fmla="*/ 1371600 w 2980697"/>
              <a:gd name="connsiteY51" fmla="*/ 2284102 h 4118218"/>
              <a:gd name="connsiteX52" fmla="*/ 1382233 w 2980697"/>
              <a:gd name="connsiteY52" fmla="*/ 2214990 h 4118218"/>
              <a:gd name="connsiteX53" fmla="*/ 1398182 w 2980697"/>
              <a:gd name="connsiteY53" fmla="*/ 2151195 h 4118218"/>
              <a:gd name="connsiteX54" fmla="*/ 1398182 w 2980697"/>
              <a:gd name="connsiteY54" fmla="*/ 2034237 h 4118218"/>
              <a:gd name="connsiteX55" fmla="*/ 1430079 w 2980697"/>
              <a:gd name="connsiteY55" fmla="*/ 1981074 h 4118218"/>
              <a:gd name="connsiteX56" fmla="*/ 1493875 w 2980697"/>
              <a:gd name="connsiteY56" fmla="*/ 1933227 h 4118218"/>
              <a:gd name="connsiteX57" fmla="*/ 1531089 w 2980697"/>
              <a:gd name="connsiteY57" fmla="*/ 1832218 h 4118218"/>
              <a:gd name="connsiteX58" fmla="*/ 1552354 w 2980697"/>
              <a:gd name="connsiteY58" fmla="*/ 1763106 h 4118218"/>
              <a:gd name="connsiteX59" fmla="*/ 1547037 w 2980697"/>
              <a:gd name="connsiteY59" fmla="*/ 1704627 h 4118218"/>
              <a:gd name="connsiteX60" fmla="*/ 1509824 w 2980697"/>
              <a:gd name="connsiteY60" fmla="*/ 1608934 h 4118218"/>
              <a:gd name="connsiteX61" fmla="*/ 1488558 w 2980697"/>
              <a:gd name="connsiteY61" fmla="*/ 1534506 h 4118218"/>
              <a:gd name="connsiteX62" fmla="*/ 1435396 w 2980697"/>
              <a:gd name="connsiteY62" fmla="*/ 1486660 h 4118218"/>
              <a:gd name="connsiteX63" fmla="*/ 1392865 w 2980697"/>
              <a:gd name="connsiteY63" fmla="*/ 1438813 h 4118218"/>
              <a:gd name="connsiteX64" fmla="*/ 1313121 w 2980697"/>
              <a:gd name="connsiteY64" fmla="*/ 1375018 h 4118218"/>
              <a:gd name="connsiteX65" fmla="*/ 1259958 w 2980697"/>
              <a:gd name="connsiteY65" fmla="*/ 1337804 h 4118218"/>
              <a:gd name="connsiteX66" fmla="*/ 1270591 w 2980697"/>
              <a:gd name="connsiteY66" fmla="*/ 1295274 h 4118218"/>
              <a:gd name="connsiteX67" fmla="*/ 1286540 w 2980697"/>
              <a:gd name="connsiteY67" fmla="*/ 1263376 h 4118218"/>
              <a:gd name="connsiteX68" fmla="*/ 1329070 w 2980697"/>
              <a:gd name="connsiteY68" fmla="*/ 1226162 h 4118218"/>
              <a:gd name="connsiteX69" fmla="*/ 1334386 w 2980697"/>
              <a:gd name="connsiteY69" fmla="*/ 1183632 h 4118218"/>
              <a:gd name="connsiteX70" fmla="*/ 1334386 w 2980697"/>
              <a:gd name="connsiteY70" fmla="*/ 1130469 h 4118218"/>
              <a:gd name="connsiteX71" fmla="*/ 1313121 w 2980697"/>
              <a:gd name="connsiteY71" fmla="*/ 1087939 h 4118218"/>
              <a:gd name="connsiteX72" fmla="*/ 1302489 w 2980697"/>
              <a:gd name="connsiteY72" fmla="*/ 1050725 h 4118218"/>
              <a:gd name="connsiteX73" fmla="*/ 1318437 w 2980697"/>
              <a:gd name="connsiteY73" fmla="*/ 1024144 h 4118218"/>
              <a:gd name="connsiteX74" fmla="*/ 1371600 w 2980697"/>
              <a:gd name="connsiteY74" fmla="*/ 960348 h 4118218"/>
              <a:gd name="connsiteX75" fmla="*/ 1387549 w 2980697"/>
              <a:gd name="connsiteY75" fmla="*/ 917818 h 4118218"/>
              <a:gd name="connsiteX76" fmla="*/ 1440712 w 2980697"/>
              <a:gd name="connsiteY76" fmla="*/ 901869 h 4118218"/>
              <a:gd name="connsiteX77" fmla="*/ 1493875 w 2980697"/>
              <a:gd name="connsiteY77" fmla="*/ 896553 h 4118218"/>
              <a:gd name="connsiteX78" fmla="*/ 1552354 w 2980697"/>
              <a:gd name="connsiteY78" fmla="*/ 854023 h 4118218"/>
              <a:gd name="connsiteX79" fmla="*/ 1589568 w 2980697"/>
              <a:gd name="connsiteY79" fmla="*/ 816809 h 4118218"/>
              <a:gd name="connsiteX80" fmla="*/ 1616149 w 2980697"/>
              <a:gd name="connsiteY80" fmla="*/ 779595 h 4118218"/>
              <a:gd name="connsiteX81" fmla="*/ 1642731 w 2980697"/>
              <a:gd name="connsiteY81" fmla="*/ 678586 h 4118218"/>
              <a:gd name="connsiteX82" fmla="*/ 1653363 w 2980697"/>
              <a:gd name="connsiteY82" fmla="*/ 620106 h 4118218"/>
              <a:gd name="connsiteX83" fmla="*/ 1669312 w 2980697"/>
              <a:gd name="connsiteY83" fmla="*/ 582892 h 4118218"/>
              <a:gd name="connsiteX84" fmla="*/ 1674628 w 2980697"/>
              <a:gd name="connsiteY84" fmla="*/ 561627 h 4118218"/>
              <a:gd name="connsiteX85" fmla="*/ 1743740 w 2980697"/>
              <a:gd name="connsiteY85" fmla="*/ 577576 h 4118218"/>
              <a:gd name="connsiteX86" fmla="*/ 1754372 w 2980697"/>
              <a:gd name="connsiteY86" fmla="*/ 540362 h 4118218"/>
              <a:gd name="connsiteX87" fmla="*/ 1796903 w 2980697"/>
              <a:gd name="connsiteY87" fmla="*/ 540362 h 4118218"/>
              <a:gd name="connsiteX88" fmla="*/ 1844749 w 2980697"/>
              <a:gd name="connsiteY88" fmla="*/ 503148 h 4118218"/>
              <a:gd name="connsiteX89" fmla="*/ 1892596 w 2980697"/>
              <a:gd name="connsiteY89" fmla="*/ 508465 h 4118218"/>
              <a:gd name="connsiteX90" fmla="*/ 1929810 w 2980697"/>
              <a:gd name="connsiteY90" fmla="*/ 476567 h 4118218"/>
              <a:gd name="connsiteX91" fmla="*/ 1972340 w 2980697"/>
              <a:gd name="connsiteY91" fmla="*/ 434037 h 4118218"/>
              <a:gd name="connsiteX92" fmla="*/ 2025503 w 2980697"/>
              <a:gd name="connsiteY92" fmla="*/ 428720 h 4118218"/>
              <a:gd name="connsiteX93" fmla="*/ 2030819 w 2980697"/>
              <a:gd name="connsiteY93" fmla="*/ 402139 h 4118218"/>
              <a:gd name="connsiteX94" fmla="*/ 2057400 w 2980697"/>
              <a:gd name="connsiteY94" fmla="*/ 407455 h 4118218"/>
              <a:gd name="connsiteX95" fmla="*/ 2068033 w 2980697"/>
              <a:gd name="connsiteY95" fmla="*/ 391506 h 4118218"/>
              <a:gd name="connsiteX96" fmla="*/ 2105247 w 2980697"/>
              <a:gd name="connsiteY96" fmla="*/ 407455 h 4118218"/>
              <a:gd name="connsiteX97" fmla="*/ 2158410 w 2980697"/>
              <a:gd name="connsiteY97" fmla="*/ 380874 h 4118218"/>
              <a:gd name="connsiteX98" fmla="*/ 2195624 w 2980697"/>
              <a:gd name="connsiteY98" fmla="*/ 338344 h 4118218"/>
              <a:gd name="connsiteX99" fmla="*/ 2227521 w 2980697"/>
              <a:gd name="connsiteY99" fmla="*/ 306446 h 4118218"/>
              <a:gd name="connsiteX100" fmla="*/ 2286000 w 2980697"/>
              <a:gd name="connsiteY100" fmla="*/ 306446 h 4118218"/>
              <a:gd name="connsiteX101" fmla="*/ 2323214 w 2980697"/>
              <a:gd name="connsiteY101" fmla="*/ 317079 h 4118218"/>
              <a:gd name="connsiteX102" fmla="*/ 2360428 w 2980697"/>
              <a:gd name="connsiteY102" fmla="*/ 290497 h 4118218"/>
              <a:gd name="connsiteX103" fmla="*/ 2434856 w 2980697"/>
              <a:gd name="connsiteY103" fmla="*/ 295813 h 4118218"/>
              <a:gd name="connsiteX104" fmla="*/ 2498651 w 2980697"/>
              <a:gd name="connsiteY104" fmla="*/ 285181 h 4118218"/>
              <a:gd name="connsiteX105" fmla="*/ 2514600 w 2980697"/>
              <a:gd name="connsiteY105" fmla="*/ 263916 h 4118218"/>
              <a:gd name="connsiteX106" fmla="*/ 2509284 w 2980697"/>
              <a:gd name="connsiteY106" fmla="*/ 226702 h 4118218"/>
              <a:gd name="connsiteX107" fmla="*/ 2557131 w 2980697"/>
              <a:gd name="connsiteY107" fmla="*/ 205437 h 4118218"/>
              <a:gd name="connsiteX108" fmla="*/ 2551814 w 2980697"/>
              <a:gd name="connsiteY108" fmla="*/ 173539 h 4118218"/>
              <a:gd name="connsiteX109" fmla="*/ 2589028 w 2980697"/>
              <a:gd name="connsiteY109" fmla="*/ 168223 h 4118218"/>
              <a:gd name="connsiteX110" fmla="*/ 2658140 w 2980697"/>
              <a:gd name="connsiteY110" fmla="*/ 120376 h 4118218"/>
              <a:gd name="connsiteX111" fmla="*/ 2705986 w 2980697"/>
              <a:gd name="connsiteY111" fmla="*/ 109744 h 4118218"/>
              <a:gd name="connsiteX112" fmla="*/ 2727251 w 2980697"/>
              <a:gd name="connsiteY112" fmla="*/ 83162 h 4118218"/>
              <a:gd name="connsiteX113" fmla="*/ 2743200 w 2980697"/>
              <a:gd name="connsiteY113" fmla="*/ 45948 h 4118218"/>
              <a:gd name="connsiteX114" fmla="*/ 2764465 w 2980697"/>
              <a:gd name="connsiteY114" fmla="*/ 19367 h 4118218"/>
              <a:gd name="connsiteX115" fmla="*/ 2793765 w 2980697"/>
              <a:gd name="connsiteY115" fmla="*/ 108 h 4118218"/>
              <a:gd name="connsiteX116" fmla="*/ 2854842 w 2980697"/>
              <a:gd name="connsiteY116" fmla="*/ 11216 h 4118218"/>
              <a:gd name="connsiteX117" fmla="*/ 2923954 w 2980697"/>
              <a:gd name="connsiteY117" fmla="*/ 3418 h 4118218"/>
              <a:gd name="connsiteX118" fmla="*/ 2939903 w 2980697"/>
              <a:gd name="connsiteY118" fmla="*/ 29999 h 4118218"/>
              <a:gd name="connsiteX119" fmla="*/ 2977117 w 2980697"/>
              <a:gd name="connsiteY119" fmla="*/ 45948 h 4118218"/>
              <a:gd name="connsiteX120" fmla="*/ 2977117 w 2980697"/>
              <a:gd name="connsiteY120" fmla="*/ 56581 h 4118218"/>
              <a:gd name="connsiteX0" fmla="*/ 15949 w 2980697"/>
              <a:gd name="connsiteY0" fmla="*/ 4118249 h 4118249"/>
              <a:gd name="connsiteX1" fmla="*/ 0 w 2980697"/>
              <a:gd name="connsiteY1" fmla="*/ 4070403 h 4118249"/>
              <a:gd name="connsiteX2" fmla="*/ 15949 w 2980697"/>
              <a:gd name="connsiteY2" fmla="*/ 4033189 h 4118249"/>
              <a:gd name="connsiteX3" fmla="*/ 47847 w 2980697"/>
              <a:gd name="connsiteY3" fmla="*/ 4011923 h 4118249"/>
              <a:gd name="connsiteX4" fmla="*/ 69112 w 2980697"/>
              <a:gd name="connsiteY4" fmla="*/ 3969393 h 4118249"/>
              <a:gd name="connsiteX5" fmla="*/ 63796 w 2980697"/>
              <a:gd name="connsiteY5" fmla="*/ 3905598 h 4118249"/>
              <a:gd name="connsiteX6" fmla="*/ 47847 w 2980697"/>
              <a:gd name="connsiteY6" fmla="*/ 3863068 h 4118249"/>
              <a:gd name="connsiteX7" fmla="*/ 79744 w 2980697"/>
              <a:gd name="connsiteY7" fmla="*/ 3793956 h 4118249"/>
              <a:gd name="connsiteX8" fmla="*/ 122275 w 2980697"/>
              <a:gd name="connsiteY8" fmla="*/ 3767375 h 4118249"/>
              <a:gd name="connsiteX9" fmla="*/ 154172 w 2980697"/>
              <a:gd name="connsiteY9" fmla="*/ 3740793 h 4118249"/>
              <a:gd name="connsiteX10" fmla="*/ 175437 w 2980697"/>
              <a:gd name="connsiteY10" fmla="*/ 3703579 h 4118249"/>
              <a:gd name="connsiteX11" fmla="*/ 207335 w 2980697"/>
              <a:gd name="connsiteY11" fmla="*/ 3655733 h 4118249"/>
              <a:gd name="connsiteX12" fmla="*/ 233917 w 2980697"/>
              <a:gd name="connsiteY12" fmla="*/ 3634468 h 4118249"/>
              <a:gd name="connsiteX13" fmla="*/ 260498 w 2980697"/>
              <a:gd name="connsiteY13" fmla="*/ 3655733 h 4118249"/>
              <a:gd name="connsiteX14" fmla="*/ 276447 w 2980697"/>
              <a:gd name="connsiteY14" fmla="*/ 3629151 h 4118249"/>
              <a:gd name="connsiteX15" fmla="*/ 276447 w 2980697"/>
              <a:gd name="connsiteY15" fmla="*/ 3581305 h 4118249"/>
              <a:gd name="connsiteX16" fmla="*/ 281763 w 2980697"/>
              <a:gd name="connsiteY16" fmla="*/ 3538775 h 4118249"/>
              <a:gd name="connsiteX17" fmla="*/ 324293 w 2980697"/>
              <a:gd name="connsiteY17" fmla="*/ 3474979 h 4118249"/>
              <a:gd name="connsiteX18" fmla="*/ 366824 w 2980697"/>
              <a:gd name="connsiteY18" fmla="*/ 3464347 h 4118249"/>
              <a:gd name="connsiteX19" fmla="*/ 435935 w 2980697"/>
              <a:gd name="connsiteY19" fmla="*/ 3448398 h 4118249"/>
              <a:gd name="connsiteX20" fmla="*/ 489098 w 2980697"/>
              <a:gd name="connsiteY20" fmla="*/ 3443082 h 4118249"/>
              <a:gd name="connsiteX21" fmla="*/ 563526 w 2980697"/>
              <a:gd name="connsiteY21" fmla="*/ 3448398 h 4118249"/>
              <a:gd name="connsiteX22" fmla="*/ 563526 w 2980697"/>
              <a:gd name="connsiteY22" fmla="*/ 3389919 h 4118249"/>
              <a:gd name="connsiteX23" fmla="*/ 579475 w 2980697"/>
              <a:gd name="connsiteY23" fmla="*/ 3347389 h 4118249"/>
              <a:gd name="connsiteX24" fmla="*/ 579475 w 2980697"/>
              <a:gd name="connsiteY24" fmla="*/ 3310175 h 4118249"/>
              <a:gd name="connsiteX25" fmla="*/ 590107 w 2980697"/>
              <a:gd name="connsiteY25" fmla="*/ 3267644 h 4118249"/>
              <a:gd name="connsiteX26" fmla="*/ 595424 w 2980697"/>
              <a:gd name="connsiteY26" fmla="*/ 3214482 h 4118249"/>
              <a:gd name="connsiteX27" fmla="*/ 595424 w 2980697"/>
              <a:gd name="connsiteY27" fmla="*/ 3171951 h 4118249"/>
              <a:gd name="connsiteX28" fmla="*/ 595424 w 2980697"/>
              <a:gd name="connsiteY28" fmla="*/ 3124105 h 4118249"/>
              <a:gd name="connsiteX29" fmla="*/ 637954 w 2980697"/>
              <a:gd name="connsiteY29" fmla="*/ 3049677 h 4118249"/>
              <a:gd name="connsiteX30" fmla="*/ 637954 w 2980697"/>
              <a:gd name="connsiteY30" fmla="*/ 2991198 h 4118249"/>
              <a:gd name="connsiteX31" fmla="*/ 622005 w 2980697"/>
              <a:gd name="connsiteY31" fmla="*/ 2922086 h 4118249"/>
              <a:gd name="connsiteX32" fmla="*/ 595424 w 2980697"/>
              <a:gd name="connsiteY32" fmla="*/ 2852975 h 4118249"/>
              <a:gd name="connsiteX33" fmla="*/ 574158 w 2980697"/>
              <a:gd name="connsiteY33" fmla="*/ 2831710 h 4118249"/>
              <a:gd name="connsiteX34" fmla="*/ 574158 w 2980697"/>
              <a:gd name="connsiteY34" fmla="*/ 2778547 h 4118249"/>
              <a:gd name="connsiteX35" fmla="*/ 696433 w 2980697"/>
              <a:gd name="connsiteY35" fmla="*/ 2789179 h 4118249"/>
              <a:gd name="connsiteX36" fmla="*/ 738963 w 2980697"/>
              <a:gd name="connsiteY36" fmla="*/ 2757282 h 4118249"/>
              <a:gd name="connsiteX37" fmla="*/ 792126 w 2980697"/>
              <a:gd name="connsiteY37" fmla="*/ 2778547 h 4118249"/>
              <a:gd name="connsiteX38" fmla="*/ 829340 w 2980697"/>
              <a:gd name="connsiteY38" fmla="*/ 2741333 h 4118249"/>
              <a:gd name="connsiteX39" fmla="*/ 871870 w 2980697"/>
              <a:gd name="connsiteY39" fmla="*/ 2746649 h 4118249"/>
              <a:gd name="connsiteX40" fmla="*/ 903768 w 2980697"/>
              <a:gd name="connsiteY40" fmla="*/ 2720068 h 4118249"/>
              <a:gd name="connsiteX41" fmla="*/ 1015410 w 2980697"/>
              <a:gd name="connsiteY41" fmla="*/ 2709435 h 4118249"/>
              <a:gd name="connsiteX42" fmla="*/ 1095154 w 2980697"/>
              <a:gd name="connsiteY42" fmla="*/ 2725384 h 4118249"/>
              <a:gd name="connsiteX43" fmla="*/ 1158949 w 2980697"/>
              <a:gd name="connsiteY43" fmla="*/ 2725384 h 4118249"/>
              <a:gd name="connsiteX44" fmla="*/ 1233377 w 2980697"/>
              <a:gd name="connsiteY44" fmla="*/ 2720068 h 4118249"/>
              <a:gd name="connsiteX45" fmla="*/ 1291856 w 2980697"/>
              <a:gd name="connsiteY45" fmla="*/ 2666905 h 4118249"/>
              <a:gd name="connsiteX46" fmla="*/ 1318437 w 2980697"/>
              <a:gd name="connsiteY46" fmla="*/ 2587161 h 4118249"/>
              <a:gd name="connsiteX47" fmla="*/ 1334386 w 2980697"/>
              <a:gd name="connsiteY47" fmla="*/ 2507417 h 4118249"/>
              <a:gd name="connsiteX48" fmla="*/ 1291856 w 2980697"/>
              <a:gd name="connsiteY48" fmla="*/ 2459570 h 4118249"/>
              <a:gd name="connsiteX49" fmla="*/ 1329070 w 2980697"/>
              <a:gd name="connsiteY49" fmla="*/ 2401091 h 4118249"/>
              <a:gd name="connsiteX50" fmla="*/ 1307805 w 2980697"/>
              <a:gd name="connsiteY50" fmla="*/ 2326663 h 4118249"/>
              <a:gd name="connsiteX51" fmla="*/ 1371600 w 2980697"/>
              <a:gd name="connsiteY51" fmla="*/ 2284133 h 4118249"/>
              <a:gd name="connsiteX52" fmla="*/ 1382233 w 2980697"/>
              <a:gd name="connsiteY52" fmla="*/ 2215021 h 4118249"/>
              <a:gd name="connsiteX53" fmla="*/ 1398182 w 2980697"/>
              <a:gd name="connsiteY53" fmla="*/ 2151226 h 4118249"/>
              <a:gd name="connsiteX54" fmla="*/ 1398182 w 2980697"/>
              <a:gd name="connsiteY54" fmla="*/ 2034268 h 4118249"/>
              <a:gd name="connsiteX55" fmla="*/ 1430079 w 2980697"/>
              <a:gd name="connsiteY55" fmla="*/ 1981105 h 4118249"/>
              <a:gd name="connsiteX56" fmla="*/ 1493875 w 2980697"/>
              <a:gd name="connsiteY56" fmla="*/ 1933258 h 4118249"/>
              <a:gd name="connsiteX57" fmla="*/ 1531089 w 2980697"/>
              <a:gd name="connsiteY57" fmla="*/ 1832249 h 4118249"/>
              <a:gd name="connsiteX58" fmla="*/ 1552354 w 2980697"/>
              <a:gd name="connsiteY58" fmla="*/ 1763137 h 4118249"/>
              <a:gd name="connsiteX59" fmla="*/ 1547037 w 2980697"/>
              <a:gd name="connsiteY59" fmla="*/ 1704658 h 4118249"/>
              <a:gd name="connsiteX60" fmla="*/ 1509824 w 2980697"/>
              <a:gd name="connsiteY60" fmla="*/ 1608965 h 4118249"/>
              <a:gd name="connsiteX61" fmla="*/ 1488558 w 2980697"/>
              <a:gd name="connsiteY61" fmla="*/ 1534537 h 4118249"/>
              <a:gd name="connsiteX62" fmla="*/ 1435396 w 2980697"/>
              <a:gd name="connsiteY62" fmla="*/ 1486691 h 4118249"/>
              <a:gd name="connsiteX63" fmla="*/ 1392865 w 2980697"/>
              <a:gd name="connsiteY63" fmla="*/ 1438844 h 4118249"/>
              <a:gd name="connsiteX64" fmla="*/ 1313121 w 2980697"/>
              <a:gd name="connsiteY64" fmla="*/ 1375049 h 4118249"/>
              <a:gd name="connsiteX65" fmla="*/ 1259958 w 2980697"/>
              <a:gd name="connsiteY65" fmla="*/ 1337835 h 4118249"/>
              <a:gd name="connsiteX66" fmla="*/ 1270591 w 2980697"/>
              <a:gd name="connsiteY66" fmla="*/ 1295305 h 4118249"/>
              <a:gd name="connsiteX67" fmla="*/ 1286540 w 2980697"/>
              <a:gd name="connsiteY67" fmla="*/ 1263407 h 4118249"/>
              <a:gd name="connsiteX68" fmla="*/ 1329070 w 2980697"/>
              <a:gd name="connsiteY68" fmla="*/ 1226193 h 4118249"/>
              <a:gd name="connsiteX69" fmla="*/ 1334386 w 2980697"/>
              <a:gd name="connsiteY69" fmla="*/ 1183663 h 4118249"/>
              <a:gd name="connsiteX70" fmla="*/ 1334386 w 2980697"/>
              <a:gd name="connsiteY70" fmla="*/ 1130500 h 4118249"/>
              <a:gd name="connsiteX71" fmla="*/ 1313121 w 2980697"/>
              <a:gd name="connsiteY71" fmla="*/ 1087970 h 4118249"/>
              <a:gd name="connsiteX72" fmla="*/ 1302489 w 2980697"/>
              <a:gd name="connsiteY72" fmla="*/ 1050756 h 4118249"/>
              <a:gd name="connsiteX73" fmla="*/ 1318437 w 2980697"/>
              <a:gd name="connsiteY73" fmla="*/ 1024175 h 4118249"/>
              <a:gd name="connsiteX74" fmla="*/ 1371600 w 2980697"/>
              <a:gd name="connsiteY74" fmla="*/ 960379 h 4118249"/>
              <a:gd name="connsiteX75" fmla="*/ 1387549 w 2980697"/>
              <a:gd name="connsiteY75" fmla="*/ 917849 h 4118249"/>
              <a:gd name="connsiteX76" fmla="*/ 1440712 w 2980697"/>
              <a:gd name="connsiteY76" fmla="*/ 901900 h 4118249"/>
              <a:gd name="connsiteX77" fmla="*/ 1493875 w 2980697"/>
              <a:gd name="connsiteY77" fmla="*/ 896584 h 4118249"/>
              <a:gd name="connsiteX78" fmla="*/ 1552354 w 2980697"/>
              <a:gd name="connsiteY78" fmla="*/ 854054 h 4118249"/>
              <a:gd name="connsiteX79" fmla="*/ 1589568 w 2980697"/>
              <a:gd name="connsiteY79" fmla="*/ 816840 h 4118249"/>
              <a:gd name="connsiteX80" fmla="*/ 1616149 w 2980697"/>
              <a:gd name="connsiteY80" fmla="*/ 779626 h 4118249"/>
              <a:gd name="connsiteX81" fmla="*/ 1642731 w 2980697"/>
              <a:gd name="connsiteY81" fmla="*/ 678617 h 4118249"/>
              <a:gd name="connsiteX82" fmla="*/ 1653363 w 2980697"/>
              <a:gd name="connsiteY82" fmla="*/ 620137 h 4118249"/>
              <a:gd name="connsiteX83" fmla="*/ 1669312 w 2980697"/>
              <a:gd name="connsiteY83" fmla="*/ 582923 h 4118249"/>
              <a:gd name="connsiteX84" fmla="*/ 1674628 w 2980697"/>
              <a:gd name="connsiteY84" fmla="*/ 561658 h 4118249"/>
              <a:gd name="connsiteX85" fmla="*/ 1743740 w 2980697"/>
              <a:gd name="connsiteY85" fmla="*/ 577607 h 4118249"/>
              <a:gd name="connsiteX86" fmla="*/ 1754372 w 2980697"/>
              <a:gd name="connsiteY86" fmla="*/ 540393 h 4118249"/>
              <a:gd name="connsiteX87" fmla="*/ 1796903 w 2980697"/>
              <a:gd name="connsiteY87" fmla="*/ 540393 h 4118249"/>
              <a:gd name="connsiteX88" fmla="*/ 1844749 w 2980697"/>
              <a:gd name="connsiteY88" fmla="*/ 503179 h 4118249"/>
              <a:gd name="connsiteX89" fmla="*/ 1892596 w 2980697"/>
              <a:gd name="connsiteY89" fmla="*/ 508496 h 4118249"/>
              <a:gd name="connsiteX90" fmla="*/ 1929810 w 2980697"/>
              <a:gd name="connsiteY90" fmla="*/ 476598 h 4118249"/>
              <a:gd name="connsiteX91" fmla="*/ 1972340 w 2980697"/>
              <a:gd name="connsiteY91" fmla="*/ 434068 h 4118249"/>
              <a:gd name="connsiteX92" fmla="*/ 2025503 w 2980697"/>
              <a:gd name="connsiteY92" fmla="*/ 428751 h 4118249"/>
              <a:gd name="connsiteX93" fmla="*/ 2030819 w 2980697"/>
              <a:gd name="connsiteY93" fmla="*/ 402170 h 4118249"/>
              <a:gd name="connsiteX94" fmla="*/ 2057400 w 2980697"/>
              <a:gd name="connsiteY94" fmla="*/ 407486 h 4118249"/>
              <a:gd name="connsiteX95" fmla="*/ 2068033 w 2980697"/>
              <a:gd name="connsiteY95" fmla="*/ 391537 h 4118249"/>
              <a:gd name="connsiteX96" fmla="*/ 2105247 w 2980697"/>
              <a:gd name="connsiteY96" fmla="*/ 407486 h 4118249"/>
              <a:gd name="connsiteX97" fmla="*/ 2158410 w 2980697"/>
              <a:gd name="connsiteY97" fmla="*/ 380905 h 4118249"/>
              <a:gd name="connsiteX98" fmla="*/ 2195624 w 2980697"/>
              <a:gd name="connsiteY98" fmla="*/ 338375 h 4118249"/>
              <a:gd name="connsiteX99" fmla="*/ 2227521 w 2980697"/>
              <a:gd name="connsiteY99" fmla="*/ 306477 h 4118249"/>
              <a:gd name="connsiteX100" fmla="*/ 2286000 w 2980697"/>
              <a:gd name="connsiteY100" fmla="*/ 306477 h 4118249"/>
              <a:gd name="connsiteX101" fmla="*/ 2323214 w 2980697"/>
              <a:gd name="connsiteY101" fmla="*/ 317110 h 4118249"/>
              <a:gd name="connsiteX102" fmla="*/ 2360428 w 2980697"/>
              <a:gd name="connsiteY102" fmla="*/ 290528 h 4118249"/>
              <a:gd name="connsiteX103" fmla="*/ 2434856 w 2980697"/>
              <a:gd name="connsiteY103" fmla="*/ 295844 h 4118249"/>
              <a:gd name="connsiteX104" fmla="*/ 2498651 w 2980697"/>
              <a:gd name="connsiteY104" fmla="*/ 285212 h 4118249"/>
              <a:gd name="connsiteX105" fmla="*/ 2514600 w 2980697"/>
              <a:gd name="connsiteY105" fmla="*/ 263947 h 4118249"/>
              <a:gd name="connsiteX106" fmla="*/ 2509284 w 2980697"/>
              <a:gd name="connsiteY106" fmla="*/ 226733 h 4118249"/>
              <a:gd name="connsiteX107" fmla="*/ 2557131 w 2980697"/>
              <a:gd name="connsiteY107" fmla="*/ 205468 h 4118249"/>
              <a:gd name="connsiteX108" fmla="*/ 2551814 w 2980697"/>
              <a:gd name="connsiteY108" fmla="*/ 173570 h 4118249"/>
              <a:gd name="connsiteX109" fmla="*/ 2589028 w 2980697"/>
              <a:gd name="connsiteY109" fmla="*/ 168254 h 4118249"/>
              <a:gd name="connsiteX110" fmla="*/ 2658140 w 2980697"/>
              <a:gd name="connsiteY110" fmla="*/ 120407 h 4118249"/>
              <a:gd name="connsiteX111" fmla="*/ 2705986 w 2980697"/>
              <a:gd name="connsiteY111" fmla="*/ 109775 h 4118249"/>
              <a:gd name="connsiteX112" fmla="*/ 2727251 w 2980697"/>
              <a:gd name="connsiteY112" fmla="*/ 83193 h 4118249"/>
              <a:gd name="connsiteX113" fmla="*/ 2743200 w 2980697"/>
              <a:gd name="connsiteY113" fmla="*/ 45979 h 4118249"/>
              <a:gd name="connsiteX114" fmla="*/ 2764465 w 2980697"/>
              <a:gd name="connsiteY114" fmla="*/ 19398 h 4118249"/>
              <a:gd name="connsiteX115" fmla="*/ 2793765 w 2980697"/>
              <a:gd name="connsiteY115" fmla="*/ 139 h 4118249"/>
              <a:gd name="connsiteX116" fmla="*/ 2854842 w 2980697"/>
              <a:gd name="connsiteY116" fmla="*/ 11247 h 4118249"/>
              <a:gd name="connsiteX117" fmla="*/ 2882371 w 2980697"/>
              <a:gd name="connsiteY117" fmla="*/ 21641 h 4118249"/>
              <a:gd name="connsiteX118" fmla="*/ 2939903 w 2980697"/>
              <a:gd name="connsiteY118" fmla="*/ 30030 h 4118249"/>
              <a:gd name="connsiteX119" fmla="*/ 2977117 w 2980697"/>
              <a:gd name="connsiteY119" fmla="*/ 45979 h 4118249"/>
              <a:gd name="connsiteX120" fmla="*/ 2977117 w 2980697"/>
              <a:gd name="connsiteY120" fmla="*/ 56612 h 4118249"/>
              <a:gd name="connsiteX0" fmla="*/ 15949 w 2983515"/>
              <a:gd name="connsiteY0" fmla="*/ 4118249 h 4118249"/>
              <a:gd name="connsiteX1" fmla="*/ 0 w 2983515"/>
              <a:gd name="connsiteY1" fmla="*/ 4070403 h 4118249"/>
              <a:gd name="connsiteX2" fmla="*/ 15949 w 2983515"/>
              <a:gd name="connsiteY2" fmla="*/ 4033189 h 4118249"/>
              <a:gd name="connsiteX3" fmla="*/ 47847 w 2983515"/>
              <a:gd name="connsiteY3" fmla="*/ 4011923 h 4118249"/>
              <a:gd name="connsiteX4" fmla="*/ 69112 w 2983515"/>
              <a:gd name="connsiteY4" fmla="*/ 3969393 h 4118249"/>
              <a:gd name="connsiteX5" fmla="*/ 63796 w 2983515"/>
              <a:gd name="connsiteY5" fmla="*/ 3905598 h 4118249"/>
              <a:gd name="connsiteX6" fmla="*/ 47847 w 2983515"/>
              <a:gd name="connsiteY6" fmla="*/ 3863068 h 4118249"/>
              <a:gd name="connsiteX7" fmla="*/ 79744 w 2983515"/>
              <a:gd name="connsiteY7" fmla="*/ 3793956 h 4118249"/>
              <a:gd name="connsiteX8" fmla="*/ 122275 w 2983515"/>
              <a:gd name="connsiteY8" fmla="*/ 3767375 h 4118249"/>
              <a:gd name="connsiteX9" fmla="*/ 154172 w 2983515"/>
              <a:gd name="connsiteY9" fmla="*/ 3740793 h 4118249"/>
              <a:gd name="connsiteX10" fmla="*/ 175437 w 2983515"/>
              <a:gd name="connsiteY10" fmla="*/ 3703579 h 4118249"/>
              <a:gd name="connsiteX11" fmla="*/ 207335 w 2983515"/>
              <a:gd name="connsiteY11" fmla="*/ 3655733 h 4118249"/>
              <a:gd name="connsiteX12" fmla="*/ 233917 w 2983515"/>
              <a:gd name="connsiteY12" fmla="*/ 3634468 h 4118249"/>
              <a:gd name="connsiteX13" fmla="*/ 260498 w 2983515"/>
              <a:gd name="connsiteY13" fmla="*/ 3655733 h 4118249"/>
              <a:gd name="connsiteX14" fmla="*/ 276447 w 2983515"/>
              <a:gd name="connsiteY14" fmla="*/ 3629151 h 4118249"/>
              <a:gd name="connsiteX15" fmla="*/ 276447 w 2983515"/>
              <a:gd name="connsiteY15" fmla="*/ 3581305 h 4118249"/>
              <a:gd name="connsiteX16" fmla="*/ 281763 w 2983515"/>
              <a:gd name="connsiteY16" fmla="*/ 3538775 h 4118249"/>
              <a:gd name="connsiteX17" fmla="*/ 324293 w 2983515"/>
              <a:gd name="connsiteY17" fmla="*/ 3474979 h 4118249"/>
              <a:gd name="connsiteX18" fmla="*/ 366824 w 2983515"/>
              <a:gd name="connsiteY18" fmla="*/ 3464347 h 4118249"/>
              <a:gd name="connsiteX19" fmla="*/ 435935 w 2983515"/>
              <a:gd name="connsiteY19" fmla="*/ 3448398 h 4118249"/>
              <a:gd name="connsiteX20" fmla="*/ 489098 w 2983515"/>
              <a:gd name="connsiteY20" fmla="*/ 3443082 h 4118249"/>
              <a:gd name="connsiteX21" fmla="*/ 563526 w 2983515"/>
              <a:gd name="connsiteY21" fmla="*/ 3448398 h 4118249"/>
              <a:gd name="connsiteX22" fmla="*/ 563526 w 2983515"/>
              <a:gd name="connsiteY22" fmla="*/ 3389919 h 4118249"/>
              <a:gd name="connsiteX23" fmla="*/ 579475 w 2983515"/>
              <a:gd name="connsiteY23" fmla="*/ 3347389 h 4118249"/>
              <a:gd name="connsiteX24" fmla="*/ 579475 w 2983515"/>
              <a:gd name="connsiteY24" fmla="*/ 3310175 h 4118249"/>
              <a:gd name="connsiteX25" fmla="*/ 590107 w 2983515"/>
              <a:gd name="connsiteY25" fmla="*/ 3267644 h 4118249"/>
              <a:gd name="connsiteX26" fmla="*/ 595424 w 2983515"/>
              <a:gd name="connsiteY26" fmla="*/ 3214482 h 4118249"/>
              <a:gd name="connsiteX27" fmla="*/ 595424 w 2983515"/>
              <a:gd name="connsiteY27" fmla="*/ 3171951 h 4118249"/>
              <a:gd name="connsiteX28" fmla="*/ 595424 w 2983515"/>
              <a:gd name="connsiteY28" fmla="*/ 3124105 h 4118249"/>
              <a:gd name="connsiteX29" fmla="*/ 637954 w 2983515"/>
              <a:gd name="connsiteY29" fmla="*/ 3049677 h 4118249"/>
              <a:gd name="connsiteX30" fmla="*/ 637954 w 2983515"/>
              <a:gd name="connsiteY30" fmla="*/ 2991198 h 4118249"/>
              <a:gd name="connsiteX31" fmla="*/ 622005 w 2983515"/>
              <a:gd name="connsiteY31" fmla="*/ 2922086 h 4118249"/>
              <a:gd name="connsiteX32" fmla="*/ 595424 w 2983515"/>
              <a:gd name="connsiteY32" fmla="*/ 2852975 h 4118249"/>
              <a:gd name="connsiteX33" fmla="*/ 574158 w 2983515"/>
              <a:gd name="connsiteY33" fmla="*/ 2831710 h 4118249"/>
              <a:gd name="connsiteX34" fmla="*/ 574158 w 2983515"/>
              <a:gd name="connsiteY34" fmla="*/ 2778547 h 4118249"/>
              <a:gd name="connsiteX35" fmla="*/ 696433 w 2983515"/>
              <a:gd name="connsiteY35" fmla="*/ 2789179 h 4118249"/>
              <a:gd name="connsiteX36" fmla="*/ 738963 w 2983515"/>
              <a:gd name="connsiteY36" fmla="*/ 2757282 h 4118249"/>
              <a:gd name="connsiteX37" fmla="*/ 792126 w 2983515"/>
              <a:gd name="connsiteY37" fmla="*/ 2778547 h 4118249"/>
              <a:gd name="connsiteX38" fmla="*/ 829340 w 2983515"/>
              <a:gd name="connsiteY38" fmla="*/ 2741333 h 4118249"/>
              <a:gd name="connsiteX39" fmla="*/ 871870 w 2983515"/>
              <a:gd name="connsiteY39" fmla="*/ 2746649 h 4118249"/>
              <a:gd name="connsiteX40" fmla="*/ 903768 w 2983515"/>
              <a:gd name="connsiteY40" fmla="*/ 2720068 h 4118249"/>
              <a:gd name="connsiteX41" fmla="*/ 1015410 w 2983515"/>
              <a:gd name="connsiteY41" fmla="*/ 2709435 h 4118249"/>
              <a:gd name="connsiteX42" fmla="*/ 1095154 w 2983515"/>
              <a:gd name="connsiteY42" fmla="*/ 2725384 h 4118249"/>
              <a:gd name="connsiteX43" fmla="*/ 1158949 w 2983515"/>
              <a:gd name="connsiteY43" fmla="*/ 2725384 h 4118249"/>
              <a:gd name="connsiteX44" fmla="*/ 1233377 w 2983515"/>
              <a:gd name="connsiteY44" fmla="*/ 2720068 h 4118249"/>
              <a:gd name="connsiteX45" fmla="*/ 1291856 w 2983515"/>
              <a:gd name="connsiteY45" fmla="*/ 2666905 h 4118249"/>
              <a:gd name="connsiteX46" fmla="*/ 1318437 w 2983515"/>
              <a:gd name="connsiteY46" fmla="*/ 2587161 h 4118249"/>
              <a:gd name="connsiteX47" fmla="*/ 1334386 w 2983515"/>
              <a:gd name="connsiteY47" fmla="*/ 2507417 h 4118249"/>
              <a:gd name="connsiteX48" fmla="*/ 1291856 w 2983515"/>
              <a:gd name="connsiteY48" fmla="*/ 2459570 h 4118249"/>
              <a:gd name="connsiteX49" fmla="*/ 1329070 w 2983515"/>
              <a:gd name="connsiteY49" fmla="*/ 2401091 h 4118249"/>
              <a:gd name="connsiteX50" fmla="*/ 1307805 w 2983515"/>
              <a:gd name="connsiteY50" fmla="*/ 2326663 h 4118249"/>
              <a:gd name="connsiteX51" fmla="*/ 1371600 w 2983515"/>
              <a:gd name="connsiteY51" fmla="*/ 2284133 h 4118249"/>
              <a:gd name="connsiteX52" fmla="*/ 1382233 w 2983515"/>
              <a:gd name="connsiteY52" fmla="*/ 2215021 h 4118249"/>
              <a:gd name="connsiteX53" fmla="*/ 1398182 w 2983515"/>
              <a:gd name="connsiteY53" fmla="*/ 2151226 h 4118249"/>
              <a:gd name="connsiteX54" fmla="*/ 1398182 w 2983515"/>
              <a:gd name="connsiteY54" fmla="*/ 2034268 h 4118249"/>
              <a:gd name="connsiteX55" fmla="*/ 1430079 w 2983515"/>
              <a:gd name="connsiteY55" fmla="*/ 1981105 h 4118249"/>
              <a:gd name="connsiteX56" fmla="*/ 1493875 w 2983515"/>
              <a:gd name="connsiteY56" fmla="*/ 1933258 h 4118249"/>
              <a:gd name="connsiteX57" fmla="*/ 1531089 w 2983515"/>
              <a:gd name="connsiteY57" fmla="*/ 1832249 h 4118249"/>
              <a:gd name="connsiteX58" fmla="*/ 1552354 w 2983515"/>
              <a:gd name="connsiteY58" fmla="*/ 1763137 h 4118249"/>
              <a:gd name="connsiteX59" fmla="*/ 1547037 w 2983515"/>
              <a:gd name="connsiteY59" fmla="*/ 1704658 h 4118249"/>
              <a:gd name="connsiteX60" fmla="*/ 1509824 w 2983515"/>
              <a:gd name="connsiteY60" fmla="*/ 1608965 h 4118249"/>
              <a:gd name="connsiteX61" fmla="*/ 1488558 w 2983515"/>
              <a:gd name="connsiteY61" fmla="*/ 1534537 h 4118249"/>
              <a:gd name="connsiteX62" fmla="*/ 1435396 w 2983515"/>
              <a:gd name="connsiteY62" fmla="*/ 1486691 h 4118249"/>
              <a:gd name="connsiteX63" fmla="*/ 1392865 w 2983515"/>
              <a:gd name="connsiteY63" fmla="*/ 1438844 h 4118249"/>
              <a:gd name="connsiteX64" fmla="*/ 1313121 w 2983515"/>
              <a:gd name="connsiteY64" fmla="*/ 1375049 h 4118249"/>
              <a:gd name="connsiteX65" fmla="*/ 1259958 w 2983515"/>
              <a:gd name="connsiteY65" fmla="*/ 1337835 h 4118249"/>
              <a:gd name="connsiteX66" fmla="*/ 1270591 w 2983515"/>
              <a:gd name="connsiteY66" fmla="*/ 1295305 h 4118249"/>
              <a:gd name="connsiteX67" fmla="*/ 1286540 w 2983515"/>
              <a:gd name="connsiteY67" fmla="*/ 1263407 h 4118249"/>
              <a:gd name="connsiteX68" fmla="*/ 1329070 w 2983515"/>
              <a:gd name="connsiteY68" fmla="*/ 1226193 h 4118249"/>
              <a:gd name="connsiteX69" fmla="*/ 1334386 w 2983515"/>
              <a:gd name="connsiteY69" fmla="*/ 1183663 h 4118249"/>
              <a:gd name="connsiteX70" fmla="*/ 1334386 w 2983515"/>
              <a:gd name="connsiteY70" fmla="*/ 1130500 h 4118249"/>
              <a:gd name="connsiteX71" fmla="*/ 1313121 w 2983515"/>
              <a:gd name="connsiteY71" fmla="*/ 1087970 h 4118249"/>
              <a:gd name="connsiteX72" fmla="*/ 1302489 w 2983515"/>
              <a:gd name="connsiteY72" fmla="*/ 1050756 h 4118249"/>
              <a:gd name="connsiteX73" fmla="*/ 1318437 w 2983515"/>
              <a:gd name="connsiteY73" fmla="*/ 1024175 h 4118249"/>
              <a:gd name="connsiteX74" fmla="*/ 1371600 w 2983515"/>
              <a:gd name="connsiteY74" fmla="*/ 960379 h 4118249"/>
              <a:gd name="connsiteX75" fmla="*/ 1387549 w 2983515"/>
              <a:gd name="connsiteY75" fmla="*/ 917849 h 4118249"/>
              <a:gd name="connsiteX76" fmla="*/ 1440712 w 2983515"/>
              <a:gd name="connsiteY76" fmla="*/ 901900 h 4118249"/>
              <a:gd name="connsiteX77" fmla="*/ 1493875 w 2983515"/>
              <a:gd name="connsiteY77" fmla="*/ 896584 h 4118249"/>
              <a:gd name="connsiteX78" fmla="*/ 1552354 w 2983515"/>
              <a:gd name="connsiteY78" fmla="*/ 854054 h 4118249"/>
              <a:gd name="connsiteX79" fmla="*/ 1589568 w 2983515"/>
              <a:gd name="connsiteY79" fmla="*/ 816840 h 4118249"/>
              <a:gd name="connsiteX80" fmla="*/ 1616149 w 2983515"/>
              <a:gd name="connsiteY80" fmla="*/ 779626 h 4118249"/>
              <a:gd name="connsiteX81" fmla="*/ 1642731 w 2983515"/>
              <a:gd name="connsiteY81" fmla="*/ 678617 h 4118249"/>
              <a:gd name="connsiteX82" fmla="*/ 1653363 w 2983515"/>
              <a:gd name="connsiteY82" fmla="*/ 620137 h 4118249"/>
              <a:gd name="connsiteX83" fmla="*/ 1669312 w 2983515"/>
              <a:gd name="connsiteY83" fmla="*/ 582923 h 4118249"/>
              <a:gd name="connsiteX84" fmla="*/ 1674628 w 2983515"/>
              <a:gd name="connsiteY84" fmla="*/ 561658 h 4118249"/>
              <a:gd name="connsiteX85" fmla="*/ 1743740 w 2983515"/>
              <a:gd name="connsiteY85" fmla="*/ 577607 h 4118249"/>
              <a:gd name="connsiteX86" fmla="*/ 1754372 w 2983515"/>
              <a:gd name="connsiteY86" fmla="*/ 540393 h 4118249"/>
              <a:gd name="connsiteX87" fmla="*/ 1796903 w 2983515"/>
              <a:gd name="connsiteY87" fmla="*/ 540393 h 4118249"/>
              <a:gd name="connsiteX88" fmla="*/ 1844749 w 2983515"/>
              <a:gd name="connsiteY88" fmla="*/ 503179 h 4118249"/>
              <a:gd name="connsiteX89" fmla="*/ 1892596 w 2983515"/>
              <a:gd name="connsiteY89" fmla="*/ 508496 h 4118249"/>
              <a:gd name="connsiteX90" fmla="*/ 1929810 w 2983515"/>
              <a:gd name="connsiteY90" fmla="*/ 476598 h 4118249"/>
              <a:gd name="connsiteX91" fmla="*/ 1972340 w 2983515"/>
              <a:gd name="connsiteY91" fmla="*/ 434068 h 4118249"/>
              <a:gd name="connsiteX92" fmla="*/ 2025503 w 2983515"/>
              <a:gd name="connsiteY92" fmla="*/ 428751 h 4118249"/>
              <a:gd name="connsiteX93" fmla="*/ 2030819 w 2983515"/>
              <a:gd name="connsiteY93" fmla="*/ 402170 h 4118249"/>
              <a:gd name="connsiteX94" fmla="*/ 2057400 w 2983515"/>
              <a:gd name="connsiteY94" fmla="*/ 407486 h 4118249"/>
              <a:gd name="connsiteX95" fmla="*/ 2068033 w 2983515"/>
              <a:gd name="connsiteY95" fmla="*/ 391537 h 4118249"/>
              <a:gd name="connsiteX96" fmla="*/ 2105247 w 2983515"/>
              <a:gd name="connsiteY96" fmla="*/ 407486 h 4118249"/>
              <a:gd name="connsiteX97" fmla="*/ 2158410 w 2983515"/>
              <a:gd name="connsiteY97" fmla="*/ 380905 h 4118249"/>
              <a:gd name="connsiteX98" fmla="*/ 2195624 w 2983515"/>
              <a:gd name="connsiteY98" fmla="*/ 338375 h 4118249"/>
              <a:gd name="connsiteX99" fmla="*/ 2227521 w 2983515"/>
              <a:gd name="connsiteY99" fmla="*/ 306477 h 4118249"/>
              <a:gd name="connsiteX100" fmla="*/ 2286000 w 2983515"/>
              <a:gd name="connsiteY100" fmla="*/ 306477 h 4118249"/>
              <a:gd name="connsiteX101" fmla="*/ 2323214 w 2983515"/>
              <a:gd name="connsiteY101" fmla="*/ 317110 h 4118249"/>
              <a:gd name="connsiteX102" fmla="*/ 2360428 w 2983515"/>
              <a:gd name="connsiteY102" fmla="*/ 290528 h 4118249"/>
              <a:gd name="connsiteX103" fmla="*/ 2434856 w 2983515"/>
              <a:gd name="connsiteY103" fmla="*/ 295844 h 4118249"/>
              <a:gd name="connsiteX104" fmla="*/ 2498651 w 2983515"/>
              <a:gd name="connsiteY104" fmla="*/ 285212 h 4118249"/>
              <a:gd name="connsiteX105" fmla="*/ 2514600 w 2983515"/>
              <a:gd name="connsiteY105" fmla="*/ 263947 h 4118249"/>
              <a:gd name="connsiteX106" fmla="*/ 2509284 w 2983515"/>
              <a:gd name="connsiteY106" fmla="*/ 226733 h 4118249"/>
              <a:gd name="connsiteX107" fmla="*/ 2557131 w 2983515"/>
              <a:gd name="connsiteY107" fmla="*/ 205468 h 4118249"/>
              <a:gd name="connsiteX108" fmla="*/ 2551814 w 2983515"/>
              <a:gd name="connsiteY108" fmla="*/ 173570 h 4118249"/>
              <a:gd name="connsiteX109" fmla="*/ 2589028 w 2983515"/>
              <a:gd name="connsiteY109" fmla="*/ 168254 h 4118249"/>
              <a:gd name="connsiteX110" fmla="*/ 2658140 w 2983515"/>
              <a:gd name="connsiteY110" fmla="*/ 120407 h 4118249"/>
              <a:gd name="connsiteX111" fmla="*/ 2705986 w 2983515"/>
              <a:gd name="connsiteY111" fmla="*/ 109775 h 4118249"/>
              <a:gd name="connsiteX112" fmla="*/ 2727251 w 2983515"/>
              <a:gd name="connsiteY112" fmla="*/ 83193 h 4118249"/>
              <a:gd name="connsiteX113" fmla="*/ 2743200 w 2983515"/>
              <a:gd name="connsiteY113" fmla="*/ 45979 h 4118249"/>
              <a:gd name="connsiteX114" fmla="*/ 2764465 w 2983515"/>
              <a:gd name="connsiteY114" fmla="*/ 19398 h 4118249"/>
              <a:gd name="connsiteX115" fmla="*/ 2793765 w 2983515"/>
              <a:gd name="connsiteY115" fmla="*/ 139 h 4118249"/>
              <a:gd name="connsiteX116" fmla="*/ 2854842 w 2983515"/>
              <a:gd name="connsiteY116" fmla="*/ 11247 h 4118249"/>
              <a:gd name="connsiteX117" fmla="*/ 2882371 w 2983515"/>
              <a:gd name="connsiteY117" fmla="*/ 21641 h 4118249"/>
              <a:gd name="connsiteX118" fmla="*/ 2900918 w 2983515"/>
              <a:gd name="connsiteY118" fmla="*/ 19635 h 4118249"/>
              <a:gd name="connsiteX119" fmla="*/ 2977117 w 2983515"/>
              <a:gd name="connsiteY119" fmla="*/ 45979 h 4118249"/>
              <a:gd name="connsiteX120" fmla="*/ 2977117 w 2983515"/>
              <a:gd name="connsiteY120" fmla="*/ 56612 h 4118249"/>
              <a:gd name="connsiteX0" fmla="*/ 15949 w 2977208"/>
              <a:gd name="connsiteY0" fmla="*/ 4118249 h 4118249"/>
              <a:gd name="connsiteX1" fmla="*/ 0 w 2977208"/>
              <a:gd name="connsiteY1" fmla="*/ 4070403 h 4118249"/>
              <a:gd name="connsiteX2" fmla="*/ 15949 w 2977208"/>
              <a:gd name="connsiteY2" fmla="*/ 4033189 h 4118249"/>
              <a:gd name="connsiteX3" fmla="*/ 47847 w 2977208"/>
              <a:gd name="connsiteY3" fmla="*/ 4011923 h 4118249"/>
              <a:gd name="connsiteX4" fmla="*/ 69112 w 2977208"/>
              <a:gd name="connsiteY4" fmla="*/ 3969393 h 4118249"/>
              <a:gd name="connsiteX5" fmla="*/ 63796 w 2977208"/>
              <a:gd name="connsiteY5" fmla="*/ 3905598 h 4118249"/>
              <a:gd name="connsiteX6" fmla="*/ 47847 w 2977208"/>
              <a:gd name="connsiteY6" fmla="*/ 3863068 h 4118249"/>
              <a:gd name="connsiteX7" fmla="*/ 79744 w 2977208"/>
              <a:gd name="connsiteY7" fmla="*/ 3793956 h 4118249"/>
              <a:gd name="connsiteX8" fmla="*/ 122275 w 2977208"/>
              <a:gd name="connsiteY8" fmla="*/ 3767375 h 4118249"/>
              <a:gd name="connsiteX9" fmla="*/ 154172 w 2977208"/>
              <a:gd name="connsiteY9" fmla="*/ 3740793 h 4118249"/>
              <a:gd name="connsiteX10" fmla="*/ 175437 w 2977208"/>
              <a:gd name="connsiteY10" fmla="*/ 3703579 h 4118249"/>
              <a:gd name="connsiteX11" fmla="*/ 207335 w 2977208"/>
              <a:gd name="connsiteY11" fmla="*/ 3655733 h 4118249"/>
              <a:gd name="connsiteX12" fmla="*/ 233917 w 2977208"/>
              <a:gd name="connsiteY12" fmla="*/ 3634468 h 4118249"/>
              <a:gd name="connsiteX13" fmla="*/ 260498 w 2977208"/>
              <a:gd name="connsiteY13" fmla="*/ 3655733 h 4118249"/>
              <a:gd name="connsiteX14" fmla="*/ 276447 w 2977208"/>
              <a:gd name="connsiteY14" fmla="*/ 3629151 h 4118249"/>
              <a:gd name="connsiteX15" fmla="*/ 276447 w 2977208"/>
              <a:gd name="connsiteY15" fmla="*/ 3581305 h 4118249"/>
              <a:gd name="connsiteX16" fmla="*/ 281763 w 2977208"/>
              <a:gd name="connsiteY16" fmla="*/ 3538775 h 4118249"/>
              <a:gd name="connsiteX17" fmla="*/ 324293 w 2977208"/>
              <a:gd name="connsiteY17" fmla="*/ 3474979 h 4118249"/>
              <a:gd name="connsiteX18" fmla="*/ 366824 w 2977208"/>
              <a:gd name="connsiteY18" fmla="*/ 3464347 h 4118249"/>
              <a:gd name="connsiteX19" fmla="*/ 435935 w 2977208"/>
              <a:gd name="connsiteY19" fmla="*/ 3448398 h 4118249"/>
              <a:gd name="connsiteX20" fmla="*/ 489098 w 2977208"/>
              <a:gd name="connsiteY20" fmla="*/ 3443082 h 4118249"/>
              <a:gd name="connsiteX21" fmla="*/ 563526 w 2977208"/>
              <a:gd name="connsiteY21" fmla="*/ 3448398 h 4118249"/>
              <a:gd name="connsiteX22" fmla="*/ 563526 w 2977208"/>
              <a:gd name="connsiteY22" fmla="*/ 3389919 h 4118249"/>
              <a:gd name="connsiteX23" fmla="*/ 579475 w 2977208"/>
              <a:gd name="connsiteY23" fmla="*/ 3347389 h 4118249"/>
              <a:gd name="connsiteX24" fmla="*/ 579475 w 2977208"/>
              <a:gd name="connsiteY24" fmla="*/ 3310175 h 4118249"/>
              <a:gd name="connsiteX25" fmla="*/ 590107 w 2977208"/>
              <a:gd name="connsiteY25" fmla="*/ 3267644 h 4118249"/>
              <a:gd name="connsiteX26" fmla="*/ 595424 w 2977208"/>
              <a:gd name="connsiteY26" fmla="*/ 3214482 h 4118249"/>
              <a:gd name="connsiteX27" fmla="*/ 595424 w 2977208"/>
              <a:gd name="connsiteY27" fmla="*/ 3171951 h 4118249"/>
              <a:gd name="connsiteX28" fmla="*/ 595424 w 2977208"/>
              <a:gd name="connsiteY28" fmla="*/ 3124105 h 4118249"/>
              <a:gd name="connsiteX29" fmla="*/ 637954 w 2977208"/>
              <a:gd name="connsiteY29" fmla="*/ 3049677 h 4118249"/>
              <a:gd name="connsiteX30" fmla="*/ 637954 w 2977208"/>
              <a:gd name="connsiteY30" fmla="*/ 2991198 h 4118249"/>
              <a:gd name="connsiteX31" fmla="*/ 622005 w 2977208"/>
              <a:gd name="connsiteY31" fmla="*/ 2922086 h 4118249"/>
              <a:gd name="connsiteX32" fmla="*/ 595424 w 2977208"/>
              <a:gd name="connsiteY32" fmla="*/ 2852975 h 4118249"/>
              <a:gd name="connsiteX33" fmla="*/ 574158 w 2977208"/>
              <a:gd name="connsiteY33" fmla="*/ 2831710 h 4118249"/>
              <a:gd name="connsiteX34" fmla="*/ 574158 w 2977208"/>
              <a:gd name="connsiteY34" fmla="*/ 2778547 h 4118249"/>
              <a:gd name="connsiteX35" fmla="*/ 696433 w 2977208"/>
              <a:gd name="connsiteY35" fmla="*/ 2789179 h 4118249"/>
              <a:gd name="connsiteX36" fmla="*/ 738963 w 2977208"/>
              <a:gd name="connsiteY36" fmla="*/ 2757282 h 4118249"/>
              <a:gd name="connsiteX37" fmla="*/ 792126 w 2977208"/>
              <a:gd name="connsiteY37" fmla="*/ 2778547 h 4118249"/>
              <a:gd name="connsiteX38" fmla="*/ 829340 w 2977208"/>
              <a:gd name="connsiteY38" fmla="*/ 2741333 h 4118249"/>
              <a:gd name="connsiteX39" fmla="*/ 871870 w 2977208"/>
              <a:gd name="connsiteY39" fmla="*/ 2746649 h 4118249"/>
              <a:gd name="connsiteX40" fmla="*/ 903768 w 2977208"/>
              <a:gd name="connsiteY40" fmla="*/ 2720068 h 4118249"/>
              <a:gd name="connsiteX41" fmla="*/ 1015410 w 2977208"/>
              <a:gd name="connsiteY41" fmla="*/ 2709435 h 4118249"/>
              <a:gd name="connsiteX42" fmla="*/ 1095154 w 2977208"/>
              <a:gd name="connsiteY42" fmla="*/ 2725384 h 4118249"/>
              <a:gd name="connsiteX43" fmla="*/ 1158949 w 2977208"/>
              <a:gd name="connsiteY43" fmla="*/ 2725384 h 4118249"/>
              <a:gd name="connsiteX44" fmla="*/ 1233377 w 2977208"/>
              <a:gd name="connsiteY44" fmla="*/ 2720068 h 4118249"/>
              <a:gd name="connsiteX45" fmla="*/ 1291856 w 2977208"/>
              <a:gd name="connsiteY45" fmla="*/ 2666905 h 4118249"/>
              <a:gd name="connsiteX46" fmla="*/ 1318437 w 2977208"/>
              <a:gd name="connsiteY46" fmla="*/ 2587161 h 4118249"/>
              <a:gd name="connsiteX47" fmla="*/ 1334386 w 2977208"/>
              <a:gd name="connsiteY47" fmla="*/ 2507417 h 4118249"/>
              <a:gd name="connsiteX48" fmla="*/ 1291856 w 2977208"/>
              <a:gd name="connsiteY48" fmla="*/ 2459570 h 4118249"/>
              <a:gd name="connsiteX49" fmla="*/ 1329070 w 2977208"/>
              <a:gd name="connsiteY49" fmla="*/ 2401091 h 4118249"/>
              <a:gd name="connsiteX50" fmla="*/ 1307805 w 2977208"/>
              <a:gd name="connsiteY50" fmla="*/ 2326663 h 4118249"/>
              <a:gd name="connsiteX51" fmla="*/ 1371600 w 2977208"/>
              <a:gd name="connsiteY51" fmla="*/ 2284133 h 4118249"/>
              <a:gd name="connsiteX52" fmla="*/ 1382233 w 2977208"/>
              <a:gd name="connsiteY52" fmla="*/ 2215021 h 4118249"/>
              <a:gd name="connsiteX53" fmla="*/ 1398182 w 2977208"/>
              <a:gd name="connsiteY53" fmla="*/ 2151226 h 4118249"/>
              <a:gd name="connsiteX54" fmla="*/ 1398182 w 2977208"/>
              <a:gd name="connsiteY54" fmla="*/ 2034268 h 4118249"/>
              <a:gd name="connsiteX55" fmla="*/ 1430079 w 2977208"/>
              <a:gd name="connsiteY55" fmla="*/ 1981105 h 4118249"/>
              <a:gd name="connsiteX56" fmla="*/ 1493875 w 2977208"/>
              <a:gd name="connsiteY56" fmla="*/ 1933258 h 4118249"/>
              <a:gd name="connsiteX57" fmla="*/ 1531089 w 2977208"/>
              <a:gd name="connsiteY57" fmla="*/ 1832249 h 4118249"/>
              <a:gd name="connsiteX58" fmla="*/ 1552354 w 2977208"/>
              <a:gd name="connsiteY58" fmla="*/ 1763137 h 4118249"/>
              <a:gd name="connsiteX59" fmla="*/ 1547037 w 2977208"/>
              <a:gd name="connsiteY59" fmla="*/ 1704658 h 4118249"/>
              <a:gd name="connsiteX60" fmla="*/ 1509824 w 2977208"/>
              <a:gd name="connsiteY60" fmla="*/ 1608965 h 4118249"/>
              <a:gd name="connsiteX61" fmla="*/ 1488558 w 2977208"/>
              <a:gd name="connsiteY61" fmla="*/ 1534537 h 4118249"/>
              <a:gd name="connsiteX62" fmla="*/ 1435396 w 2977208"/>
              <a:gd name="connsiteY62" fmla="*/ 1486691 h 4118249"/>
              <a:gd name="connsiteX63" fmla="*/ 1392865 w 2977208"/>
              <a:gd name="connsiteY63" fmla="*/ 1438844 h 4118249"/>
              <a:gd name="connsiteX64" fmla="*/ 1313121 w 2977208"/>
              <a:gd name="connsiteY64" fmla="*/ 1375049 h 4118249"/>
              <a:gd name="connsiteX65" fmla="*/ 1259958 w 2977208"/>
              <a:gd name="connsiteY65" fmla="*/ 1337835 h 4118249"/>
              <a:gd name="connsiteX66" fmla="*/ 1270591 w 2977208"/>
              <a:gd name="connsiteY66" fmla="*/ 1295305 h 4118249"/>
              <a:gd name="connsiteX67" fmla="*/ 1286540 w 2977208"/>
              <a:gd name="connsiteY67" fmla="*/ 1263407 h 4118249"/>
              <a:gd name="connsiteX68" fmla="*/ 1329070 w 2977208"/>
              <a:gd name="connsiteY68" fmla="*/ 1226193 h 4118249"/>
              <a:gd name="connsiteX69" fmla="*/ 1334386 w 2977208"/>
              <a:gd name="connsiteY69" fmla="*/ 1183663 h 4118249"/>
              <a:gd name="connsiteX70" fmla="*/ 1334386 w 2977208"/>
              <a:gd name="connsiteY70" fmla="*/ 1130500 h 4118249"/>
              <a:gd name="connsiteX71" fmla="*/ 1313121 w 2977208"/>
              <a:gd name="connsiteY71" fmla="*/ 1087970 h 4118249"/>
              <a:gd name="connsiteX72" fmla="*/ 1302489 w 2977208"/>
              <a:gd name="connsiteY72" fmla="*/ 1050756 h 4118249"/>
              <a:gd name="connsiteX73" fmla="*/ 1318437 w 2977208"/>
              <a:gd name="connsiteY73" fmla="*/ 1024175 h 4118249"/>
              <a:gd name="connsiteX74" fmla="*/ 1371600 w 2977208"/>
              <a:gd name="connsiteY74" fmla="*/ 960379 h 4118249"/>
              <a:gd name="connsiteX75" fmla="*/ 1387549 w 2977208"/>
              <a:gd name="connsiteY75" fmla="*/ 917849 h 4118249"/>
              <a:gd name="connsiteX76" fmla="*/ 1440712 w 2977208"/>
              <a:gd name="connsiteY76" fmla="*/ 901900 h 4118249"/>
              <a:gd name="connsiteX77" fmla="*/ 1493875 w 2977208"/>
              <a:gd name="connsiteY77" fmla="*/ 896584 h 4118249"/>
              <a:gd name="connsiteX78" fmla="*/ 1552354 w 2977208"/>
              <a:gd name="connsiteY78" fmla="*/ 854054 h 4118249"/>
              <a:gd name="connsiteX79" fmla="*/ 1589568 w 2977208"/>
              <a:gd name="connsiteY79" fmla="*/ 816840 h 4118249"/>
              <a:gd name="connsiteX80" fmla="*/ 1616149 w 2977208"/>
              <a:gd name="connsiteY80" fmla="*/ 779626 h 4118249"/>
              <a:gd name="connsiteX81" fmla="*/ 1642731 w 2977208"/>
              <a:gd name="connsiteY81" fmla="*/ 678617 h 4118249"/>
              <a:gd name="connsiteX82" fmla="*/ 1653363 w 2977208"/>
              <a:gd name="connsiteY82" fmla="*/ 620137 h 4118249"/>
              <a:gd name="connsiteX83" fmla="*/ 1669312 w 2977208"/>
              <a:gd name="connsiteY83" fmla="*/ 582923 h 4118249"/>
              <a:gd name="connsiteX84" fmla="*/ 1674628 w 2977208"/>
              <a:gd name="connsiteY84" fmla="*/ 561658 h 4118249"/>
              <a:gd name="connsiteX85" fmla="*/ 1743740 w 2977208"/>
              <a:gd name="connsiteY85" fmla="*/ 577607 h 4118249"/>
              <a:gd name="connsiteX86" fmla="*/ 1754372 w 2977208"/>
              <a:gd name="connsiteY86" fmla="*/ 540393 h 4118249"/>
              <a:gd name="connsiteX87" fmla="*/ 1796903 w 2977208"/>
              <a:gd name="connsiteY87" fmla="*/ 540393 h 4118249"/>
              <a:gd name="connsiteX88" fmla="*/ 1844749 w 2977208"/>
              <a:gd name="connsiteY88" fmla="*/ 503179 h 4118249"/>
              <a:gd name="connsiteX89" fmla="*/ 1892596 w 2977208"/>
              <a:gd name="connsiteY89" fmla="*/ 508496 h 4118249"/>
              <a:gd name="connsiteX90" fmla="*/ 1929810 w 2977208"/>
              <a:gd name="connsiteY90" fmla="*/ 476598 h 4118249"/>
              <a:gd name="connsiteX91" fmla="*/ 1972340 w 2977208"/>
              <a:gd name="connsiteY91" fmla="*/ 434068 h 4118249"/>
              <a:gd name="connsiteX92" fmla="*/ 2025503 w 2977208"/>
              <a:gd name="connsiteY92" fmla="*/ 428751 h 4118249"/>
              <a:gd name="connsiteX93" fmla="*/ 2030819 w 2977208"/>
              <a:gd name="connsiteY93" fmla="*/ 402170 h 4118249"/>
              <a:gd name="connsiteX94" fmla="*/ 2057400 w 2977208"/>
              <a:gd name="connsiteY94" fmla="*/ 407486 h 4118249"/>
              <a:gd name="connsiteX95" fmla="*/ 2068033 w 2977208"/>
              <a:gd name="connsiteY95" fmla="*/ 391537 h 4118249"/>
              <a:gd name="connsiteX96" fmla="*/ 2105247 w 2977208"/>
              <a:gd name="connsiteY96" fmla="*/ 407486 h 4118249"/>
              <a:gd name="connsiteX97" fmla="*/ 2158410 w 2977208"/>
              <a:gd name="connsiteY97" fmla="*/ 380905 h 4118249"/>
              <a:gd name="connsiteX98" fmla="*/ 2195624 w 2977208"/>
              <a:gd name="connsiteY98" fmla="*/ 338375 h 4118249"/>
              <a:gd name="connsiteX99" fmla="*/ 2227521 w 2977208"/>
              <a:gd name="connsiteY99" fmla="*/ 306477 h 4118249"/>
              <a:gd name="connsiteX100" fmla="*/ 2286000 w 2977208"/>
              <a:gd name="connsiteY100" fmla="*/ 306477 h 4118249"/>
              <a:gd name="connsiteX101" fmla="*/ 2323214 w 2977208"/>
              <a:gd name="connsiteY101" fmla="*/ 317110 h 4118249"/>
              <a:gd name="connsiteX102" fmla="*/ 2360428 w 2977208"/>
              <a:gd name="connsiteY102" fmla="*/ 290528 h 4118249"/>
              <a:gd name="connsiteX103" fmla="*/ 2434856 w 2977208"/>
              <a:gd name="connsiteY103" fmla="*/ 295844 h 4118249"/>
              <a:gd name="connsiteX104" fmla="*/ 2498651 w 2977208"/>
              <a:gd name="connsiteY104" fmla="*/ 285212 h 4118249"/>
              <a:gd name="connsiteX105" fmla="*/ 2514600 w 2977208"/>
              <a:gd name="connsiteY105" fmla="*/ 263947 h 4118249"/>
              <a:gd name="connsiteX106" fmla="*/ 2509284 w 2977208"/>
              <a:gd name="connsiteY106" fmla="*/ 226733 h 4118249"/>
              <a:gd name="connsiteX107" fmla="*/ 2557131 w 2977208"/>
              <a:gd name="connsiteY107" fmla="*/ 205468 h 4118249"/>
              <a:gd name="connsiteX108" fmla="*/ 2551814 w 2977208"/>
              <a:gd name="connsiteY108" fmla="*/ 173570 h 4118249"/>
              <a:gd name="connsiteX109" fmla="*/ 2589028 w 2977208"/>
              <a:gd name="connsiteY109" fmla="*/ 168254 h 4118249"/>
              <a:gd name="connsiteX110" fmla="*/ 2658140 w 2977208"/>
              <a:gd name="connsiteY110" fmla="*/ 120407 h 4118249"/>
              <a:gd name="connsiteX111" fmla="*/ 2705986 w 2977208"/>
              <a:gd name="connsiteY111" fmla="*/ 109775 h 4118249"/>
              <a:gd name="connsiteX112" fmla="*/ 2727251 w 2977208"/>
              <a:gd name="connsiteY112" fmla="*/ 83193 h 4118249"/>
              <a:gd name="connsiteX113" fmla="*/ 2743200 w 2977208"/>
              <a:gd name="connsiteY113" fmla="*/ 45979 h 4118249"/>
              <a:gd name="connsiteX114" fmla="*/ 2764465 w 2977208"/>
              <a:gd name="connsiteY114" fmla="*/ 19398 h 4118249"/>
              <a:gd name="connsiteX115" fmla="*/ 2793765 w 2977208"/>
              <a:gd name="connsiteY115" fmla="*/ 139 h 4118249"/>
              <a:gd name="connsiteX116" fmla="*/ 2854842 w 2977208"/>
              <a:gd name="connsiteY116" fmla="*/ 11247 h 4118249"/>
              <a:gd name="connsiteX117" fmla="*/ 2882371 w 2977208"/>
              <a:gd name="connsiteY117" fmla="*/ 21641 h 4118249"/>
              <a:gd name="connsiteX118" fmla="*/ 2900918 w 2977208"/>
              <a:gd name="connsiteY118" fmla="*/ 19635 h 4118249"/>
              <a:gd name="connsiteX119" fmla="*/ 2977117 w 2977208"/>
              <a:gd name="connsiteY119" fmla="*/ 45979 h 4118249"/>
              <a:gd name="connsiteX120" fmla="*/ 2917341 w 2977208"/>
              <a:gd name="connsiteY120" fmla="*/ 17628 h 4118249"/>
              <a:gd name="connsiteX0" fmla="*/ 15949 w 2928204"/>
              <a:gd name="connsiteY0" fmla="*/ 4119056 h 4119056"/>
              <a:gd name="connsiteX1" fmla="*/ 0 w 2928204"/>
              <a:gd name="connsiteY1" fmla="*/ 4071210 h 4119056"/>
              <a:gd name="connsiteX2" fmla="*/ 15949 w 2928204"/>
              <a:gd name="connsiteY2" fmla="*/ 4033996 h 4119056"/>
              <a:gd name="connsiteX3" fmla="*/ 47847 w 2928204"/>
              <a:gd name="connsiteY3" fmla="*/ 4012730 h 4119056"/>
              <a:gd name="connsiteX4" fmla="*/ 69112 w 2928204"/>
              <a:gd name="connsiteY4" fmla="*/ 3970200 h 4119056"/>
              <a:gd name="connsiteX5" fmla="*/ 63796 w 2928204"/>
              <a:gd name="connsiteY5" fmla="*/ 3906405 h 4119056"/>
              <a:gd name="connsiteX6" fmla="*/ 47847 w 2928204"/>
              <a:gd name="connsiteY6" fmla="*/ 3863875 h 4119056"/>
              <a:gd name="connsiteX7" fmla="*/ 79744 w 2928204"/>
              <a:gd name="connsiteY7" fmla="*/ 3794763 h 4119056"/>
              <a:gd name="connsiteX8" fmla="*/ 122275 w 2928204"/>
              <a:gd name="connsiteY8" fmla="*/ 3768182 h 4119056"/>
              <a:gd name="connsiteX9" fmla="*/ 154172 w 2928204"/>
              <a:gd name="connsiteY9" fmla="*/ 3741600 h 4119056"/>
              <a:gd name="connsiteX10" fmla="*/ 175437 w 2928204"/>
              <a:gd name="connsiteY10" fmla="*/ 3704386 h 4119056"/>
              <a:gd name="connsiteX11" fmla="*/ 207335 w 2928204"/>
              <a:gd name="connsiteY11" fmla="*/ 3656540 h 4119056"/>
              <a:gd name="connsiteX12" fmla="*/ 233917 w 2928204"/>
              <a:gd name="connsiteY12" fmla="*/ 3635275 h 4119056"/>
              <a:gd name="connsiteX13" fmla="*/ 260498 w 2928204"/>
              <a:gd name="connsiteY13" fmla="*/ 3656540 h 4119056"/>
              <a:gd name="connsiteX14" fmla="*/ 276447 w 2928204"/>
              <a:gd name="connsiteY14" fmla="*/ 3629958 h 4119056"/>
              <a:gd name="connsiteX15" fmla="*/ 276447 w 2928204"/>
              <a:gd name="connsiteY15" fmla="*/ 3582112 h 4119056"/>
              <a:gd name="connsiteX16" fmla="*/ 281763 w 2928204"/>
              <a:gd name="connsiteY16" fmla="*/ 3539582 h 4119056"/>
              <a:gd name="connsiteX17" fmla="*/ 324293 w 2928204"/>
              <a:gd name="connsiteY17" fmla="*/ 3475786 h 4119056"/>
              <a:gd name="connsiteX18" fmla="*/ 366824 w 2928204"/>
              <a:gd name="connsiteY18" fmla="*/ 3465154 h 4119056"/>
              <a:gd name="connsiteX19" fmla="*/ 435935 w 2928204"/>
              <a:gd name="connsiteY19" fmla="*/ 3449205 h 4119056"/>
              <a:gd name="connsiteX20" fmla="*/ 489098 w 2928204"/>
              <a:gd name="connsiteY20" fmla="*/ 3443889 h 4119056"/>
              <a:gd name="connsiteX21" fmla="*/ 563526 w 2928204"/>
              <a:gd name="connsiteY21" fmla="*/ 3449205 h 4119056"/>
              <a:gd name="connsiteX22" fmla="*/ 563526 w 2928204"/>
              <a:gd name="connsiteY22" fmla="*/ 3390726 h 4119056"/>
              <a:gd name="connsiteX23" fmla="*/ 579475 w 2928204"/>
              <a:gd name="connsiteY23" fmla="*/ 3348196 h 4119056"/>
              <a:gd name="connsiteX24" fmla="*/ 579475 w 2928204"/>
              <a:gd name="connsiteY24" fmla="*/ 3310982 h 4119056"/>
              <a:gd name="connsiteX25" fmla="*/ 590107 w 2928204"/>
              <a:gd name="connsiteY25" fmla="*/ 3268451 h 4119056"/>
              <a:gd name="connsiteX26" fmla="*/ 595424 w 2928204"/>
              <a:gd name="connsiteY26" fmla="*/ 3215289 h 4119056"/>
              <a:gd name="connsiteX27" fmla="*/ 595424 w 2928204"/>
              <a:gd name="connsiteY27" fmla="*/ 3172758 h 4119056"/>
              <a:gd name="connsiteX28" fmla="*/ 595424 w 2928204"/>
              <a:gd name="connsiteY28" fmla="*/ 3124912 h 4119056"/>
              <a:gd name="connsiteX29" fmla="*/ 637954 w 2928204"/>
              <a:gd name="connsiteY29" fmla="*/ 3050484 h 4119056"/>
              <a:gd name="connsiteX30" fmla="*/ 637954 w 2928204"/>
              <a:gd name="connsiteY30" fmla="*/ 2992005 h 4119056"/>
              <a:gd name="connsiteX31" fmla="*/ 622005 w 2928204"/>
              <a:gd name="connsiteY31" fmla="*/ 2922893 h 4119056"/>
              <a:gd name="connsiteX32" fmla="*/ 595424 w 2928204"/>
              <a:gd name="connsiteY32" fmla="*/ 2853782 h 4119056"/>
              <a:gd name="connsiteX33" fmla="*/ 574158 w 2928204"/>
              <a:gd name="connsiteY33" fmla="*/ 2832517 h 4119056"/>
              <a:gd name="connsiteX34" fmla="*/ 574158 w 2928204"/>
              <a:gd name="connsiteY34" fmla="*/ 2779354 h 4119056"/>
              <a:gd name="connsiteX35" fmla="*/ 696433 w 2928204"/>
              <a:gd name="connsiteY35" fmla="*/ 2789986 h 4119056"/>
              <a:gd name="connsiteX36" fmla="*/ 738963 w 2928204"/>
              <a:gd name="connsiteY36" fmla="*/ 2758089 h 4119056"/>
              <a:gd name="connsiteX37" fmla="*/ 792126 w 2928204"/>
              <a:gd name="connsiteY37" fmla="*/ 2779354 h 4119056"/>
              <a:gd name="connsiteX38" fmla="*/ 829340 w 2928204"/>
              <a:gd name="connsiteY38" fmla="*/ 2742140 h 4119056"/>
              <a:gd name="connsiteX39" fmla="*/ 871870 w 2928204"/>
              <a:gd name="connsiteY39" fmla="*/ 2747456 h 4119056"/>
              <a:gd name="connsiteX40" fmla="*/ 903768 w 2928204"/>
              <a:gd name="connsiteY40" fmla="*/ 2720875 h 4119056"/>
              <a:gd name="connsiteX41" fmla="*/ 1015410 w 2928204"/>
              <a:gd name="connsiteY41" fmla="*/ 2710242 h 4119056"/>
              <a:gd name="connsiteX42" fmla="*/ 1095154 w 2928204"/>
              <a:gd name="connsiteY42" fmla="*/ 2726191 h 4119056"/>
              <a:gd name="connsiteX43" fmla="*/ 1158949 w 2928204"/>
              <a:gd name="connsiteY43" fmla="*/ 2726191 h 4119056"/>
              <a:gd name="connsiteX44" fmla="*/ 1233377 w 2928204"/>
              <a:gd name="connsiteY44" fmla="*/ 2720875 h 4119056"/>
              <a:gd name="connsiteX45" fmla="*/ 1291856 w 2928204"/>
              <a:gd name="connsiteY45" fmla="*/ 2667712 h 4119056"/>
              <a:gd name="connsiteX46" fmla="*/ 1318437 w 2928204"/>
              <a:gd name="connsiteY46" fmla="*/ 2587968 h 4119056"/>
              <a:gd name="connsiteX47" fmla="*/ 1334386 w 2928204"/>
              <a:gd name="connsiteY47" fmla="*/ 2508224 h 4119056"/>
              <a:gd name="connsiteX48" fmla="*/ 1291856 w 2928204"/>
              <a:gd name="connsiteY48" fmla="*/ 2460377 h 4119056"/>
              <a:gd name="connsiteX49" fmla="*/ 1329070 w 2928204"/>
              <a:gd name="connsiteY49" fmla="*/ 2401898 h 4119056"/>
              <a:gd name="connsiteX50" fmla="*/ 1307805 w 2928204"/>
              <a:gd name="connsiteY50" fmla="*/ 2327470 h 4119056"/>
              <a:gd name="connsiteX51" fmla="*/ 1371600 w 2928204"/>
              <a:gd name="connsiteY51" fmla="*/ 2284940 h 4119056"/>
              <a:gd name="connsiteX52" fmla="*/ 1382233 w 2928204"/>
              <a:gd name="connsiteY52" fmla="*/ 2215828 h 4119056"/>
              <a:gd name="connsiteX53" fmla="*/ 1398182 w 2928204"/>
              <a:gd name="connsiteY53" fmla="*/ 2152033 h 4119056"/>
              <a:gd name="connsiteX54" fmla="*/ 1398182 w 2928204"/>
              <a:gd name="connsiteY54" fmla="*/ 2035075 h 4119056"/>
              <a:gd name="connsiteX55" fmla="*/ 1430079 w 2928204"/>
              <a:gd name="connsiteY55" fmla="*/ 1981912 h 4119056"/>
              <a:gd name="connsiteX56" fmla="*/ 1493875 w 2928204"/>
              <a:gd name="connsiteY56" fmla="*/ 1934065 h 4119056"/>
              <a:gd name="connsiteX57" fmla="*/ 1531089 w 2928204"/>
              <a:gd name="connsiteY57" fmla="*/ 1833056 h 4119056"/>
              <a:gd name="connsiteX58" fmla="*/ 1552354 w 2928204"/>
              <a:gd name="connsiteY58" fmla="*/ 1763944 h 4119056"/>
              <a:gd name="connsiteX59" fmla="*/ 1547037 w 2928204"/>
              <a:gd name="connsiteY59" fmla="*/ 1705465 h 4119056"/>
              <a:gd name="connsiteX60" fmla="*/ 1509824 w 2928204"/>
              <a:gd name="connsiteY60" fmla="*/ 1609772 h 4119056"/>
              <a:gd name="connsiteX61" fmla="*/ 1488558 w 2928204"/>
              <a:gd name="connsiteY61" fmla="*/ 1535344 h 4119056"/>
              <a:gd name="connsiteX62" fmla="*/ 1435396 w 2928204"/>
              <a:gd name="connsiteY62" fmla="*/ 1487498 h 4119056"/>
              <a:gd name="connsiteX63" fmla="*/ 1392865 w 2928204"/>
              <a:gd name="connsiteY63" fmla="*/ 1439651 h 4119056"/>
              <a:gd name="connsiteX64" fmla="*/ 1313121 w 2928204"/>
              <a:gd name="connsiteY64" fmla="*/ 1375856 h 4119056"/>
              <a:gd name="connsiteX65" fmla="*/ 1259958 w 2928204"/>
              <a:gd name="connsiteY65" fmla="*/ 1338642 h 4119056"/>
              <a:gd name="connsiteX66" fmla="*/ 1270591 w 2928204"/>
              <a:gd name="connsiteY66" fmla="*/ 1296112 h 4119056"/>
              <a:gd name="connsiteX67" fmla="*/ 1286540 w 2928204"/>
              <a:gd name="connsiteY67" fmla="*/ 1264214 h 4119056"/>
              <a:gd name="connsiteX68" fmla="*/ 1329070 w 2928204"/>
              <a:gd name="connsiteY68" fmla="*/ 1227000 h 4119056"/>
              <a:gd name="connsiteX69" fmla="*/ 1334386 w 2928204"/>
              <a:gd name="connsiteY69" fmla="*/ 1184470 h 4119056"/>
              <a:gd name="connsiteX70" fmla="*/ 1334386 w 2928204"/>
              <a:gd name="connsiteY70" fmla="*/ 1131307 h 4119056"/>
              <a:gd name="connsiteX71" fmla="*/ 1313121 w 2928204"/>
              <a:gd name="connsiteY71" fmla="*/ 1088777 h 4119056"/>
              <a:gd name="connsiteX72" fmla="*/ 1302489 w 2928204"/>
              <a:gd name="connsiteY72" fmla="*/ 1051563 h 4119056"/>
              <a:gd name="connsiteX73" fmla="*/ 1318437 w 2928204"/>
              <a:gd name="connsiteY73" fmla="*/ 1024982 h 4119056"/>
              <a:gd name="connsiteX74" fmla="*/ 1371600 w 2928204"/>
              <a:gd name="connsiteY74" fmla="*/ 961186 h 4119056"/>
              <a:gd name="connsiteX75" fmla="*/ 1387549 w 2928204"/>
              <a:gd name="connsiteY75" fmla="*/ 918656 h 4119056"/>
              <a:gd name="connsiteX76" fmla="*/ 1440712 w 2928204"/>
              <a:gd name="connsiteY76" fmla="*/ 902707 h 4119056"/>
              <a:gd name="connsiteX77" fmla="*/ 1493875 w 2928204"/>
              <a:gd name="connsiteY77" fmla="*/ 897391 h 4119056"/>
              <a:gd name="connsiteX78" fmla="*/ 1552354 w 2928204"/>
              <a:gd name="connsiteY78" fmla="*/ 854861 h 4119056"/>
              <a:gd name="connsiteX79" fmla="*/ 1589568 w 2928204"/>
              <a:gd name="connsiteY79" fmla="*/ 817647 h 4119056"/>
              <a:gd name="connsiteX80" fmla="*/ 1616149 w 2928204"/>
              <a:gd name="connsiteY80" fmla="*/ 780433 h 4119056"/>
              <a:gd name="connsiteX81" fmla="*/ 1642731 w 2928204"/>
              <a:gd name="connsiteY81" fmla="*/ 679424 h 4119056"/>
              <a:gd name="connsiteX82" fmla="*/ 1653363 w 2928204"/>
              <a:gd name="connsiteY82" fmla="*/ 620944 h 4119056"/>
              <a:gd name="connsiteX83" fmla="*/ 1669312 w 2928204"/>
              <a:gd name="connsiteY83" fmla="*/ 583730 h 4119056"/>
              <a:gd name="connsiteX84" fmla="*/ 1674628 w 2928204"/>
              <a:gd name="connsiteY84" fmla="*/ 562465 h 4119056"/>
              <a:gd name="connsiteX85" fmla="*/ 1743740 w 2928204"/>
              <a:gd name="connsiteY85" fmla="*/ 578414 h 4119056"/>
              <a:gd name="connsiteX86" fmla="*/ 1754372 w 2928204"/>
              <a:gd name="connsiteY86" fmla="*/ 541200 h 4119056"/>
              <a:gd name="connsiteX87" fmla="*/ 1796903 w 2928204"/>
              <a:gd name="connsiteY87" fmla="*/ 541200 h 4119056"/>
              <a:gd name="connsiteX88" fmla="*/ 1844749 w 2928204"/>
              <a:gd name="connsiteY88" fmla="*/ 503986 h 4119056"/>
              <a:gd name="connsiteX89" fmla="*/ 1892596 w 2928204"/>
              <a:gd name="connsiteY89" fmla="*/ 509303 h 4119056"/>
              <a:gd name="connsiteX90" fmla="*/ 1929810 w 2928204"/>
              <a:gd name="connsiteY90" fmla="*/ 477405 h 4119056"/>
              <a:gd name="connsiteX91" fmla="*/ 1972340 w 2928204"/>
              <a:gd name="connsiteY91" fmla="*/ 434875 h 4119056"/>
              <a:gd name="connsiteX92" fmla="*/ 2025503 w 2928204"/>
              <a:gd name="connsiteY92" fmla="*/ 429558 h 4119056"/>
              <a:gd name="connsiteX93" fmla="*/ 2030819 w 2928204"/>
              <a:gd name="connsiteY93" fmla="*/ 402977 h 4119056"/>
              <a:gd name="connsiteX94" fmla="*/ 2057400 w 2928204"/>
              <a:gd name="connsiteY94" fmla="*/ 408293 h 4119056"/>
              <a:gd name="connsiteX95" fmla="*/ 2068033 w 2928204"/>
              <a:gd name="connsiteY95" fmla="*/ 392344 h 4119056"/>
              <a:gd name="connsiteX96" fmla="*/ 2105247 w 2928204"/>
              <a:gd name="connsiteY96" fmla="*/ 408293 h 4119056"/>
              <a:gd name="connsiteX97" fmla="*/ 2158410 w 2928204"/>
              <a:gd name="connsiteY97" fmla="*/ 381712 h 4119056"/>
              <a:gd name="connsiteX98" fmla="*/ 2195624 w 2928204"/>
              <a:gd name="connsiteY98" fmla="*/ 339182 h 4119056"/>
              <a:gd name="connsiteX99" fmla="*/ 2227521 w 2928204"/>
              <a:gd name="connsiteY99" fmla="*/ 307284 h 4119056"/>
              <a:gd name="connsiteX100" fmla="*/ 2286000 w 2928204"/>
              <a:gd name="connsiteY100" fmla="*/ 307284 h 4119056"/>
              <a:gd name="connsiteX101" fmla="*/ 2323214 w 2928204"/>
              <a:gd name="connsiteY101" fmla="*/ 317917 h 4119056"/>
              <a:gd name="connsiteX102" fmla="*/ 2360428 w 2928204"/>
              <a:gd name="connsiteY102" fmla="*/ 291335 h 4119056"/>
              <a:gd name="connsiteX103" fmla="*/ 2434856 w 2928204"/>
              <a:gd name="connsiteY103" fmla="*/ 296651 h 4119056"/>
              <a:gd name="connsiteX104" fmla="*/ 2498651 w 2928204"/>
              <a:gd name="connsiteY104" fmla="*/ 286019 h 4119056"/>
              <a:gd name="connsiteX105" fmla="*/ 2514600 w 2928204"/>
              <a:gd name="connsiteY105" fmla="*/ 264754 h 4119056"/>
              <a:gd name="connsiteX106" fmla="*/ 2509284 w 2928204"/>
              <a:gd name="connsiteY106" fmla="*/ 227540 h 4119056"/>
              <a:gd name="connsiteX107" fmla="*/ 2557131 w 2928204"/>
              <a:gd name="connsiteY107" fmla="*/ 206275 h 4119056"/>
              <a:gd name="connsiteX108" fmla="*/ 2551814 w 2928204"/>
              <a:gd name="connsiteY108" fmla="*/ 174377 h 4119056"/>
              <a:gd name="connsiteX109" fmla="*/ 2589028 w 2928204"/>
              <a:gd name="connsiteY109" fmla="*/ 169061 h 4119056"/>
              <a:gd name="connsiteX110" fmla="*/ 2658140 w 2928204"/>
              <a:gd name="connsiteY110" fmla="*/ 121214 h 4119056"/>
              <a:gd name="connsiteX111" fmla="*/ 2705986 w 2928204"/>
              <a:gd name="connsiteY111" fmla="*/ 110582 h 4119056"/>
              <a:gd name="connsiteX112" fmla="*/ 2727251 w 2928204"/>
              <a:gd name="connsiteY112" fmla="*/ 84000 h 4119056"/>
              <a:gd name="connsiteX113" fmla="*/ 2743200 w 2928204"/>
              <a:gd name="connsiteY113" fmla="*/ 46786 h 4119056"/>
              <a:gd name="connsiteX114" fmla="*/ 2764465 w 2928204"/>
              <a:gd name="connsiteY114" fmla="*/ 20205 h 4119056"/>
              <a:gd name="connsiteX115" fmla="*/ 2793765 w 2928204"/>
              <a:gd name="connsiteY115" fmla="*/ 946 h 4119056"/>
              <a:gd name="connsiteX116" fmla="*/ 2854842 w 2928204"/>
              <a:gd name="connsiteY116" fmla="*/ 12054 h 4119056"/>
              <a:gd name="connsiteX117" fmla="*/ 2882371 w 2928204"/>
              <a:gd name="connsiteY117" fmla="*/ 22448 h 4119056"/>
              <a:gd name="connsiteX118" fmla="*/ 2900918 w 2928204"/>
              <a:gd name="connsiteY118" fmla="*/ 20442 h 4119056"/>
              <a:gd name="connsiteX119" fmla="*/ 2927737 w 2928204"/>
              <a:gd name="connsiteY119" fmla="*/ 5 h 4119056"/>
              <a:gd name="connsiteX120" fmla="*/ 2917341 w 2928204"/>
              <a:gd name="connsiteY120" fmla="*/ 18435 h 4119056"/>
              <a:gd name="connsiteX0" fmla="*/ 373 w 3068565"/>
              <a:gd name="connsiteY0" fmla="*/ 4485509 h 4485509"/>
              <a:gd name="connsiteX1" fmla="*/ 140361 w 3068565"/>
              <a:gd name="connsiteY1" fmla="*/ 4071210 h 4485509"/>
              <a:gd name="connsiteX2" fmla="*/ 156310 w 3068565"/>
              <a:gd name="connsiteY2" fmla="*/ 4033996 h 4485509"/>
              <a:gd name="connsiteX3" fmla="*/ 188208 w 3068565"/>
              <a:gd name="connsiteY3" fmla="*/ 4012730 h 4485509"/>
              <a:gd name="connsiteX4" fmla="*/ 209473 w 3068565"/>
              <a:gd name="connsiteY4" fmla="*/ 3970200 h 4485509"/>
              <a:gd name="connsiteX5" fmla="*/ 204157 w 3068565"/>
              <a:gd name="connsiteY5" fmla="*/ 3906405 h 4485509"/>
              <a:gd name="connsiteX6" fmla="*/ 188208 w 3068565"/>
              <a:gd name="connsiteY6" fmla="*/ 3863875 h 4485509"/>
              <a:gd name="connsiteX7" fmla="*/ 220105 w 3068565"/>
              <a:gd name="connsiteY7" fmla="*/ 3794763 h 4485509"/>
              <a:gd name="connsiteX8" fmla="*/ 262636 w 3068565"/>
              <a:gd name="connsiteY8" fmla="*/ 3768182 h 4485509"/>
              <a:gd name="connsiteX9" fmla="*/ 294533 w 3068565"/>
              <a:gd name="connsiteY9" fmla="*/ 3741600 h 4485509"/>
              <a:gd name="connsiteX10" fmla="*/ 315798 w 3068565"/>
              <a:gd name="connsiteY10" fmla="*/ 3704386 h 4485509"/>
              <a:gd name="connsiteX11" fmla="*/ 347696 w 3068565"/>
              <a:gd name="connsiteY11" fmla="*/ 3656540 h 4485509"/>
              <a:gd name="connsiteX12" fmla="*/ 374278 w 3068565"/>
              <a:gd name="connsiteY12" fmla="*/ 3635275 h 4485509"/>
              <a:gd name="connsiteX13" fmla="*/ 400859 w 3068565"/>
              <a:gd name="connsiteY13" fmla="*/ 3656540 h 4485509"/>
              <a:gd name="connsiteX14" fmla="*/ 416808 w 3068565"/>
              <a:gd name="connsiteY14" fmla="*/ 3629958 h 4485509"/>
              <a:gd name="connsiteX15" fmla="*/ 416808 w 3068565"/>
              <a:gd name="connsiteY15" fmla="*/ 3582112 h 4485509"/>
              <a:gd name="connsiteX16" fmla="*/ 422124 w 3068565"/>
              <a:gd name="connsiteY16" fmla="*/ 3539582 h 4485509"/>
              <a:gd name="connsiteX17" fmla="*/ 464654 w 3068565"/>
              <a:gd name="connsiteY17" fmla="*/ 3475786 h 4485509"/>
              <a:gd name="connsiteX18" fmla="*/ 507185 w 3068565"/>
              <a:gd name="connsiteY18" fmla="*/ 3465154 h 4485509"/>
              <a:gd name="connsiteX19" fmla="*/ 576296 w 3068565"/>
              <a:gd name="connsiteY19" fmla="*/ 3449205 h 4485509"/>
              <a:gd name="connsiteX20" fmla="*/ 629459 w 3068565"/>
              <a:gd name="connsiteY20" fmla="*/ 3443889 h 4485509"/>
              <a:gd name="connsiteX21" fmla="*/ 703887 w 3068565"/>
              <a:gd name="connsiteY21" fmla="*/ 3449205 h 4485509"/>
              <a:gd name="connsiteX22" fmla="*/ 703887 w 3068565"/>
              <a:gd name="connsiteY22" fmla="*/ 3390726 h 4485509"/>
              <a:gd name="connsiteX23" fmla="*/ 719836 w 3068565"/>
              <a:gd name="connsiteY23" fmla="*/ 3348196 h 4485509"/>
              <a:gd name="connsiteX24" fmla="*/ 719836 w 3068565"/>
              <a:gd name="connsiteY24" fmla="*/ 3310982 h 4485509"/>
              <a:gd name="connsiteX25" fmla="*/ 730468 w 3068565"/>
              <a:gd name="connsiteY25" fmla="*/ 3268451 h 4485509"/>
              <a:gd name="connsiteX26" fmla="*/ 735785 w 3068565"/>
              <a:gd name="connsiteY26" fmla="*/ 3215289 h 4485509"/>
              <a:gd name="connsiteX27" fmla="*/ 735785 w 3068565"/>
              <a:gd name="connsiteY27" fmla="*/ 3172758 h 4485509"/>
              <a:gd name="connsiteX28" fmla="*/ 735785 w 3068565"/>
              <a:gd name="connsiteY28" fmla="*/ 3124912 h 4485509"/>
              <a:gd name="connsiteX29" fmla="*/ 778315 w 3068565"/>
              <a:gd name="connsiteY29" fmla="*/ 3050484 h 4485509"/>
              <a:gd name="connsiteX30" fmla="*/ 778315 w 3068565"/>
              <a:gd name="connsiteY30" fmla="*/ 2992005 h 4485509"/>
              <a:gd name="connsiteX31" fmla="*/ 762366 w 3068565"/>
              <a:gd name="connsiteY31" fmla="*/ 2922893 h 4485509"/>
              <a:gd name="connsiteX32" fmla="*/ 735785 w 3068565"/>
              <a:gd name="connsiteY32" fmla="*/ 2853782 h 4485509"/>
              <a:gd name="connsiteX33" fmla="*/ 714519 w 3068565"/>
              <a:gd name="connsiteY33" fmla="*/ 2832517 h 4485509"/>
              <a:gd name="connsiteX34" fmla="*/ 714519 w 3068565"/>
              <a:gd name="connsiteY34" fmla="*/ 2779354 h 4485509"/>
              <a:gd name="connsiteX35" fmla="*/ 836794 w 3068565"/>
              <a:gd name="connsiteY35" fmla="*/ 2789986 h 4485509"/>
              <a:gd name="connsiteX36" fmla="*/ 879324 w 3068565"/>
              <a:gd name="connsiteY36" fmla="*/ 2758089 h 4485509"/>
              <a:gd name="connsiteX37" fmla="*/ 932487 w 3068565"/>
              <a:gd name="connsiteY37" fmla="*/ 2779354 h 4485509"/>
              <a:gd name="connsiteX38" fmla="*/ 969701 w 3068565"/>
              <a:gd name="connsiteY38" fmla="*/ 2742140 h 4485509"/>
              <a:gd name="connsiteX39" fmla="*/ 1012231 w 3068565"/>
              <a:gd name="connsiteY39" fmla="*/ 2747456 h 4485509"/>
              <a:gd name="connsiteX40" fmla="*/ 1044129 w 3068565"/>
              <a:gd name="connsiteY40" fmla="*/ 2720875 h 4485509"/>
              <a:gd name="connsiteX41" fmla="*/ 1155771 w 3068565"/>
              <a:gd name="connsiteY41" fmla="*/ 2710242 h 4485509"/>
              <a:gd name="connsiteX42" fmla="*/ 1235515 w 3068565"/>
              <a:gd name="connsiteY42" fmla="*/ 2726191 h 4485509"/>
              <a:gd name="connsiteX43" fmla="*/ 1299310 w 3068565"/>
              <a:gd name="connsiteY43" fmla="*/ 2726191 h 4485509"/>
              <a:gd name="connsiteX44" fmla="*/ 1373738 w 3068565"/>
              <a:gd name="connsiteY44" fmla="*/ 2720875 h 4485509"/>
              <a:gd name="connsiteX45" fmla="*/ 1432217 w 3068565"/>
              <a:gd name="connsiteY45" fmla="*/ 2667712 h 4485509"/>
              <a:gd name="connsiteX46" fmla="*/ 1458798 w 3068565"/>
              <a:gd name="connsiteY46" fmla="*/ 2587968 h 4485509"/>
              <a:gd name="connsiteX47" fmla="*/ 1474747 w 3068565"/>
              <a:gd name="connsiteY47" fmla="*/ 2508224 h 4485509"/>
              <a:gd name="connsiteX48" fmla="*/ 1432217 w 3068565"/>
              <a:gd name="connsiteY48" fmla="*/ 2460377 h 4485509"/>
              <a:gd name="connsiteX49" fmla="*/ 1469431 w 3068565"/>
              <a:gd name="connsiteY49" fmla="*/ 2401898 h 4485509"/>
              <a:gd name="connsiteX50" fmla="*/ 1448166 w 3068565"/>
              <a:gd name="connsiteY50" fmla="*/ 2327470 h 4485509"/>
              <a:gd name="connsiteX51" fmla="*/ 1511961 w 3068565"/>
              <a:gd name="connsiteY51" fmla="*/ 2284940 h 4485509"/>
              <a:gd name="connsiteX52" fmla="*/ 1522594 w 3068565"/>
              <a:gd name="connsiteY52" fmla="*/ 2215828 h 4485509"/>
              <a:gd name="connsiteX53" fmla="*/ 1538543 w 3068565"/>
              <a:gd name="connsiteY53" fmla="*/ 2152033 h 4485509"/>
              <a:gd name="connsiteX54" fmla="*/ 1538543 w 3068565"/>
              <a:gd name="connsiteY54" fmla="*/ 2035075 h 4485509"/>
              <a:gd name="connsiteX55" fmla="*/ 1570440 w 3068565"/>
              <a:gd name="connsiteY55" fmla="*/ 1981912 h 4485509"/>
              <a:gd name="connsiteX56" fmla="*/ 1634236 w 3068565"/>
              <a:gd name="connsiteY56" fmla="*/ 1934065 h 4485509"/>
              <a:gd name="connsiteX57" fmla="*/ 1671450 w 3068565"/>
              <a:gd name="connsiteY57" fmla="*/ 1833056 h 4485509"/>
              <a:gd name="connsiteX58" fmla="*/ 1692715 w 3068565"/>
              <a:gd name="connsiteY58" fmla="*/ 1763944 h 4485509"/>
              <a:gd name="connsiteX59" fmla="*/ 1687398 w 3068565"/>
              <a:gd name="connsiteY59" fmla="*/ 1705465 h 4485509"/>
              <a:gd name="connsiteX60" fmla="*/ 1650185 w 3068565"/>
              <a:gd name="connsiteY60" fmla="*/ 1609772 h 4485509"/>
              <a:gd name="connsiteX61" fmla="*/ 1628919 w 3068565"/>
              <a:gd name="connsiteY61" fmla="*/ 1535344 h 4485509"/>
              <a:gd name="connsiteX62" fmla="*/ 1575757 w 3068565"/>
              <a:gd name="connsiteY62" fmla="*/ 1487498 h 4485509"/>
              <a:gd name="connsiteX63" fmla="*/ 1533226 w 3068565"/>
              <a:gd name="connsiteY63" fmla="*/ 1439651 h 4485509"/>
              <a:gd name="connsiteX64" fmla="*/ 1453482 w 3068565"/>
              <a:gd name="connsiteY64" fmla="*/ 1375856 h 4485509"/>
              <a:gd name="connsiteX65" fmla="*/ 1400319 w 3068565"/>
              <a:gd name="connsiteY65" fmla="*/ 1338642 h 4485509"/>
              <a:gd name="connsiteX66" fmla="*/ 1410952 w 3068565"/>
              <a:gd name="connsiteY66" fmla="*/ 1296112 h 4485509"/>
              <a:gd name="connsiteX67" fmla="*/ 1426901 w 3068565"/>
              <a:gd name="connsiteY67" fmla="*/ 1264214 h 4485509"/>
              <a:gd name="connsiteX68" fmla="*/ 1469431 w 3068565"/>
              <a:gd name="connsiteY68" fmla="*/ 1227000 h 4485509"/>
              <a:gd name="connsiteX69" fmla="*/ 1474747 w 3068565"/>
              <a:gd name="connsiteY69" fmla="*/ 1184470 h 4485509"/>
              <a:gd name="connsiteX70" fmla="*/ 1474747 w 3068565"/>
              <a:gd name="connsiteY70" fmla="*/ 1131307 h 4485509"/>
              <a:gd name="connsiteX71" fmla="*/ 1453482 w 3068565"/>
              <a:gd name="connsiteY71" fmla="*/ 1088777 h 4485509"/>
              <a:gd name="connsiteX72" fmla="*/ 1442850 w 3068565"/>
              <a:gd name="connsiteY72" fmla="*/ 1051563 h 4485509"/>
              <a:gd name="connsiteX73" fmla="*/ 1458798 w 3068565"/>
              <a:gd name="connsiteY73" fmla="*/ 1024982 h 4485509"/>
              <a:gd name="connsiteX74" fmla="*/ 1511961 w 3068565"/>
              <a:gd name="connsiteY74" fmla="*/ 961186 h 4485509"/>
              <a:gd name="connsiteX75" fmla="*/ 1527910 w 3068565"/>
              <a:gd name="connsiteY75" fmla="*/ 918656 h 4485509"/>
              <a:gd name="connsiteX76" fmla="*/ 1581073 w 3068565"/>
              <a:gd name="connsiteY76" fmla="*/ 902707 h 4485509"/>
              <a:gd name="connsiteX77" fmla="*/ 1634236 w 3068565"/>
              <a:gd name="connsiteY77" fmla="*/ 897391 h 4485509"/>
              <a:gd name="connsiteX78" fmla="*/ 1692715 w 3068565"/>
              <a:gd name="connsiteY78" fmla="*/ 854861 h 4485509"/>
              <a:gd name="connsiteX79" fmla="*/ 1729929 w 3068565"/>
              <a:gd name="connsiteY79" fmla="*/ 817647 h 4485509"/>
              <a:gd name="connsiteX80" fmla="*/ 1756510 w 3068565"/>
              <a:gd name="connsiteY80" fmla="*/ 780433 h 4485509"/>
              <a:gd name="connsiteX81" fmla="*/ 1783092 w 3068565"/>
              <a:gd name="connsiteY81" fmla="*/ 679424 h 4485509"/>
              <a:gd name="connsiteX82" fmla="*/ 1793724 w 3068565"/>
              <a:gd name="connsiteY82" fmla="*/ 620944 h 4485509"/>
              <a:gd name="connsiteX83" fmla="*/ 1809673 w 3068565"/>
              <a:gd name="connsiteY83" fmla="*/ 583730 h 4485509"/>
              <a:gd name="connsiteX84" fmla="*/ 1814989 w 3068565"/>
              <a:gd name="connsiteY84" fmla="*/ 562465 h 4485509"/>
              <a:gd name="connsiteX85" fmla="*/ 1884101 w 3068565"/>
              <a:gd name="connsiteY85" fmla="*/ 578414 h 4485509"/>
              <a:gd name="connsiteX86" fmla="*/ 1894733 w 3068565"/>
              <a:gd name="connsiteY86" fmla="*/ 541200 h 4485509"/>
              <a:gd name="connsiteX87" fmla="*/ 1937264 w 3068565"/>
              <a:gd name="connsiteY87" fmla="*/ 541200 h 4485509"/>
              <a:gd name="connsiteX88" fmla="*/ 1985110 w 3068565"/>
              <a:gd name="connsiteY88" fmla="*/ 503986 h 4485509"/>
              <a:gd name="connsiteX89" fmla="*/ 2032957 w 3068565"/>
              <a:gd name="connsiteY89" fmla="*/ 509303 h 4485509"/>
              <a:gd name="connsiteX90" fmla="*/ 2070171 w 3068565"/>
              <a:gd name="connsiteY90" fmla="*/ 477405 h 4485509"/>
              <a:gd name="connsiteX91" fmla="*/ 2112701 w 3068565"/>
              <a:gd name="connsiteY91" fmla="*/ 434875 h 4485509"/>
              <a:gd name="connsiteX92" fmla="*/ 2165864 w 3068565"/>
              <a:gd name="connsiteY92" fmla="*/ 429558 h 4485509"/>
              <a:gd name="connsiteX93" fmla="*/ 2171180 w 3068565"/>
              <a:gd name="connsiteY93" fmla="*/ 402977 h 4485509"/>
              <a:gd name="connsiteX94" fmla="*/ 2197761 w 3068565"/>
              <a:gd name="connsiteY94" fmla="*/ 408293 h 4485509"/>
              <a:gd name="connsiteX95" fmla="*/ 2208394 w 3068565"/>
              <a:gd name="connsiteY95" fmla="*/ 392344 h 4485509"/>
              <a:gd name="connsiteX96" fmla="*/ 2245608 w 3068565"/>
              <a:gd name="connsiteY96" fmla="*/ 408293 h 4485509"/>
              <a:gd name="connsiteX97" fmla="*/ 2298771 w 3068565"/>
              <a:gd name="connsiteY97" fmla="*/ 381712 h 4485509"/>
              <a:gd name="connsiteX98" fmla="*/ 2335985 w 3068565"/>
              <a:gd name="connsiteY98" fmla="*/ 339182 h 4485509"/>
              <a:gd name="connsiteX99" fmla="*/ 2367882 w 3068565"/>
              <a:gd name="connsiteY99" fmla="*/ 307284 h 4485509"/>
              <a:gd name="connsiteX100" fmla="*/ 2426361 w 3068565"/>
              <a:gd name="connsiteY100" fmla="*/ 307284 h 4485509"/>
              <a:gd name="connsiteX101" fmla="*/ 2463575 w 3068565"/>
              <a:gd name="connsiteY101" fmla="*/ 317917 h 4485509"/>
              <a:gd name="connsiteX102" fmla="*/ 2500789 w 3068565"/>
              <a:gd name="connsiteY102" fmla="*/ 291335 h 4485509"/>
              <a:gd name="connsiteX103" fmla="*/ 2575217 w 3068565"/>
              <a:gd name="connsiteY103" fmla="*/ 296651 h 4485509"/>
              <a:gd name="connsiteX104" fmla="*/ 2639012 w 3068565"/>
              <a:gd name="connsiteY104" fmla="*/ 286019 h 4485509"/>
              <a:gd name="connsiteX105" fmla="*/ 2654961 w 3068565"/>
              <a:gd name="connsiteY105" fmla="*/ 264754 h 4485509"/>
              <a:gd name="connsiteX106" fmla="*/ 2649645 w 3068565"/>
              <a:gd name="connsiteY106" fmla="*/ 227540 h 4485509"/>
              <a:gd name="connsiteX107" fmla="*/ 2697492 w 3068565"/>
              <a:gd name="connsiteY107" fmla="*/ 206275 h 4485509"/>
              <a:gd name="connsiteX108" fmla="*/ 2692175 w 3068565"/>
              <a:gd name="connsiteY108" fmla="*/ 174377 h 4485509"/>
              <a:gd name="connsiteX109" fmla="*/ 2729389 w 3068565"/>
              <a:gd name="connsiteY109" fmla="*/ 169061 h 4485509"/>
              <a:gd name="connsiteX110" fmla="*/ 2798501 w 3068565"/>
              <a:gd name="connsiteY110" fmla="*/ 121214 h 4485509"/>
              <a:gd name="connsiteX111" fmla="*/ 2846347 w 3068565"/>
              <a:gd name="connsiteY111" fmla="*/ 110582 h 4485509"/>
              <a:gd name="connsiteX112" fmla="*/ 2867612 w 3068565"/>
              <a:gd name="connsiteY112" fmla="*/ 84000 h 4485509"/>
              <a:gd name="connsiteX113" fmla="*/ 2883561 w 3068565"/>
              <a:gd name="connsiteY113" fmla="*/ 46786 h 4485509"/>
              <a:gd name="connsiteX114" fmla="*/ 2904826 w 3068565"/>
              <a:gd name="connsiteY114" fmla="*/ 20205 h 4485509"/>
              <a:gd name="connsiteX115" fmla="*/ 2934126 w 3068565"/>
              <a:gd name="connsiteY115" fmla="*/ 946 h 4485509"/>
              <a:gd name="connsiteX116" fmla="*/ 2995203 w 3068565"/>
              <a:gd name="connsiteY116" fmla="*/ 12054 h 4485509"/>
              <a:gd name="connsiteX117" fmla="*/ 3022732 w 3068565"/>
              <a:gd name="connsiteY117" fmla="*/ 22448 h 4485509"/>
              <a:gd name="connsiteX118" fmla="*/ 3041279 w 3068565"/>
              <a:gd name="connsiteY118" fmla="*/ 20442 h 4485509"/>
              <a:gd name="connsiteX119" fmla="*/ 3068098 w 3068565"/>
              <a:gd name="connsiteY119" fmla="*/ 5 h 4485509"/>
              <a:gd name="connsiteX120" fmla="*/ 3057702 w 3068565"/>
              <a:gd name="connsiteY120" fmla="*/ 18435 h 4485509"/>
              <a:gd name="connsiteX0" fmla="*/ 23464 w 3091656"/>
              <a:gd name="connsiteY0" fmla="*/ 4485509 h 4485509"/>
              <a:gd name="connsiteX1" fmla="*/ 10114 w 3091656"/>
              <a:gd name="connsiteY1" fmla="*/ 4375287 h 4485509"/>
              <a:gd name="connsiteX2" fmla="*/ 179401 w 3091656"/>
              <a:gd name="connsiteY2" fmla="*/ 4033996 h 4485509"/>
              <a:gd name="connsiteX3" fmla="*/ 211299 w 3091656"/>
              <a:gd name="connsiteY3" fmla="*/ 4012730 h 4485509"/>
              <a:gd name="connsiteX4" fmla="*/ 232564 w 3091656"/>
              <a:gd name="connsiteY4" fmla="*/ 3970200 h 4485509"/>
              <a:gd name="connsiteX5" fmla="*/ 227248 w 3091656"/>
              <a:gd name="connsiteY5" fmla="*/ 3906405 h 4485509"/>
              <a:gd name="connsiteX6" fmla="*/ 211299 w 3091656"/>
              <a:gd name="connsiteY6" fmla="*/ 3863875 h 4485509"/>
              <a:gd name="connsiteX7" fmla="*/ 243196 w 3091656"/>
              <a:gd name="connsiteY7" fmla="*/ 3794763 h 4485509"/>
              <a:gd name="connsiteX8" fmla="*/ 285727 w 3091656"/>
              <a:gd name="connsiteY8" fmla="*/ 3768182 h 4485509"/>
              <a:gd name="connsiteX9" fmla="*/ 317624 w 3091656"/>
              <a:gd name="connsiteY9" fmla="*/ 3741600 h 4485509"/>
              <a:gd name="connsiteX10" fmla="*/ 338889 w 3091656"/>
              <a:gd name="connsiteY10" fmla="*/ 3704386 h 4485509"/>
              <a:gd name="connsiteX11" fmla="*/ 370787 w 3091656"/>
              <a:gd name="connsiteY11" fmla="*/ 3656540 h 4485509"/>
              <a:gd name="connsiteX12" fmla="*/ 397369 w 3091656"/>
              <a:gd name="connsiteY12" fmla="*/ 3635275 h 4485509"/>
              <a:gd name="connsiteX13" fmla="*/ 423950 w 3091656"/>
              <a:gd name="connsiteY13" fmla="*/ 3656540 h 4485509"/>
              <a:gd name="connsiteX14" fmla="*/ 439899 w 3091656"/>
              <a:gd name="connsiteY14" fmla="*/ 3629958 h 4485509"/>
              <a:gd name="connsiteX15" fmla="*/ 439899 w 3091656"/>
              <a:gd name="connsiteY15" fmla="*/ 3582112 h 4485509"/>
              <a:gd name="connsiteX16" fmla="*/ 445215 w 3091656"/>
              <a:gd name="connsiteY16" fmla="*/ 3539582 h 4485509"/>
              <a:gd name="connsiteX17" fmla="*/ 487745 w 3091656"/>
              <a:gd name="connsiteY17" fmla="*/ 3475786 h 4485509"/>
              <a:gd name="connsiteX18" fmla="*/ 530276 w 3091656"/>
              <a:gd name="connsiteY18" fmla="*/ 3465154 h 4485509"/>
              <a:gd name="connsiteX19" fmla="*/ 599387 w 3091656"/>
              <a:gd name="connsiteY19" fmla="*/ 3449205 h 4485509"/>
              <a:gd name="connsiteX20" fmla="*/ 652550 w 3091656"/>
              <a:gd name="connsiteY20" fmla="*/ 3443889 h 4485509"/>
              <a:gd name="connsiteX21" fmla="*/ 726978 w 3091656"/>
              <a:gd name="connsiteY21" fmla="*/ 3449205 h 4485509"/>
              <a:gd name="connsiteX22" fmla="*/ 726978 w 3091656"/>
              <a:gd name="connsiteY22" fmla="*/ 3390726 h 4485509"/>
              <a:gd name="connsiteX23" fmla="*/ 742927 w 3091656"/>
              <a:gd name="connsiteY23" fmla="*/ 3348196 h 4485509"/>
              <a:gd name="connsiteX24" fmla="*/ 742927 w 3091656"/>
              <a:gd name="connsiteY24" fmla="*/ 3310982 h 4485509"/>
              <a:gd name="connsiteX25" fmla="*/ 753559 w 3091656"/>
              <a:gd name="connsiteY25" fmla="*/ 3268451 h 4485509"/>
              <a:gd name="connsiteX26" fmla="*/ 758876 w 3091656"/>
              <a:gd name="connsiteY26" fmla="*/ 3215289 h 4485509"/>
              <a:gd name="connsiteX27" fmla="*/ 758876 w 3091656"/>
              <a:gd name="connsiteY27" fmla="*/ 3172758 h 4485509"/>
              <a:gd name="connsiteX28" fmla="*/ 758876 w 3091656"/>
              <a:gd name="connsiteY28" fmla="*/ 3124912 h 4485509"/>
              <a:gd name="connsiteX29" fmla="*/ 801406 w 3091656"/>
              <a:gd name="connsiteY29" fmla="*/ 3050484 h 4485509"/>
              <a:gd name="connsiteX30" fmla="*/ 801406 w 3091656"/>
              <a:gd name="connsiteY30" fmla="*/ 2992005 h 4485509"/>
              <a:gd name="connsiteX31" fmla="*/ 785457 w 3091656"/>
              <a:gd name="connsiteY31" fmla="*/ 2922893 h 4485509"/>
              <a:gd name="connsiteX32" fmla="*/ 758876 w 3091656"/>
              <a:gd name="connsiteY32" fmla="*/ 2853782 h 4485509"/>
              <a:gd name="connsiteX33" fmla="*/ 737610 w 3091656"/>
              <a:gd name="connsiteY33" fmla="*/ 2832517 h 4485509"/>
              <a:gd name="connsiteX34" fmla="*/ 737610 w 3091656"/>
              <a:gd name="connsiteY34" fmla="*/ 2779354 h 4485509"/>
              <a:gd name="connsiteX35" fmla="*/ 859885 w 3091656"/>
              <a:gd name="connsiteY35" fmla="*/ 2789986 h 4485509"/>
              <a:gd name="connsiteX36" fmla="*/ 902415 w 3091656"/>
              <a:gd name="connsiteY36" fmla="*/ 2758089 h 4485509"/>
              <a:gd name="connsiteX37" fmla="*/ 955578 w 3091656"/>
              <a:gd name="connsiteY37" fmla="*/ 2779354 h 4485509"/>
              <a:gd name="connsiteX38" fmla="*/ 992792 w 3091656"/>
              <a:gd name="connsiteY38" fmla="*/ 2742140 h 4485509"/>
              <a:gd name="connsiteX39" fmla="*/ 1035322 w 3091656"/>
              <a:gd name="connsiteY39" fmla="*/ 2747456 h 4485509"/>
              <a:gd name="connsiteX40" fmla="*/ 1067220 w 3091656"/>
              <a:gd name="connsiteY40" fmla="*/ 2720875 h 4485509"/>
              <a:gd name="connsiteX41" fmla="*/ 1178862 w 3091656"/>
              <a:gd name="connsiteY41" fmla="*/ 2710242 h 4485509"/>
              <a:gd name="connsiteX42" fmla="*/ 1258606 w 3091656"/>
              <a:gd name="connsiteY42" fmla="*/ 2726191 h 4485509"/>
              <a:gd name="connsiteX43" fmla="*/ 1322401 w 3091656"/>
              <a:gd name="connsiteY43" fmla="*/ 2726191 h 4485509"/>
              <a:gd name="connsiteX44" fmla="*/ 1396829 w 3091656"/>
              <a:gd name="connsiteY44" fmla="*/ 2720875 h 4485509"/>
              <a:gd name="connsiteX45" fmla="*/ 1455308 w 3091656"/>
              <a:gd name="connsiteY45" fmla="*/ 2667712 h 4485509"/>
              <a:gd name="connsiteX46" fmla="*/ 1481889 w 3091656"/>
              <a:gd name="connsiteY46" fmla="*/ 2587968 h 4485509"/>
              <a:gd name="connsiteX47" fmla="*/ 1497838 w 3091656"/>
              <a:gd name="connsiteY47" fmla="*/ 2508224 h 4485509"/>
              <a:gd name="connsiteX48" fmla="*/ 1455308 w 3091656"/>
              <a:gd name="connsiteY48" fmla="*/ 2460377 h 4485509"/>
              <a:gd name="connsiteX49" fmla="*/ 1492522 w 3091656"/>
              <a:gd name="connsiteY49" fmla="*/ 2401898 h 4485509"/>
              <a:gd name="connsiteX50" fmla="*/ 1471257 w 3091656"/>
              <a:gd name="connsiteY50" fmla="*/ 2327470 h 4485509"/>
              <a:gd name="connsiteX51" fmla="*/ 1535052 w 3091656"/>
              <a:gd name="connsiteY51" fmla="*/ 2284940 h 4485509"/>
              <a:gd name="connsiteX52" fmla="*/ 1545685 w 3091656"/>
              <a:gd name="connsiteY52" fmla="*/ 2215828 h 4485509"/>
              <a:gd name="connsiteX53" fmla="*/ 1561634 w 3091656"/>
              <a:gd name="connsiteY53" fmla="*/ 2152033 h 4485509"/>
              <a:gd name="connsiteX54" fmla="*/ 1561634 w 3091656"/>
              <a:gd name="connsiteY54" fmla="*/ 2035075 h 4485509"/>
              <a:gd name="connsiteX55" fmla="*/ 1593531 w 3091656"/>
              <a:gd name="connsiteY55" fmla="*/ 1981912 h 4485509"/>
              <a:gd name="connsiteX56" fmla="*/ 1657327 w 3091656"/>
              <a:gd name="connsiteY56" fmla="*/ 1934065 h 4485509"/>
              <a:gd name="connsiteX57" fmla="*/ 1694541 w 3091656"/>
              <a:gd name="connsiteY57" fmla="*/ 1833056 h 4485509"/>
              <a:gd name="connsiteX58" fmla="*/ 1715806 w 3091656"/>
              <a:gd name="connsiteY58" fmla="*/ 1763944 h 4485509"/>
              <a:gd name="connsiteX59" fmla="*/ 1710489 w 3091656"/>
              <a:gd name="connsiteY59" fmla="*/ 1705465 h 4485509"/>
              <a:gd name="connsiteX60" fmla="*/ 1673276 w 3091656"/>
              <a:gd name="connsiteY60" fmla="*/ 1609772 h 4485509"/>
              <a:gd name="connsiteX61" fmla="*/ 1652010 w 3091656"/>
              <a:gd name="connsiteY61" fmla="*/ 1535344 h 4485509"/>
              <a:gd name="connsiteX62" fmla="*/ 1598848 w 3091656"/>
              <a:gd name="connsiteY62" fmla="*/ 1487498 h 4485509"/>
              <a:gd name="connsiteX63" fmla="*/ 1556317 w 3091656"/>
              <a:gd name="connsiteY63" fmla="*/ 1439651 h 4485509"/>
              <a:gd name="connsiteX64" fmla="*/ 1476573 w 3091656"/>
              <a:gd name="connsiteY64" fmla="*/ 1375856 h 4485509"/>
              <a:gd name="connsiteX65" fmla="*/ 1423410 w 3091656"/>
              <a:gd name="connsiteY65" fmla="*/ 1338642 h 4485509"/>
              <a:gd name="connsiteX66" fmla="*/ 1434043 w 3091656"/>
              <a:gd name="connsiteY66" fmla="*/ 1296112 h 4485509"/>
              <a:gd name="connsiteX67" fmla="*/ 1449992 w 3091656"/>
              <a:gd name="connsiteY67" fmla="*/ 1264214 h 4485509"/>
              <a:gd name="connsiteX68" fmla="*/ 1492522 w 3091656"/>
              <a:gd name="connsiteY68" fmla="*/ 1227000 h 4485509"/>
              <a:gd name="connsiteX69" fmla="*/ 1497838 w 3091656"/>
              <a:gd name="connsiteY69" fmla="*/ 1184470 h 4485509"/>
              <a:gd name="connsiteX70" fmla="*/ 1497838 w 3091656"/>
              <a:gd name="connsiteY70" fmla="*/ 1131307 h 4485509"/>
              <a:gd name="connsiteX71" fmla="*/ 1476573 w 3091656"/>
              <a:gd name="connsiteY71" fmla="*/ 1088777 h 4485509"/>
              <a:gd name="connsiteX72" fmla="*/ 1465941 w 3091656"/>
              <a:gd name="connsiteY72" fmla="*/ 1051563 h 4485509"/>
              <a:gd name="connsiteX73" fmla="*/ 1481889 w 3091656"/>
              <a:gd name="connsiteY73" fmla="*/ 1024982 h 4485509"/>
              <a:gd name="connsiteX74" fmla="*/ 1535052 w 3091656"/>
              <a:gd name="connsiteY74" fmla="*/ 961186 h 4485509"/>
              <a:gd name="connsiteX75" fmla="*/ 1551001 w 3091656"/>
              <a:gd name="connsiteY75" fmla="*/ 918656 h 4485509"/>
              <a:gd name="connsiteX76" fmla="*/ 1604164 w 3091656"/>
              <a:gd name="connsiteY76" fmla="*/ 902707 h 4485509"/>
              <a:gd name="connsiteX77" fmla="*/ 1657327 w 3091656"/>
              <a:gd name="connsiteY77" fmla="*/ 897391 h 4485509"/>
              <a:gd name="connsiteX78" fmla="*/ 1715806 w 3091656"/>
              <a:gd name="connsiteY78" fmla="*/ 854861 h 4485509"/>
              <a:gd name="connsiteX79" fmla="*/ 1753020 w 3091656"/>
              <a:gd name="connsiteY79" fmla="*/ 817647 h 4485509"/>
              <a:gd name="connsiteX80" fmla="*/ 1779601 w 3091656"/>
              <a:gd name="connsiteY80" fmla="*/ 780433 h 4485509"/>
              <a:gd name="connsiteX81" fmla="*/ 1806183 w 3091656"/>
              <a:gd name="connsiteY81" fmla="*/ 679424 h 4485509"/>
              <a:gd name="connsiteX82" fmla="*/ 1816815 w 3091656"/>
              <a:gd name="connsiteY82" fmla="*/ 620944 h 4485509"/>
              <a:gd name="connsiteX83" fmla="*/ 1832764 w 3091656"/>
              <a:gd name="connsiteY83" fmla="*/ 583730 h 4485509"/>
              <a:gd name="connsiteX84" fmla="*/ 1838080 w 3091656"/>
              <a:gd name="connsiteY84" fmla="*/ 562465 h 4485509"/>
              <a:gd name="connsiteX85" fmla="*/ 1907192 w 3091656"/>
              <a:gd name="connsiteY85" fmla="*/ 578414 h 4485509"/>
              <a:gd name="connsiteX86" fmla="*/ 1917824 w 3091656"/>
              <a:gd name="connsiteY86" fmla="*/ 541200 h 4485509"/>
              <a:gd name="connsiteX87" fmla="*/ 1960355 w 3091656"/>
              <a:gd name="connsiteY87" fmla="*/ 541200 h 4485509"/>
              <a:gd name="connsiteX88" fmla="*/ 2008201 w 3091656"/>
              <a:gd name="connsiteY88" fmla="*/ 503986 h 4485509"/>
              <a:gd name="connsiteX89" fmla="*/ 2056048 w 3091656"/>
              <a:gd name="connsiteY89" fmla="*/ 509303 h 4485509"/>
              <a:gd name="connsiteX90" fmla="*/ 2093262 w 3091656"/>
              <a:gd name="connsiteY90" fmla="*/ 477405 h 4485509"/>
              <a:gd name="connsiteX91" fmla="*/ 2135792 w 3091656"/>
              <a:gd name="connsiteY91" fmla="*/ 434875 h 4485509"/>
              <a:gd name="connsiteX92" fmla="*/ 2188955 w 3091656"/>
              <a:gd name="connsiteY92" fmla="*/ 429558 h 4485509"/>
              <a:gd name="connsiteX93" fmla="*/ 2194271 w 3091656"/>
              <a:gd name="connsiteY93" fmla="*/ 402977 h 4485509"/>
              <a:gd name="connsiteX94" fmla="*/ 2220852 w 3091656"/>
              <a:gd name="connsiteY94" fmla="*/ 408293 h 4485509"/>
              <a:gd name="connsiteX95" fmla="*/ 2231485 w 3091656"/>
              <a:gd name="connsiteY95" fmla="*/ 392344 h 4485509"/>
              <a:gd name="connsiteX96" fmla="*/ 2268699 w 3091656"/>
              <a:gd name="connsiteY96" fmla="*/ 408293 h 4485509"/>
              <a:gd name="connsiteX97" fmla="*/ 2321862 w 3091656"/>
              <a:gd name="connsiteY97" fmla="*/ 381712 h 4485509"/>
              <a:gd name="connsiteX98" fmla="*/ 2359076 w 3091656"/>
              <a:gd name="connsiteY98" fmla="*/ 339182 h 4485509"/>
              <a:gd name="connsiteX99" fmla="*/ 2390973 w 3091656"/>
              <a:gd name="connsiteY99" fmla="*/ 307284 h 4485509"/>
              <a:gd name="connsiteX100" fmla="*/ 2449452 w 3091656"/>
              <a:gd name="connsiteY100" fmla="*/ 307284 h 4485509"/>
              <a:gd name="connsiteX101" fmla="*/ 2486666 w 3091656"/>
              <a:gd name="connsiteY101" fmla="*/ 317917 h 4485509"/>
              <a:gd name="connsiteX102" fmla="*/ 2523880 w 3091656"/>
              <a:gd name="connsiteY102" fmla="*/ 291335 h 4485509"/>
              <a:gd name="connsiteX103" fmla="*/ 2598308 w 3091656"/>
              <a:gd name="connsiteY103" fmla="*/ 296651 h 4485509"/>
              <a:gd name="connsiteX104" fmla="*/ 2662103 w 3091656"/>
              <a:gd name="connsiteY104" fmla="*/ 286019 h 4485509"/>
              <a:gd name="connsiteX105" fmla="*/ 2678052 w 3091656"/>
              <a:gd name="connsiteY105" fmla="*/ 264754 h 4485509"/>
              <a:gd name="connsiteX106" fmla="*/ 2672736 w 3091656"/>
              <a:gd name="connsiteY106" fmla="*/ 227540 h 4485509"/>
              <a:gd name="connsiteX107" fmla="*/ 2720583 w 3091656"/>
              <a:gd name="connsiteY107" fmla="*/ 206275 h 4485509"/>
              <a:gd name="connsiteX108" fmla="*/ 2715266 w 3091656"/>
              <a:gd name="connsiteY108" fmla="*/ 174377 h 4485509"/>
              <a:gd name="connsiteX109" fmla="*/ 2752480 w 3091656"/>
              <a:gd name="connsiteY109" fmla="*/ 169061 h 4485509"/>
              <a:gd name="connsiteX110" fmla="*/ 2821592 w 3091656"/>
              <a:gd name="connsiteY110" fmla="*/ 121214 h 4485509"/>
              <a:gd name="connsiteX111" fmla="*/ 2869438 w 3091656"/>
              <a:gd name="connsiteY111" fmla="*/ 110582 h 4485509"/>
              <a:gd name="connsiteX112" fmla="*/ 2890703 w 3091656"/>
              <a:gd name="connsiteY112" fmla="*/ 84000 h 4485509"/>
              <a:gd name="connsiteX113" fmla="*/ 2906652 w 3091656"/>
              <a:gd name="connsiteY113" fmla="*/ 46786 h 4485509"/>
              <a:gd name="connsiteX114" fmla="*/ 2927917 w 3091656"/>
              <a:gd name="connsiteY114" fmla="*/ 20205 h 4485509"/>
              <a:gd name="connsiteX115" fmla="*/ 2957217 w 3091656"/>
              <a:gd name="connsiteY115" fmla="*/ 946 h 4485509"/>
              <a:gd name="connsiteX116" fmla="*/ 3018294 w 3091656"/>
              <a:gd name="connsiteY116" fmla="*/ 12054 h 4485509"/>
              <a:gd name="connsiteX117" fmla="*/ 3045823 w 3091656"/>
              <a:gd name="connsiteY117" fmla="*/ 22448 h 4485509"/>
              <a:gd name="connsiteX118" fmla="*/ 3064370 w 3091656"/>
              <a:gd name="connsiteY118" fmla="*/ 20442 h 4485509"/>
              <a:gd name="connsiteX119" fmla="*/ 3091189 w 3091656"/>
              <a:gd name="connsiteY119" fmla="*/ 5 h 4485509"/>
              <a:gd name="connsiteX120" fmla="*/ 3080793 w 3091656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204442 w 3084799"/>
              <a:gd name="connsiteY3" fmla="*/ 4012730 h 4485509"/>
              <a:gd name="connsiteX4" fmla="*/ 225707 w 3084799"/>
              <a:gd name="connsiteY4" fmla="*/ 3970200 h 4485509"/>
              <a:gd name="connsiteX5" fmla="*/ 220391 w 3084799"/>
              <a:gd name="connsiteY5" fmla="*/ 3906405 h 4485509"/>
              <a:gd name="connsiteX6" fmla="*/ 204442 w 3084799"/>
              <a:gd name="connsiteY6" fmla="*/ 3863875 h 4485509"/>
              <a:gd name="connsiteX7" fmla="*/ 236339 w 3084799"/>
              <a:gd name="connsiteY7" fmla="*/ 3794763 h 4485509"/>
              <a:gd name="connsiteX8" fmla="*/ 278870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720121 w 3084799"/>
              <a:gd name="connsiteY21" fmla="*/ 3449205 h 4485509"/>
              <a:gd name="connsiteX22" fmla="*/ 720121 w 3084799"/>
              <a:gd name="connsiteY22" fmla="*/ 3390726 h 4485509"/>
              <a:gd name="connsiteX23" fmla="*/ 736070 w 3084799"/>
              <a:gd name="connsiteY23" fmla="*/ 3348196 h 4485509"/>
              <a:gd name="connsiteX24" fmla="*/ 736070 w 3084799"/>
              <a:gd name="connsiteY24" fmla="*/ 3310982 h 4485509"/>
              <a:gd name="connsiteX25" fmla="*/ 746702 w 3084799"/>
              <a:gd name="connsiteY25" fmla="*/ 3268451 h 4485509"/>
              <a:gd name="connsiteX26" fmla="*/ 752019 w 3084799"/>
              <a:gd name="connsiteY26" fmla="*/ 3215289 h 4485509"/>
              <a:gd name="connsiteX27" fmla="*/ 752019 w 3084799"/>
              <a:gd name="connsiteY27" fmla="*/ 3172758 h 4485509"/>
              <a:gd name="connsiteX28" fmla="*/ 752019 w 3084799"/>
              <a:gd name="connsiteY28" fmla="*/ 3124912 h 4485509"/>
              <a:gd name="connsiteX29" fmla="*/ 794549 w 3084799"/>
              <a:gd name="connsiteY29" fmla="*/ 3050484 h 4485509"/>
              <a:gd name="connsiteX30" fmla="*/ 794549 w 3084799"/>
              <a:gd name="connsiteY30" fmla="*/ 2992005 h 4485509"/>
              <a:gd name="connsiteX31" fmla="*/ 778600 w 3084799"/>
              <a:gd name="connsiteY31" fmla="*/ 2922893 h 4485509"/>
              <a:gd name="connsiteX32" fmla="*/ 752019 w 3084799"/>
              <a:gd name="connsiteY32" fmla="*/ 2853782 h 4485509"/>
              <a:gd name="connsiteX33" fmla="*/ 730753 w 3084799"/>
              <a:gd name="connsiteY33" fmla="*/ 2832517 h 4485509"/>
              <a:gd name="connsiteX34" fmla="*/ 730753 w 3084799"/>
              <a:gd name="connsiteY34" fmla="*/ 2779354 h 4485509"/>
              <a:gd name="connsiteX35" fmla="*/ 853028 w 3084799"/>
              <a:gd name="connsiteY35" fmla="*/ 2789986 h 4485509"/>
              <a:gd name="connsiteX36" fmla="*/ 895558 w 3084799"/>
              <a:gd name="connsiteY36" fmla="*/ 2758089 h 4485509"/>
              <a:gd name="connsiteX37" fmla="*/ 948721 w 3084799"/>
              <a:gd name="connsiteY37" fmla="*/ 2779354 h 4485509"/>
              <a:gd name="connsiteX38" fmla="*/ 985935 w 3084799"/>
              <a:gd name="connsiteY38" fmla="*/ 2742140 h 4485509"/>
              <a:gd name="connsiteX39" fmla="*/ 1028465 w 3084799"/>
              <a:gd name="connsiteY39" fmla="*/ 2747456 h 4485509"/>
              <a:gd name="connsiteX40" fmla="*/ 1060363 w 3084799"/>
              <a:gd name="connsiteY40" fmla="*/ 2720875 h 4485509"/>
              <a:gd name="connsiteX41" fmla="*/ 1172005 w 3084799"/>
              <a:gd name="connsiteY41" fmla="*/ 2710242 h 4485509"/>
              <a:gd name="connsiteX42" fmla="*/ 1251749 w 3084799"/>
              <a:gd name="connsiteY42" fmla="*/ 2726191 h 4485509"/>
              <a:gd name="connsiteX43" fmla="*/ 1315544 w 3084799"/>
              <a:gd name="connsiteY43" fmla="*/ 2726191 h 4485509"/>
              <a:gd name="connsiteX44" fmla="*/ 1389972 w 3084799"/>
              <a:gd name="connsiteY44" fmla="*/ 2720875 h 4485509"/>
              <a:gd name="connsiteX45" fmla="*/ 1448451 w 3084799"/>
              <a:gd name="connsiteY45" fmla="*/ 2667712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464400 w 3084799"/>
              <a:gd name="connsiteY50" fmla="*/ 2327470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54777 w 3084799"/>
              <a:gd name="connsiteY54" fmla="*/ 2035075 h 4485509"/>
              <a:gd name="connsiteX55" fmla="*/ 1586674 w 3084799"/>
              <a:gd name="connsiteY55" fmla="*/ 1981912 h 4485509"/>
              <a:gd name="connsiteX56" fmla="*/ 1650470 w 3084799"/>
              <a:gd name="connsiteY56" fmla="*/ 1934065 h 4485509"/>
              <a:gd name="connsiteX57" fmla="*/ 1687684 w 3084799"/>
              <a:gd name="connsiteY57" fmla="*/ 1833056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97307 w 3084799"/>
              <a:gd name="connsiteY76" fmla="*/ 902707 h 4485509"/>
              <a:gd name="connsiteX77" fmla="*/ 1650470 w 3084799"/>
              <a:gd name="connsiteY77" fmla="*/ 897391 h 4485509"/>
              <a:gd name="connsiteX78" fmla="*/ 1708949 w 3084799"/>
              <a:gd name="connsiteY78" fmla="*/ 854861 h 4485509"/>
              <a:gd name="connsiteX79" fmla="*/ 1746163 w 3084799"/>
              <a:gd name="connsiteY79" fmla="*/ 817647 h 4485509"/>
              <a:gd name="connsiteX80" fmla="*/ 1772744 w 3084799"/>
              <a:gd name="connsiteY80" fmla="*/ 780433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900335 w 3084799"/>
              <a:gd name="connsiteY85" fmla="*/ 578414 h 4485509"/>
              <a:gd name="connsiteX86" fmla="*/ 1910967 w 3084799"/>
              <a:gd name="connsiteY86" fmla="*/ 541200 h 4485509"/>
              <a:gd name="connsiteX87" fmla="*/ 1953498 w 3084799"/>
              <a:gd name="connsiteY87" fmla="*/ 541200 h 4485509"/>
              <a:gd name="connsiteX88" fmla="*/ 2001344 w 3084799"/>
              <a:gd name="connsiteY88" fmla="*/ 503986 h 4485509"/>
              <a:gd name="connsiteX89" fmla="*/ 2049191 w 3084799"/>
              <a:gd name="connsiteY89" fmla="*/ 509303 h 4485509"/>
              <a:gd name="connsiteX90" fmla="*/ 2086405 w 3084799"/>
              <a:gd name="connsiteY90" fmla="*/ 477405 h 4485509"/>
              <a:gd name="connsiteX91" fmla="*/ 2128935 w 3084799"/>
              <a:gd name="connsiteY91" fmla="*/ 434875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204442 w 3084799"/>
              <a:gd name="connsiteY3" fmla="*/ 4012730 h 4485509"/>
              <a:gd name="connsiteX4" fmla="*/ 225707 w 3084799"/>
              <a:gd name="connsiteY4" fmla="*/ 3970200 h 4485509"/>
              <a:gd name="connsiteX5" fmla="*/ 220391 w 3084799"/>
              <a:gd name="connsiteY5" fmla="*/ 3906405 h 4485509"/>
              <a:gd name="connsiteX6" fmla="*/ 204442 w 3084799"/>
              <a:gd name="connsiteY6" fmla="*/ 3863875 h 4485509"/>
              <a:gd name="connsiteX7" fmla="*/ 236339 w 3084799"/>
              <a:gd name="connsiteY7" fmla="*/ 3794763 h 4485509"/>
              <a:gd name="connsiteX8" fmla="*/ 278870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720121 w 3084799"/>
              <a:gd name="connsiteY21" fmla="*/ 3449205 h 4485509"/>
              <a:gd name="connsiteX22" fmla="*/ 720121 w 3084799"/>
              <a:gd name="connsiteY22" fmla="*/ 3390726 h 4485509"/>
              <a:gd name="connsiteX23" fmla="*/ 736070 w 3084799"/>
              <a:gd name="connsiteY23" fmla="*/ 3348196 h 4485509"/>
              <a:gd name="connsiteX24" fmla="*/ 736070 w 3084799"/>
              <a:gd name="connsiteY24" fmla="*/ 3310982 h 4485509"/>
              <a:gd name="connsiteX25" fmla="*/ 746702 w 3084799"/>
              <a:gd name="connsiteY25" fmla="*/ 3268451 h 4485509"/>
              <a:gd name="connsiteX26" fmla="*/ 752019 w 3084799"/>
              <a:gd name="connsiteY26" fmla="*/ 3215289 h 4485509"/>
              <a:gd name="connsiteX27" fmla="*/ 752019 w 3084799"/>
              <a:gd name="connsiteY27" fmla="*/ 3172758 h 4485509"/>
              <a:gd name="connsiteX28" fmla="*/ 752019 w 3084799"/>
              <a:gd name="connsiteY28" fmla="*/ 3124912 h 4485509"/>
              <a:gd name="connsiteX29" fmla="*/ 794549 w 3084799"/>
              <a:gd name="connsiteY29" fmla="*/ 3050484 h 4485509"/>
              <a:gd name="connsiteX30" fmla="*/ 794549 w 3084799"/>
              <a:gd name="connsiteY30" fmla="*/ 2992005 h 4485509"/>
              <a:gd name="connsiteX31" fmla="*/ 778600 w 3084799"/>
              <a:gd name="connsiteY31" fmla="*/ 2922893 h 4485509"/>
              <a:gd name="connsiteX32" fmla="*/ 752019 w 3084799"/>
              <a:gd name="connsiteY32" fmla="*/ 2853782 h 4485509"/>
              <a:gd name="connsiteX33" fmla="*/ 730753 w 3084799"/>
              <a:gd name="connsiteY33" fmla="*/ 2832517 h 4485509"/>
              <a:gd name="connsiteX34" fmla="*/ 730753 w 3084799"/>
              <a:gd name="connsiteY34" fmla="*/ 2779354 h 4485509"/>
              <a:gd name="connsiteX35" fmla="*/ 853028 w 3084799"/>
              <a:gd name="connsiteY35" fmla="*/ 2789986 h 4485509"/>
              <a:gd name="connsiteX36" fmla="*/ 895558 w 3084799"/>
              <a:gd name="connsiteY36" fmla="*/ 2758089 h 4485509"/>
              <a:gd name="connsiteX37" fmla="*/ 948721 w 3084799"/>
              <a:gd name="connsiteY37" fmla="*/ 2779354 h 4485509"/>
              <a:gd name="connsiteX38" fmla="*/ 985935 w 3084799"/>
              <a:gd name="connsiteY38" fmla="*/ 2742140 h 4485509"/>
              <a:gd name="connsiteX39" fmla="*/ 1028465 w 3084799"/>
              <a:gd name="connsiteY39" fmla="*/ 2747456 h 4485509"/>
              <a:gd name="connsiteX40" fmla="*/ 1060363 w 3084799"/>
              <a:gd name="connsiteY40" fmla="*/ 2720875 h 4485509"/>
              <a:gd name="connsiteX41" fmla="*/ 1172005 w 3084799"/>
              <a:gd name="connsiteY41" fmla="*/ 2710242 h 4485509"/>
              <a:gd name="connsiteX42" fmla="*/ 1251749 w 3084799"/>
              <a:gd name="connsiteY42" fmla="*/ 2726191 h 4485509"/>
              <a:gd name="connsiteX43" fmla="*/ 1315544 w 3084799"/>
              <a:gd name="connsiteY43" fmla="*/ 2726191 h 4485509"/>
              <a:gd name="connsiteX44" fmla="*/ 1389972 w 3084799"/>
              <a:gd name="connsiteY44" fmla="*/ 2720875 h 4485509"/>
              <a:gd name="connsiteX45" fmla="*/ 1448451 w 3084799"/>
              <a:gd name="connsiteY45" fmla="*/ 2667712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464400 w 3084799"/>
              <a:gd name="connsiteY50" fmla="*/ 2327470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54777 w 3084799"/>
              <a:gd name="connsiteY54" fmla="*/ 2035075 h 4485509"/>
              <a:gd name="connsiteX55" fmla="*/ 1586674 w 3084799"/>
              <a:gd name="connsiteY55" fmla="*/ 1981912 h 4485509"/>
              <a:gd name="connsiteX56" fmla="*/ 1650470 w 3084799"/>
              <a:gd name="connsiteY56" fmla="*/ 1934065 h 4485509"/>
              <a:gd name="connsiteX57" fmla="*/ 1687684 w 3084799"/>
              <a:gd name="connsiteY57" fmla="*/ 1833056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97307 w 3084799"/>
              <a:gd name="connsiteY76" fmla="*/ 902707 h 4485509"/>
              <a:gd name="connsiteX77" fmla="*/ 1650470 w 3084799"/>
              <a:gd name="connsiteY77" fmla="*/ 897391 h 4485509"/>
              <a:gd name="connsiteX78" fmla="*/ 1708949 w 3084799"/>
              <a:gd name="connsiteY78" fmla="*/ 854861 h 4485509"/>
              <a:gd name="connsiteX79" fmla="*/ 1746163 w 3084799"/>
              <a:gd name="connsiteY79" fmla="*/ 817647 h 4485509"/>
              <a:gd name="connsiteX80" fmla="*/ 1772744 w 3084799"/>
              <a:gd name="connsiteY80" fmla="*/ 780433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900335 w 3084799"/>
              <a:gd name="connsiteY85" fmla="*/ 578414 h 4485509"/>
              <a:gd name="connsiteX86" fmla="*/ 1910967 w 3084799"/>
              <a:gd name="connsiteY86" fmla="*/ 541200 h 4485509"/>
              <a:gd name="connsiteX87" fmla="*/ 1953498 w 3084799"/>
              <a:gd name="connsiteY87" fmla="*/ 541200 h 4485509"/>
              <a:gd name="connsiteX88" fmla="*/ 2001344 w 3084799"/>
              <a:gd name="connsiteY88" fmla="*/ 503986 h 4485509"/>
              <a:gd name="connsiteX89" fmla="*/ 2049191 w 3084799"/>
              <a:gd name="connsiteY89" fmla="*/ 509303 h 4485509"/>
              <a:gd name="connsiteX90" fmla="*/ 2086405 w 3084799"/>
              <a:gd name="connsiteY90" fmla="*/ 477405 h 4485509"/>
              <a:gd name="connsiteX91" fmla="*/ 2128935 w 3084799"/>
              <a:gd name="connsiteY91" fmla="*/ 434875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20391 w 3084799"/>
              <a:gd name="connsiteY5" fmla="*/ 3906405 h 4485509"/>
              <a:gd name="connsiteX6" fmla="*/ 204442 w 3084799"/>
              <a:gd name="connsiteY6" fmla="*/ 3863875 h 4485509"/>
              <a:gd name="connsiteX7" fmla="*/ 236339 w 3084799"/>
              <a:gd name="connsiteY7" fmla="*/ 3794763 h 4485509"/>
              <a:gd name="connsiteX8" fmla="*/ 278870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720121 w 3084799"/>
              <a:gd name="connsiteY21" fmla="*/ 3449205 h 4485509"/>
              <a:gd name="connsiteX22" fmla="*/ 720121 w 3084799"/>
              <a:gd name="connsiteY22" fmla="*/ 3390726 h 4485509"/>
              <a:gd name="connsiteX23" fmla="*/ 736070 w 3084799"/>
              <a:gd name="connsiteY23" fmla="*/ 3348196 h 4485509"/>
              <a:gd name="connsiteX24" fmla="*/ 736070 w 3084799"/>
              <a:gd name="connsiteY24" fmla="*/ 3310982 h 4485509"/>
              <a:gd name="connsiteX25" fmla="*/ 746702 w 3084799"/>
              <a:gd name="connsiteY25" fmla="*/ 3268451 h 4485509"/>
              <a:gd name="connsiteX26" fmla="*/ 752019 w 3084799"/>
              <a:gd name="connsiteY26" fmla="*/ 3215289 h 4485509"/>
              <a:gd name="connsiteX27" fmla="*/ 752019 w 3084799"/>
              <a:gd name="connsiteY27" fmla="*/ 3172758 h 4485509"/>
              <a:gd name="connsiteX28" fmla="*/ 752019 w 3084799"/>
              <a:gd name="connsiteY28" fmla="*/ 3124912 h 4485509"/>
              <a:gd name="connsiteX29" fmla="*/ 794549 w 3084799"/>
              <a:gd name="connsiteY29" fmla="*/ 3050484 h 4485509"/>
              <a:gd name="connsiteX30" fmla="*/ 794549 w 3084799"/>
              <a:gd name="connsiteY30" fmla="*/ 2992005 h 4485509"/>
              <a:gd name="connsiteX31" fmla="*/ 778600 w 3084799"/>
              <a:gd name="connsiteY31" fmla="*/ 2922893 h 4485509"/>
              <a:gd name="connsiteX32" fmla="*/ 752019 w 3084799"/>
              <a:gd name="connsiteY32" fmla="*/ 2853782 h 4485509"/>
              <a:gd name="connsiteX33" fmla="*/ 730753 w 3084799"/>
              <a:gd name="connsiteY33" fmla="*/ 2832517 h 4485509"/>
              <a:gd name="connsiteX34" fmla="*/ 730753 w 3084799"/>
              <a:gd name="connsiteY34" fmla="*/ 2779354 h 4485509"/>
              <a:gd name="connsiteX35" fmla="*/ 853028 w 3084799"/>
              <a:gd name="connsiteY35" fmla="*/ 2789986 h 4485509"/>
              <a:gd name="connsiteX36" fmla="*/ 895558 w 3084799"/>
              <a:gd name="connsiteY36" fmla="*/ 2758089 h 4485509"/>
              <a:gd name="connsiteX37" fmla="*/ 948721 w 3084799"/>
              <a:gd name="connsiteY37" fmla="*/ 2779354 h 4485509"/>
              <a:gd name="connsiteX38" fmla="*/ 985935 w 3084799"/>
              <a:gd name="connsiteY38" fmla="*/ 2742140 h 4485509"/>
              <a:gd name="connsiteX39" fmla="*/ 1028465 w 3084799"/>
              <a:gd name="connsiteY39" fmla="*/ 2747456 h 4485509"/>
              <a:gd name="connsiteX40" fmla="*/ 1060363 w 3084799"/>
              <a:gd name="connsiteY40" fmla="*/ 2720875 h 4485509"/>
              <a:gd name="connsiteX41" fmla="*/ 1172005 w 3084799"/>
              <a:gd name="connsiteY41" fmla="*/ 2710242 h 4485509"/>
              <a:gd name="connsiteX42" fmla="*/ 1251749 w 3084799"/>
              <a:gd name="connsiteY42" fmla="*/ 2726191 h 4485509"/>
              <a:gd name="connsiteX43" fmla="*/ 1315544 w 3084799"/>
              <a:gd name="connsiteY43" fmla="*/ 2726191 h 4485509"/>
              <a:gd name="connsiteX44" fmla="*/ 1389972 w 3084799"/>
              <a:gd name="connsiteY44" fmla="*/ 2720875 h 4485509"/>
              <a:gd name="connsiteX45" fmla="*/ 1448451 w 3084799"/>
              <a:gd name="connsiteY45" fmla="*/ 2667712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464400 w 3084799"/>
              <a:gd name="connsiteY50" fmla="*/ 2327470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54777 w 3084799"/>
              <a:gd name="connsiteY54" fmla="*/ 2035075 h 4485509"/>
              <a:gd name="connsiteX55" fmla="*/ 1586674 w 3084799"/>
              <a:gd name="connsiteY55" fmla="*/ 1981912 h 4485509"/>
              <a:gd name="connsiteX56" fmla="*/ 1650470 w 3084799"/>
              <a:gd name="connsiteY56" fmla="*/ 1934065 h 4485509"/>
              <a:gd name="connsiteX57" fmla="*/ 1687684 w 3084799"/>
              <a:gd name="connsiteY57" fmla="*/ 1833056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97307 w 3084799"/>
              <a:gd name="connsiteY76" fmla="*/ 902707 h 4485509"/>
              <a:gd name="connsiteX77" fmla="*/ 1650470 w 3084799"/>
              <a:gd name="connsiteY77" fmla="*/ 897391 h 4485509"/>
              <a:gd name="connsiteX78" fmla="*/ 1708949 w 3084799"/>
              <a:gd name="connsiteY78" fmla="*/ 854861 h 4485509"/>
              <a:gd name="connsiteX79" fmla="*/ 1746163 w 3084799"/>
              <a:gd name="connsiteY79" fmla="*/ 817647 h 4485509"/>
              <a:gd name="connsiteX80" fmla="*/ 1772744 w 3084799"/>
              <a:gd name="connsiteY80" fmla="*/ 780433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900335 w 3084799"/>
              <a:gd name="connsiteY85" fmla="*/ 578414 h 4485509"/>
              <a:gd name="connsiteX86" fmla="*/ 1910967 w 3084799"/>
              <a:gd name="connsiteY86" fmla="*/ 541200 h 4485509"/>
              <a:gd name="connsiteX87" fmla="*/ 1953498 w 3084799"/>
              <a:gd name="connsiteY87" fmla="*/ 541200 h 4485509"/>
              <a:gd name="connsiteX88" fmla="*/ 2001344 w 3084799"/>
              <a:gd name="connsiteY88" fmla="*/ 503986 h 4485509"/>
              <a:gd name="connsiteX89" fmla="*/ 2049191 w 3084799"/>
              <a:gd name="connsiteY89" fmla="*/ 509303 h 4485509"/>
              <a:gd name="connsiteX90" fmla="*/ 2086405 w 3084799"/>
              <a:gd name="connsiteY90" fmla="*/ 477405 h 4485509"/>
              <a:gd name="connsiteX91" fmla="*/ 2128935 w 3084799"/>
              <a:gd name="connsiteY91" fmla="*/ 434875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20391 w 3084799"/>
              <a:gd name="connsiteY5" fmla="*/ 3906405 h 4485509"/>
              <a:gd name="connsiteX6" fmla="*/ 204442 w 3084799"/>
              <a:gd name="connsiteY6" fmla="*/ 3863875 h 4485509"/>
              <a:gd name="connsiteX7" fmla="*/ 236339 w 3084799"/>
              <a:gd name="connsiteY7" fmla="*/ 3794763 h 4485509"/>
              <a:gd name="connsiteX8" fmla="*/ 278870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720121 w 3084799"/>
              <a:gd name="connsiteY21" fmla="*/ 3449205 h 4485509"/>
              <a:gd name="connsiteX22" fmla="*/ 720121 w 3084799"/>
              <a:gd name="connsiteY22" fmla="*/ 3390726 h 4485509"/>
              <a:gd name="connsiteX23" fmla="*/ 736070 w 3084799"/>
              <a:gd name="connsiteY23" fmla="*/ 3348196 h 4485509"/>
              <a:gd name="connsiteX24" fmla="*/ 736070 w 3084799"/>
              <a:gd name="connsiteY24" fmla="*/ 3310982 h 4485509"/>
              <a:gd name="connsiteX25" fmla="*/ 746702 w 3084799"/>
              <a:gd name="connsiteY25" fmla="*/ 3268451 h 4485509"/>
              <a:gd name="connsiteX26" fmla="*/ 752019 w 3084799"/>
              <a:gd name="connsiteY26" fmla="*/ 3215289 h 4485509"/>
              <a:gd name="connsiteX27" fmla="*/ 752019 w 3084799"/>
              <a:gd name="connsiteY27" fmla="*/ 3172758 h 4485509"/>
              <a:gd name="connsiteX28" fmla="*/ 752019 w 3084799"/>
              <a:gd name="connsiteY28" fmla="*/ 3124912 h 4485509"/>
              <a:gd name="connsiteX29" fmla="*/ 794549 w 3084799"/>
              <a:gd name="connsiteY29" fmla="*/ 3050484 h 4485509"/>
              <a:gd name="connsiteX30" fmla="*/ 794549 w 3084799"/>
              <a:gd name="connsiteY30" fmla="*/ 2992005 h 4485509"/>
              <a:gd name="connsiteX31" fmla="*/ 778600 w 3084799"/>
              <a:gd name="connsiteY31" fmla="*/ 2922893 h 4485509"/>
              <a:gd name="connsiteX32" fmla="*/ 752019 w 3084799"/>
              <a:gd name="connsiteY32" fmla="*/ 2853782 h 4485509"/>
              <a:gd name="connsiteX33" fmla="*/ 730753 w 3084799"/>
              <a:gd name="connsiteY33" fmla="*/ 2832517 h 4485509"/>
              <a:gd name="connsiteX34" fmla="*/ 730753 w 3084799"/>
              <a:gd name="connsiteY34" fmla="*/ 2779354 h 4485509"/>
              <a:gd name="connsiteX35" fmla="*/ 853028 w 3084799"/>
              <a:gd name="connsiteY35" fmla="*/ 2789986 h 4485509"/>
              <a:gd name="connsiteX36" fmla="*/ 895558 w 3084799"/>
              <a:gd name="connsiteY36" fmla="*/ 2758089 h 4485509"/>
              <a:gd name="connsiteX37" fmla="*/ 948721 w 3084799"/>
              <a:gd name="connsiteY37" fmla="*/ 2779354 h 4485509"/>
              <a:gd name="connsiteX38" fmla="*/ 985935 w 3084799"/>
              <a:gd name="connsiteY38" fmla="*/ 2742140 h 4485509"/>
              <a:gd name="connsiteX39" fmla="*/ 1028465 w 3084799"/>
              <a:gd name="connsiteY39" fmla="*/ 2747456 h 4485509"/>
              <a:gd name="connsiteX40" fmla="*/ 1060363 w 3084799"/>
              <a:gd name="connsiteY40" fmla="*/ 2720875 h 4485509"/>
              <a:gd name="connsiteX41" fmla="*/ 1172005 w 3084799"/>
              <a:gd name="connsiteY41" fmla="*/ 2710242 h 4485509"/>
              <a:gd name="connsiteX42" fmla="*/ 1251749 w 3084799"/>
              <a:gd name="connsiteY42" fmla="*/ 2726191 h 4485509"/>
              <a:gd name="connsiteX43" fmla="*/ 1315544 w 3084799"/>
              <a:gd name="connsiteY43" fmla="*/ 2726191 h 4485509"/>
              <a:gd name="connsiteX44" fmla="*/ 1389972 w 3084799"/>
              <a:gd name="connsiteY44" fmla="*/ 2720875 h 4485509"/>
              <a:gd name="connsiteX45" fmla="*/ 1448451 w 3084799"/>
              <a:gd name="connsiteY45" fmla="*/ 2667712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464400 w 3084799"/>
              <a:gd name="connsiteY50" fmla="*/ 2327470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54777 w 3084799"/>
              <a:gd name="connsiteY54" fmla="*/ 2035075 h 4485509"/>
              <a:gd name="connsiteX55" fmla="*/ 1586674 w 3084799"/>
              <a:gd name="connsiteY55" fmla="*/ 1981912 h 4485509"/>
              <a:gd name="connsiteX56" fmla="*/ 1650470 w 3084799"/>
              <a:gd name="connsiteY56" fmla="*/ 1934065 h 4485509"/>
              <a:gd name="connsiteX57" fmla="*/ 1687684 w 3084799"/>
              <a:gd name="connsiteY57" fmla="*/ 1833056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97307 w 3084799"/>
              <a:gd name="connsiteY76" fmla="*/ 902707 h 4485509"/>
              <a:gd name="connsiteX77" fmla="*/ 1650470 w 3084799"/>
              <a:gd name="connsiteY77" fmla="*/ 897391 h 4485509"/>
              <a:gd name="connsiteX78" fmla="*/ 1708949 w 3084799"/>
              <a:gd name="connsiteY78" fmla="*/ 854861 h 4485509"/>
              <a:gd name="connsiteX79" fmla="*/ 1746163 w 3084799"/>
              <a:gd name="connsiteY79" fmla="*/ 817647 h 4485509"/>
              <a:gd name="connsiteX80" fmla="*/ 1772744 w 3084799"/>
              <a:gd name="connsiteY80" fmla="*/ 780433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900335 w 3084799"/>
              <a:gd name="connsiteY85" fmla="*/ 578414 h 4485509"/>
              <a:gd name="connsiteX86" fmla="*/ 1910967 w 3084799"/>
              <a:gd name="connsiteY86" fmla="*/ 541200 h 4485509"/>
              <a:gd name="connsiteX87" fmla="*/ 1953498 w 3084799"/>
              <a:gd name="connsiteY87" fmla="*/ 541200 h 4485509"/>
              <a:gd name="connsiteX88" fmla="*/ 2001344 w 3084799"/>
              <a:gd name="connsiteY88" fmla="*/ 503986 h 4485509"/>
              <a:gd name="connsiteX89" fmla="*/ 2049191 w 3084799"/>
              <a:gd name="connsiteY89" fmla="*/ 509303 h 4485509"/>
              <a:gd name="connsiteX90" fmla="*/ 2086405 w 3084799"/>
              <a:gd name="connsiteY90" fmla="*/ 477405 h 4485509"/>
              <a:gd name="connsiteX91" fmla="*/ 2128935 w 3084799"/>
              <a:gd name="connsiteY91" fmla="*/ 434875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04442 w 3084799"/>
              <a:gd name="connsiteY6" fmla="*/ 3863875 h 4485509"/>
              <a:gd name="connsiteX7" fmla="*/ 236339 w 3084799"/>
              <a:gd name="connsiteY7" fmla="*/ 3794763 h 4485509"/>
              <a:gd name="connsiteX8" fmla="*/ 278870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720121 w 3084799"/>
              <a:gd name="connsiteY21" fmla="*/ 3449205 h 4485509"/>
              <a:gd name="connsiteX22" fmla="*/ 720121 w 3084799"/>
              <a:gd name="connsiteY22" fmla="*/ 3390726 h 4485509"/>
              <a:gd name="connsiteX23" fmla="*/ 736070 w 3084799"/>
              <a:gd name="connsiteY23" fmla="*/ 3348196 h 4485509"/>
              <a:gd name="connsiteX24" fmla="*/ 736070 w 3084799"/>
              <a:gd name="connsiteY24" fmla="*/ 3310982 h 4485509"/>
              <a:gd name="connsiteX25" fmla="*/ 746702 w 3084799"/>
              <a:gd name="connsiteY25" fmla="*/ 3268451 h 4485509"/>
              <a:gd name="connsiteX26" fmla="*/ 752019 w 3084799"/>
              <a:gd name="connsiteY26" fmla="*/ 3215289 h 4485509"/>
              <a:gd name="connsiteX27" fmla="*/ 752019 w 3084799"/>
              <a:gd name="connsiteY27" fmla="*/ 3172758 h 4485509"/>
              <a:gd name="connsiteX28" fmla="*/ 752019 w 3084799"/>
              <a:gd name="connsiteY28" fmla="*/ 3124912 h 4485509"/>
              <a:gd name="connsiteX29" fmla="*/ 794549 w 3084799"/>
              <a:gd name="connsiteY29" fmla="*/ 3050484 h 4485509"/>
              <a:gd name="connsiteX30" fmla="*/ 794549 w 3084799"/>
              <a:gd name="connsiteY30" fmla="*/ 2992005 h 4485509"/>
              <a:gd name="connsiteX31" fmla="*/ 778600 w 3084799"/>
              <a:gd name="connsiteY31" fmla="*/ 2922893 h 4485509"/>
              <a:gd name="connsiteX32" fmla="*/ 752019 w 3084799"/>
              <a:gd name="connsiteY32" fmla="*/ 2853782 h 4485509"/>
              <a:gd name="connsiteX33" fmla="*/ 730753 w 3084799"/>
              <a:gd name="connsiteY33" fmla="*/ 2832517 h 4485509"/>
              <a:gd name="connsiteX34" fmla="*/ 730753 w 3084799"/>
              <a:gd name="connsiteY34" fmla="*/ 2779354 h 4485509"/>
              <a:gd name="connsiteX35" fmla="*/ 853028 w 3084799"/>
              <a:gd name="connsiteY35" fmla="*/ 2789986 h 4485509"/>
              <a:gd name="connsiteX36" fmla="*/ 895558 w 3084799"/>
              <a:gd name="connsiteY36" fmla="*/ 2758089 h 4485509"/>
              <a:gd name="connsiteX37" fmla="*/ 948721 w 3084799"/>
              <a:gd name="connsiteY37" fmla="*/ 2779354 h 4485509"/>
              <a:gd name="connsiteX38" fmla="*/ 985935 w 3084799"/>
              <a:gd name="connsiteY38" fmla="*/ 2742140 h 4485509"/>
              <a:gd name="connsiteX39" fmla="*/ 1028465 w 3084799"/>
              <a:gd name="connsiteY39" fmla="*/ 2747456 h 4485509"/>
              <a:gd name="connsiteX40" fmla="*/ 1060363 w 3084799"/>
              <a:gd name="connsiteY40" fmla="*/ 2720875 h 4485509"/>
              <a:gd name="connsiteX41" fmla="*/ 1172005 w 3084799"/>
              <a:gd name="connsiteY41" fmla="*/ 2710242 h 4485509"/>
              <a:gd name="connsiteX42" fmla="*/ 1251749 w 3084799"/>
              <a:gd name="connsiteY42" fmla="*/ 2726191 h 4485509"/>
              <a:gd name="connsiteX43" fmla="*/ 1315544 w 3084799"/>
              <a:gd name="connsiteY43" fmla="*/ 2726191 h 4485509"/>
              <a:gd name="connsiteX44" fmla="*/ 1389972 w 3084799"/>
              <a:gd name="connsiteY44" fmla="*/ 2720875 h 4485509"/>
              <a:gd name="connsiteX45" fmla="*/ 1448451 w 3084799"/>
              <a:gd name="connsiteY45" fmla="*/ 2667712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464400 w 3084799"/>
              <a:gd name="connsiteY50" fmla="*/ 2327470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54777 w 3084799"/>
              <a:gd name="connsiteY54" fmla="*/ 2035075 h 4485509"/>
              <a:gd name="connsiteX55" fmla="*/ 1586674 w 3084799"/>
              <a:gd name="connsiteY55" fmla="*/ 1981912 h 4485509"/>
              <a:gd name="connsiteX56" fmla="*/ 1650470 w 3084799"/>
              <a:gd name="connsiteY56" fmla="*/ 1934065 h 4485509"/>
              <a:gd name="connsiteX57" fmla="*/ 1687684 w 3084799"/>
              <a:gd name="connsiteY57" fmla="*/ 1833056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97307 w 3084799"/>
              <a:gd name="connsiteY76" fmla="*/ 902707 h 4485509"/>
              <a:gd name="connsiteX77" fmla="*/ 1650470 w 3084799"/>
              <a:gd name="connsiteY77" fmla="*/ 897391 h 4485509"/>
              <a:gd name="connsiteX78" fmla="*/ 1708949 w 3084799"/>
              <a:gd name="connsiteY78" fmla="*/ 854861 h 4485509"/>
              <a:gd name="connsiteX79" fmla="*/ 1746163 w 3084799"/>
              <a:gd name="connsiteY79" fmla="*/ 817647 h 4485509"/>
              <a:gd name="connsiteX80" fmla="*/ 1772744 w 3084799"/>
              <a:gd name="connsiteY80" fmla="*/ 780433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900335 w 3084799"/>
              <a:gd name="connsiteY85" fmla="*/ 578414 h 4485509"/>
              <a:gd name="connsiteX86" fmla="*/ 1910967 w 3084799"/>
              <a:gd name="connsiteY86" fmla="*/ 541200 h 4485509"/>
              <a:gd name="connsiteX87" fmla="*/ 1953498 w 3084799"/>
              <a:gd name="connsiteY87" fmla="*/ 541200 h 4485509"/>
              <a:gd name="connsiteX88" fmla="*/ 2001344 w 3084799"/>
              <a:gd name="connsiteY88" fmla="*/ 503986 h 4485509"/>
              <a:gd name="connsiteX89" fmla="*/ 2049191 w 3084799"/>
              <a:gd name="connsiteY89" fmla="*/ 509303 h 4485509"/>
              <a:gd name="connsiteX90" fmla="*/ 2086405 w 3084799"/>
              <a:gd name="connsiteY90" fmla="*/ 477405 h 4485509"/>
              <a:gd name="connsiteX91" fmla="*/ 2128935 w 3084799"/>
              <a:gd name="connsiteY91" fmla="*/ 434875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236339 w 3084799"/>
              <a:gd name="connsiteY7" fmla="*/ 3794763 h 4485509"/>
              <a:gd name="connsiteX8" fmla="*/ 278870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720121 w 3084799"/>
              <a:gd name="connsiteY21" fmla="*/ 3449205 h 4485509"/>
              <a:gd name="connsiteX22" fmla="*/ 720121 w 3084799"/>
              <a:gd name="connsiteY22" fmla="*/ 3390726 h 4485509"/>
              <a:gd name="connsiteX23" fmla="*/ 736070 w 3084799"/>
              <a:gd name="connsiteY23" fmla="*/ 3348196 h 4485509"/>
              <a:gd name="connsiteX24" fmla="*/ 736070 w 3084799"/>
              <a:gd name="connsiteY24" fmla="*/ 3310982 h 4485509"/>
              <a:gd name="connsiteX25" fmla="*/ 746702 w 3084799"/>
              <a:gd name="connsiteY25" fmla="*/ 3268451 h 4485509"/>
              <a:gd name="connsiteX26" fmla="*/ 752019 w 3084799"/>
              <a:gd name="connsiteY26" fmla="*/ 3215289 h 4485509"/>
              <a:gd name="connsiteX27" fmla="*/ 752019 w 3084799"/>
              <a:gd name="connsiteY27" fmla="*/ 3172758 h 4485509"/>
              <a:gd name="connsiteX28" fmla="*/ 752019 w 3084799"/>
              <a:gd name="connsiteY28" fmla="*/ 3124912 h 4485509"/>
              <a:gd name="connsiteX29" fmla="*/ 794549 w 3084799"/>
              <a:gd name="connsiteY29" fmla="*/ 3050484 h 4485509"/>
              <a:gd name="connsiteX30" fmla="*/ 794549 w 3084799"/>
              <a:gd name="connsiteY30" fmla="*/ 2992005 h 4485509"/>
              <a:gd name="connsiteX31" fmla="*/ 778600 w 3084799"/>
              <a:gd name="connsiteY31" fmla="*/ 2922893 h 4485509"/>
              <a:gd name="connsiteX32" fmla="*/ 752019 w 3084799"/>
              <a:gd name="connsiteY32" fmla="*/ 2853782 h 4485509"/>
              <a:gd name="connsiteX33" fmla="*/ 730753 w 3084799"/>
              <a:gd name="connsiteY33" fmla="*/ 2832517 h 4485509"/>
              <a:gd name="connsiteX34" fmla="*/ 730753 w 3084799"/>
              <a:gd name="connsiteY34" fmla="*/ 2779354 h 4485509"/>
              <a:gd name="connsiteX35" fmla="*/ 853028 w 3084799"/>
              <a:gd name="connsiteY35" fmla="*/ 2789986 h 4485509"/>
              <a:gd name="connsiteX36" fmla="*/ 895558 w 3084799"/>
              <a:gd name="connsiteY36" fmla="*/ 2758089 h 4485509"/>
              <a:gd name="connsiteX37" fmla="*/ 948721 w 3084799"/>
              <a:gd name="connsiteY37" fmla="*/ 2779354 h 4485509"/>
              <a:gd name="connsiteX38" fmla="*/ 985935 w 3084799"/>
              <a:gd name="connsiteY38" fmla="*/ 2742140 h 4485509"/>
              <a:gd name="connsiteX39" fmla="*/ 1028465 w 3084799"/>
              <a:gd name="connsiteY39" fmla="*/ 2747456 h 4485509"/>
              <a:gd name="connsiteX40" fmla="*/ 1060363 w 3084799"/>
              <a:gd name="connsiteY40" fmla="*/ 2720875 h 4485509"/>
              <a:gd name="connsiteX41" fmla="*/ 1172005 w 3084799"/>
              <a:gd name="connsiteY41" fmla="*/ 2710242 h 4485509"/>
              <a:gd name="connsiteX42" fmla="*/ 1251749 w 3084799"/>
              <a:gd name="connsiteY42" fmla="*/ 2726191 h 4485509"/>
              <a:gd name="connsiteX43" fmla="*/ 1315544 w 3084799"/>
              <a:gd name="connsiteY43" fmla="*/ 2726191 h 4485509"/>
              <a:gd name="connsiteX44" fmla="*/ 1389972 w 3084799"/>
              <a:gd name="connsiteY44" fmla="*/ 2720875 h 4485509"/>
              <a:gd name="connsiteX45" fmla="*/ 1448451 w 3084799"/>
              <a:gd name="connsiteY45" fmla="*/ 2667712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464400 w 3084799"/>
              <a:gd name="connsiteY50" fmla="*/ 2327470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54777 w 3084799"/>
              <a:gd name="connsiteY54" fmla="*/ 2035075 h 4485509"/>
              <a:gd name="connsiteX55" fmla="*/ 1586674 w 3084799"/>
              <a:gd name="connsiteY55" fmla="*/ 1981912 h 4485509"/>
              <a:gd name="connsiteX56" fmla="*/ 1650470 w 3084799"/>
              <a:gd name="connsiteY56" fmla="*/ 1934065 h 4485509"/>
              <a:gd name="connsiteX57" fmla="*/ 1687684 w 3084799"/>
              <a:gd name="connsiteY57" fmla="*/ 1833056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97307 w 3084799"/>
              <a:gd name="connsiteY76" fmla="*/ 902707 h 4485509"/>
              <a:gd name="connsiteX77" fmla="*/ 1650470 w 3084799"/>
              <a:gd name="connsiteY77" fmla="*/ 897391 h 4485509"/>
              <a:gd name="connsiteX78" fmla="*/ 1708949 w 3084799"/>
              <a:gd name="connsiteY78" fmla="*/ 854861 h 4485509"/>
              <a:gd name="connsiteX79" fmla="*/ 1746163 w 3084799"/>
              <a:gd name="connsiteY79" fmla="*/ 817647 h 4485509"/>
              <a:gd name="connsiteX80" fmla="*/ 1772744 w 3084799"/>
              <a:gd name="connsiteY80" fmla="*/ 780433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900335 w 3084799"/>
              <a:gd name="connsiteY85" fmla="*/ 578414 h 4485509"/>
              <a:gd name="connsiteX86" fmla="*/ 1910967 w 3084799"/>
              <a:gd name="connsiteY86" fmla="*/ 541200 h 4485509"/>
              <a:gd name="connsiteX87" fmla="*/ 1953498 w 3084799"/>
              <a:gd name="connsiteY87" fmla="*/ 541200 h 4485509"/>
              <a:gd name="connsiteX88" fmla="*/ 2001344 w 3084799"/>
              <a:gd name="connsiteY88" fmla="*/ 503986 h 4485509"/>
              <a:gd name="connsiteX89" fmla="*/ 2049191 w 3084799"/>
              <a:gd name="connsiteY89" fmla="*/ 509303 h 4485509"/>
              <a:gd name="connsiteX90" fmla="*/ 2086405 w 3084799"/>
              <a:gd name="connsiteY90" fmla="*/ 477405 h 4485509"/>
              <a:gd name="connsiteX91" fmla="*/ 2128935 w 3084799"/>
              <a:gd name="connsiteY91" fmla="*/ 434875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278870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720121 w 3084799"/>
              <a:gd name="connsiteY21" fmla="*/ 3449205 h 4485509"/>
              <a:gd name="connsiteX22" fmla="*/ 720121 w 3084799"/>
              <a:gd name="connsiteY22" fmla="*/ 3390726 h 4485509"/>
              <a:gd name="connsiteX23" fmla="*/ 736070 w 3084799"/>
              <a:gd name="connsiteY23" fmla="*/ 3348196 h 4485509"/>
              <a:gd name="connsiteX24" fmla="*/ 736070 w 3084799"/>
              <a:gd name="connsiteY24" fmla="*/ 3310982 h 4485509"/>
              <a:gd name="connsiteX25" fmla="*/ 746702 w 3084799"/>
              <a:gd name="connsiteY25" fmla="*/ 3268451 h 4485509"/>
              <a:gd name="connsiteX26" fmla="*/ 752019 w 3084799"/>
              <a:gd name="connsiteY26" fmla="*/ 3215289 h 4485509"/>
              <a:gd name="connsiteX27" fmla="*/ 752019 w 3084799"/>
              <a:gd name="connsiteY27" fmla="*/ 3172758 h 4485509"/>
              <a:gd name="connsiteX28" fmla="*/ 752019 w 3084799"/>
              <a:gd name="connsiteY28" fmla="*/ 3124912 h 4485509"/>
              <a:gd name="connsiteX29" fmla="*/ 794549 w 3084799"/>
              <a:gd name="connsiteY29" fmla="*/ 3050484 h 4485509"/>
              <a:gd name="connsiteX30" fmla="*/ 794549 w 3084799"/>
              <a:gd name="connsiteY30" fmla="*/ 2992005 h 4485509"/>
              <a:gd name="connsiteX31" fmla="*/ 778600 w 3084799"/>
              <a:gd name="connsiteY31" fmla="*/ 2922893 h 4485509"/>
              <a:gd name="connsiteX32" fmla="*/ 752019 w 3084799"/>
              <a:gd name="connsiteY32" fmla="*/ 2853782 h 4485509"/>
              <a:gd name="connsiteX33" fmla="*/ 730753 w 3084799"/>
              <a:gd name="connsiteY33" fmla="*/ 2832517 h 4485509"/>
              <a:gd name="connsiteX34" fmla="*/ 730753 w 3084799"/>
              <a:gd name="connsiteY34" fmla="*/ 2779354 h 4485509"/>
              <a:gd name="connsiteX35" fmla="*/ 853028 w 3084799"/>
              <a:gd name="connsiteY35" fmla="*/ 2789986 h 4485509"/>
              <a:gd name="connsiteX36" fmla="*/ 895558 w 3084799"/>
              <a:gd name="connsiteY36" fmla="*/ 2758089 h 4485509"/>
              <a:gd name="connsiteX37" fmla="*/ 948721 w 3084799"/>
              <a:gd name="connsiteY37" fmla="*/ 2779354 h 4485509"/>
              <a:gd name="connsiteX38" fmla="*/ 985935 w 3084799"/>
              <a:gd name="connsiteY38" fmla="*/ 2742140 h 4485509"/>
              <a:gd name="connsiteX39" fmla="*/ 1028465 w 3084799"/>
              <a:gd name="connsiteY39" fmla="*/ 2747456 h 4485509"/>
              <a:gd name="connsiteX40" fmla="*/ 1060363 w 3084799"/>
              <a:gd name="connsiteY40" fmla="*/ 2720875 h 4485509"/>
              <a:gd name="connsiteX41" fmla="*/ 1172005 w 3084799"/>
              <a:gd name="connsiteY41" fmla="*/ 2710242 h 4485509"/>
              <a:gd name="connsiteX42" fmla="*/ 1251749 w 3084799"/>
              <a:gd name="connsiteY42" fmla="*/ 2726191 h 4485509"/>
              <a:gd name="connsiteX43" fmla="*/ 1315544 w 3084799"/>
              <a:gd name="connsiteY43" fmla="*/ 2726191 h 4485509"/>
              <a:gd name="connsiteX44" fmla="*/ 1389972 w 3084799"/>
              <a:gd name="connsiteY44" fmla="*/ 2720875 h 4485509"/>
              <a:gd name="connsiteX45" fmla="*/ 1448451 w 3084799"/>
              <a:gd name="connsiteY45" fmla="*/ 2667712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464400 w 3084799"/>
              <a:gd name="connsiteY50" fmla="*/ 2327470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54777 w 3084799"/>
              <a:gd name="connsiteY54" fmla="*/ 2035075 h 4485509"/>
              <a:gd name="connsiteX55" fmla="*/ 1586674 w 3084799"/>
              <a:gd name="connsiteY55" fmla="*/ 1981912 h 4485509"/>
              <a:gd name="connsiteX56" fmla="*/ 1650470 w 3084799"/>
              <a:gd name="connsiteY56" fmla="*/ 1934065 h 4485509"/>
              <a:gd name="connsiteX57" fmla="*/ 1687684 w 3084799"/>
              <a:gd name="connsiteY57" fmla="*/ 1833056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97307 w 3084799"/>
              <a:gd name="connsiteY76" fmla="*/ 902707 h 4485509"/>
              <a:gd name="connsiteX77" fmla="*/ 1650470 w 3084799"/>
              <a:gd name="connsiteY77" fmla="*/ 897391 h 4485509"/>
              <a:gd name="connsiteX78" fmla="*/ 1708949 w 3084799"/>
              <a:gd name="connsiteY78" fmla="*/ 854861 h 4485509"/>
              <a:gd name="connsiteX79" fmla="*/ 1746163 w 3084799"/>
              <a:gd name="connsiteY79" fmla="*/ 817647 h 4485509"/>
              <a:gd name="connsiteX80" fmla="*/ 1772744 w 3084799"/>
              <a:gd name="connsiteY80" fmla="*/ 780433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900335 w 3084799"/>
              <a:gd name="connsiteY85" fmla="*/ 578414 h 4485509"/>
              <a:gd name="connsiteX86" fmla="*/ 1910967 w 3084799"/>
              <a:gd name="connsiteY86" fmla="*/ 541200 h 4485509"/>
              <a:gd name="connsiteX87" fmla="*/ 1953498 w 3084799"/>
              <a:gd name="connsiteY87" fmla="*/ 541200 h 4485509"/>
              <a:gd name="connsiteX88" fmla="*/ 2001344 w 3084799"/>
              <a:gd name="connsiteY88" fmla="*/ 503986 h 4485509"/>
              <a:gd name="connsiteX89" fmla="*/ 2049191 w 3084799"/>
              <a:gd name="connsiteY89" fmla="*/ 509303 h 4485509"/>
              <a:gd name="connsiteX90" fmla="*/ 2086405 w 3084799"/>
              <a:gd name="connsiteY90" fmla="*/ 477405 h 4485509"/>
              <a:gd name="connsiteX91" fmla="*/ 2128935 w 3084799"/>
              <a:gd name="connsiteY91" fmla="*/ 434875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720121 w 3084799"/>
              <a:gd name="connsiteY21" fmla="*/ 3449205 h 4485509"/>
              <a:gd name="connsiteX22" fmla="*/ 720121 w 3084799"/>
              <a:gd name="connsiteY22" fmla="*/ 3390726 h 4485509"/>
              <a:gd name="connsiteX23" fmla="*/ 736070 w 3084799"/>
              <a:gd name="connsiteY23" fmla="*/ 3348196 h 4485509"/>
              <a:gd name="connsiteX24" fmla="*/ 736070 w 3084799"/>
              <a:gd name="connsiteY24" fmla="*/ 3310982 h 4485509"/>
              <a:gd name="connsiteX25" fmla="*/ 746702 w 3084799"/>
              <a:gd name="connsiteY25" fmla="*/ 3268451 h 4485509"/>
              <a:gd name="connsiteX26" fmla="*/ 752019 w 3084799"/>
              <a:gd name="connsiteY26" fmla="*/ 3215289 h 4485509"/>
              <a:gd name="connsiteX27" fmla="*/ 752019 w 3084799"/>
              <a:gd name="connsiteY27" fmla="*/ 3172758 h 4485509"/>
              <a:gd name="connsiteX28" fmla="*/ 752019 w 3084799"/>
              <a:gd name="connsiteY28" fmla="*/ 3124912 h 4485509"/>
              <a:gd name="connsiteX29" fmla="*/ 794549 w 3084799"/>
              <a:gd name="connsiteY29" fmla="*/ 3050484 h 4485509"/>
              <a:gd name="connsiteX30" fmla="*/ 794549 w 3084799"/>
              <a:gd name="connsiteY30" fmla="*/ 2992005 h 4485509"/>
              <a:gd name="connsiteX31" fmla="*/ 778600 w 3084799"/>
              <a:gd name="connsiteY31" fmla="*/ 2922893 h 4485509"/>
              <a:gd name="connsiteX32" fmla="*/ 752019 w 3084799"/>
              <a:gd name="connsiteY32" fmla="*/ 2853782 h 4485509"/>
              <a:gd name="connsiteX33" fmla="*/ 730753 w 3084799"/>
              <a:gd name="connsiteY33" fmla="*/ 2832517 h 4485509"/>
              <a:gd name="connsiteX34" fmla="*/ 730753 w 3084799"/>
              <a:gd name="connsiteY34" fmla="*/ 2779354 h 4485509"/>
              <a:gd name="connsiteX35" fmla="*/ 853028 w 3084799"/>
              <a:gd name="connsiteY35" fmla="*/ 2789986 h 4485509"/>
              <a:gd name="connsiteX36" fmla="*/ 895558 w 3084799"/>
              <a:gd name="connsiteY36" fmla="*/ 2758089 h 4485509"/>
              <a:gd name="connsiteX37" fmla="*/ 948721 w 3084799"/>
              <a:gd name="connsiteY37" fmla="*/ 2779354 h 4485509"/>
              <a:gd name="connsiteX38" fmla="*/ 985935 w 3084799"/>
              <a:gd name="connsiteY38" fmla="*/ 2742140 h 4485509"/>
              <a:gd name="connsiteX39" fmla="*/ 1028465 w 3084799"/>
              <a:gd name="connsiteY39" fmla="*/ 2747456 h 4485509"/>
              <a:gd name="connsiteX40" fmla="*/ 1060363 w 3084799"/>
              <a:gd name="connsiteY40" fmla="*/ 2720875 h 4485509"/>
              <a:gd name="connsiteX41" fmla="*/ 1172005 w 3084799"/>
              <a:gd name="connsiteY41" fmla="*/ 2710242 h 4485509"/>
              <a:gd name="connsiteX42" fmla="*/ 1251749 w 3084799"/>
              <a:gd name="connsiteY42" fmla="*/ 2726191 h 4485509"/>
              <a:gd name="connsiteX43" fmla="*/ 1315544 w 3084799"/>
              <a:gd name="connsiteY43" fmla="*/ 2726191 h 4485509"/>
              <a:gd name="connsiteX44" fmla="*/ 1389972 w 3084799"/>
              <a:gd name="connsiteY44" fmla="*/ 2720875 h 4485509"/>
              <a:gd name="connsiteX45" fmla="*/ 1448451 w 3084799"/>
              <a:gd name="connsiteY45" fmla="*/ 2667712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464400 w 3084799"/>
              <a:gd name="connsiteY50" fmla="*/ 2327470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54777 w 3084799"/>
              <a:gd name="connsiteY54" fmla="*/ 2035075 h 4485509"/>
              <a:gd name="connsiteX55" fmla="*/ 1586674 w 3084799"/>
              <a:gd name="connsiteY55" fmla="*/ 1981912 h 4485509"/>
              <a:gd name="connsiteX56" fmla="*/ 1650470 w 3084799"/>
              <a:gd name="connsiteY56" fmla="*/ 1934065 h 4485509"/>
              <a:gd name="connsiteX57" fmla="*/ 1687684 w 3084799"/>
              <a:gd name="connsiteY57" fmla="*/ 1833056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97307 w 3084799"/>
              <a:gd name="connsiteY76" fmla="*/ 902707 h 4485509"/>
              <a:gd name="connsiteX77" fmla="*/ 1650470 w 3084799"/>
              <a:gd name="connsiteY77" fmla="*/ 897391 h 4485509"/>
              <a:gd name="connsiteX78" fmla="*/ 1708949 w 3084799"/>
              <a:gd name="connsiteY78" fmla="*/ 854861 h 4485509"/>
              <a:gd name="connsiteX79" fmla="*/ 1746163 w 3084799"/>
              <a:gd name="connsiteY79" fmla="*/ 817647 h 4485509"/>
              <a:gd name="connsiteX80" fmla="*/ 1772744 w 3084799"/>
              <a:gd name="connsiteY80" fmla="*/ 780433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900335 w 3084799"/>
              <a:gd name="connsiteY85" fmla="*/ 578414 h 4485509"/>
              <a:gd name="connsiteX86" fmla="*/ 1910967 w 3084799"/>
              <a:gd name="connsiteY86" fmla="*/ 541200 h 4485509"/>
              <a:gd name="connsiteX87" fmla="*/ 1953498 w 3084799"/>
              <a:gd name="connsiteY87" fmla="*/ 541200 h 4485509"/>
              <a:gd name="connsiteX88" fmla="*/ 2001344 w 3084799"/>
              <a:gd name="connsiteY88" fmla="*/ 503986 h 4485509"/>
              <a:gd name="connsiteX89" fmla="*/ 2049191 w 3084799"/>
              <a:gd name="connsiteY89" fmla="*/ 509303 h 4485509"/>
              <a:gd name="connsiteX90" fmla="*/ 2086405 w 3084799"/>
              <a:gd name="connsiteY90" fmla="*/ 477405 h 4485509"/>
              <a:gd name="connsiteX91" fmla="*/ 2128935 w 3084799"/>
              <a:gd name="connsiteY91" fmla="*/ 434875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720121 w 3084799"/>
              <a:gd name="connsiteY21" fmla="*/ 3449205 h 4485509"/>
              <a:gd name="connsiteX22" fmla="*/ 720121 w 3084799"/>
              <a:gd name="connsiteY22" fmla="*/ 3390726 h 4485509"/>
              <a:gd name="connsiteX23" fmla="*/ 736070 w 3084799"/>
              <a:gd name="connsiteY23" fmla="*/ 3348196 h 4485509"/>
              <a:gd name="connsiteX24" fmla="*/ 736070 w 3084799"/>
              <a:gd name="connsiteY24" fmla="*/ 3310982 h 4485509"/>
              <a:gd name="connsiteX25" fmla="*/ 746702 w 3084799"/>
              <a:gd name="connsiteY25" fmla="*/ 3268451 h 4485509"/>
              <a:gd name="connsiteX26" fmla="*/ 752019 w 3084799"/>
              <a:gd name="connsiteY26" fmla="*/ 3215289 h 4485509"/>
              <a:gd name="connsiteX27" fmla="*/ 752019 w 3084799"/>
              <a:gd name="connsiteY27" fmla="*/ 3172758 h 4485509"/>
              <a:gd name="connsiteX28" fmla="*/ 752019 w 3084799"/>
              <a:gd name="connsiteY28" fmla="*/ 3124912 h 4485509"/>
              <a:gd name="connsiteX29" fmla="*/ 794549 w 3084799"/>
              <a:gd name="connsiteY29" fmla="*/ 3050484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752019 w 3084799"/>
              <a:gd name="connsiteY32" fmla="*/ 2853782 h 4485509"/>
              <a:gd name="connsiteX33" fmla="*/ 730753 w 3084799"/>
              <a:gd name="connsiteY33" fmla="*/ 2832517 h 4485509"/>
              <a:gd name="connsiteX34" fmla="*/ 730753 w 3084799"/>
              <a:gd name="connsiteY34" fmla="*/ 2779354 h 4485509"/>
              <a:gd name="connsiteX35" fmla="*/ 853028 w 3084799"/>
              <a:gd name="connsiteY35" fmla="*/ 2789986 h 4485509"/>
              <a:gd name="connsiteX36" fmla="*/ 895558 w 3084799"/>
              <a:gd name="connsiteY36" fmla="*/ 2758089 h 4485509"/>
              <a:gd name="connsiteX37" fmla="*/ 948721 w 3084799"/>
              <a:gd name="connsiteY37" fmla="*/ 2779354 h 4485509"/>
              <a:gd name="connsiteX38" fmla="*/ 985935 w 3084799"/>
              <a:gd name="connsiteY38" fmla="*/ 2742140 h 4485509"/>
              <a:gd name="connsiteX39" fmla="*/ 1028465 w 3084799"/>
              <a:gd name="connsiteY39" fmla="*/ 2747456 h 4485509"/>
              <a:gd name="connsiteX40" fmla="*/ 1060363 w 3084799"/>
              <a:gd name="connsiteY40" fmla="*/ 2720875 h 4485509"/>
              <a:gd name="connsiteX41" fmla="*/ 1172005 w 3084799"/>
              <a:gd name="connsiteY41" fmla="*/ 2710242 h 4485509"/>
              <a:gd name="connsiteX42" fmla="*/ 1251749 w 3084799"/>
              <a:gd name="connsiteY42" fmla="*/ 2726191 h 4485509"/>
              <a:gd name="connsiteX43" fmla="*/ 1315544 w 3084799"/>
              <a:gd name="connsiteY43" fmla="*/ 2726191 h 4485509"/>
              <a:gd name="connsiteX44" fmla="*/ 1389972 w 3084799"/>
              <a:gd name="connsiteY44" fmla="*/ 2720875 h 4485509"/>
              <a:gd name="connsiteX45" fmla="*/ 1448451 w 3084799"/>
              <a:gd name="connsiteY45" fmla="*/ 2667712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464400 w 3084799"/>
              <a:gd name="connsiteY50" fmla="*/ 2327470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54777 w 3084799"/>
              <a:gd name="connsiteY54" fmla="*/ 2035075 h 4485509"/>
              <a:gd name="connsiteX55" fmla="*/ 1586674 w 3084799"/>
              <a:gd name="connsiteY55" fmla="*/ 1981912 h 4485509"/>
              <a:gd name="connsiteX56" fmla="*/ 1650470 w 3084799"/>
              <a:gd name="connsiteY56" fmla="*/ 1934065 h 4485509"/>
              <a:gd name="connsiteX57" fmla="*/ 1687684 w 3084799"/>
              <a:gd name="connsiteY57" fmla="*/ 1833056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97307 w 3084799"/>
              <a:gd name="connsiteY76" fmla="*/ 902707 h 4485509"/>
              <a:gd name="connsiteX77" fmla="*/ 1650470 w 3084799"/>
              <a:gd name="connsiteY77" fmla="*/ 897391 h 4485509"/>
              <a:gd name="connsiteX78" fmla="*/ 1708949 w 3084799"/>
              <a:gd name="connsiteY78" fmla="*/ 854861 h 4485509"/>
              <a:gd name="connsiteX79" fmla="*/ 1746163 w 3084799"/>
              <a:gd name="connsiteY79" fmla="*/ 817647 h 4485509"/>
              <a:gd name="connsiteX80" fmla="*/ 1772744 w 3084799"/>
              <a:gd name="connsiteY80" fmla="*/ 780433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900335 w 3084799"/>
              <a:gd name="connsiteY85" fmla="*/ 578414 h 4485509"/>
              <a:gd name="connsiteX86" fmla="*/ 1910967 w 3084799"/>
              <a:gd name="connsiteY86" fmla="*/ 541200 h 4485509"/>
              <a:gd name="connsiteX87" fmla="*/ 1953498 w 3084799"/>
              <a:gd name="connsiteY87" fmla="*/ 541200 h 4485509"/>
              <a:gd name="connsiteX88" fmla="*/ 2001344 w 3084799"/>
              <a:gd name="connsiteY88" fmla="*/ 503986 h 4485509"/>
              <a:gd name="connsiteX89" fmla="*/ 2049191 w 3084799"/>
              <a:gd name="connsiteY89" fmla="*/ 509303 h 4485509"/>
              <a:gd name="connsiteX90" fmla="*/ 2086405 w 3084799"/>
              <a:gd name="connsiteY90" fmla="*/ 477405 h 4485509"/>
              <a:gd name="connsiteX91" fmla="*/ 2128935 w 3084799"/>
              <a:gd name="connsiteY91" fmla="*/ 434875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720121 w 3084799"/>
              <a:gd name="connsiteY21" fmla="*/ 3449205 h 4485509"/>
              <a:gd name="connsiteX22" fmla="*/ 720121 w 3084799"/>
              <a:gd name="connsiteY22" fmla="*/ 3390726 h 4485509"/>
              <a:gd name="connsiteX23" fmla="*/ 736070 w 3084799"/>
              <a:gd name="connsiteY23" fmla="*/ 3348196 h 4485509"/>
              <a:gd name="connsiteX24" fmla="*/ 736070 w 3084799"/>
              <a:gd name="connsiteY24" fmla="*/ 3310982 h 4485509"/>
              <a:gd name="connsiteX25" fmla="*/ 746702 w 3084799"/>
              <a:gd name="connsiteY25" fmla="*/ 3268451 h 4485509"/>
              <a:gd name="connsiteX26" fmla="*/ 752019 w 3084799"/>
              <a:gd name="connsiteY26" fmla="*/ 3215289 h 4485509"/>
              <a:gd name="connsiteX27" fmla="*/ 752019 w 3084799"/>
              <a:gd name="connsiteY27" fmla="*/ 3172758 h 4485509"/>
              <a:gd name="connsiteX28" fmla="*/ 752019 w 3084799"/>
              <a:gd name="connsiteY28" fmla="*/ 3124912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752019 w 3084799"/>
              <a:gd name="connsiteY32" fmla="*/ 2853782 h 4485509"/>
              <a:gd name="connsiteX33" fmla="*/ 730753 w 3084799"/>
              <a:gd name="connsiteY33" fmla="*/ 2832517 h 4485509"/>
              <a:gd name="connsiteX34" fmla="*/ 730753 w 3084799"/>
              <a:gd name="connsiteY34" fmla="*/ 2779354 h 4485509"/>
              <a:gd name="connsiteX35" fmla="*/ 853028 w 3084799"/>
              <a:gd name="connsiteY35" fmla="*/ 2789986 h 4485509"/>
              <a:gd name="connsiteX36" fmla="*/ 895558 w 3084799"/>
              <a:gd name="connsiteY36" fmla="*/ 2758089 h 4485509"/>
              <a:gd name="connsiteX37" fmla="*/ 948721 w 3084799"/>
              <a:gd name="connsiteY37" fmla="*/ 2779354 h 4485509"/>
              <a:gd name="connsiteX38" fmla="*/ 985935 w 3084799"/>
              <a:gd name="connsiteY38" fmla="*/ 2742140 h 4485509"/>
              <a:gd name="connsiteX39" fmla="*/ 1028465 w 3084799"/>
              <a:gd name="connsiteY39" fmla="*/ 2747456 h 4485509"/>
              <a:gd name="connsiteX40" fmla="*/ 1060363 w 3084799"/>
              <a:gd name="connsiteY40" fmla="*/ 2720875 h 4485509"/>
              <a:gd name="connsiteX41" fmla="*/ 1172005 w 3084799"/>
              <a:gd name="connsiteY41" fmla="*/ 2710242 h 4485509"/>
              <a:gd name="connsiteX42" fmla="*/ 1251749 w 3084799"/>
              <a:gd name="connsiteY42" fmla="*/ 2726191 h 4485509"/>
              <a:gd name="connsiteX43" fmla="*/ 1315544 w 3084799"/>
              <a:gd name="connsiteY43" fmla="*/ 2726191 h 4485509"/>
              <a:gd name="connsiteX44" fmla="*/ 1389972 w 3084799"/>
              <a:gd name="connsiteY44" fmla="*/ 2720875 h 4485509"/>
              <a:gd name="connsiteX45" fmla="*/ 1448451 w 3084799"/>
              <a:gd name="connsiteY45" fmla="*/ 2667712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464400 w 3084799"/>
              <a:gd name="connsiteY50" fmla="*/ 2327470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54777 w 3084799"/>
              <a:gd name="connsiteY54" fmla="*/ 2035075 h 4485509"/>
              <a:gd name="connsiteX55" fmla="*/ 1586674 w 3084799"/>
              <a:gd name="connsiteY55" fmla="*/ 1981912 h 4485509"/>
              <a:gd name="connsiteX56" fmla="*/ 1650470 w 3084799"/>
              <a:gd name="connsiteY56" fmla="*/ 1934065 h 4485509"/>
              <a:gd name="connsiteX57" fmla="*/ 1687684 w 3084799"/>
              <a:gd name="connsiteY57" fmla="*/ 1833056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97307 w 3084799"/>
              <a:gd name="connsiteY76" fmla="*/ 902707 h 4485509"/>
              <a:gd name="connsiteX77" fmla="*/ 1650470 w 3084799"/>
              <a:gd name="connsiteY77" fmla="*/ 897391 h 4485509"/>
              <a:gd name="connsiteX78" fmla="*/ 1708949 w 3084799"/>
              <a:gd name="connsiteY78" fmla="*/ 854861 h 4485509"/>
              <a:gd name="connsiteX79" fmla="*/ 1746163 w 3084799"/>
              <a:gd name="connsiteY79" fmla="*/ 817647 h 4485509"/>
              <a:gd name="connsiteX80" fmla="*/ 1772744 w 3084799"/>
              <a:gd name="connsiteY80" fmla="*/ 780433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900335 w 3084799"/>
              <a:gd name="connsiteY85" fmla="*/ 578414 h 4485509"/>
              <a:gd name="connsiteX86" fmla="*/ 1910967 w 3084799"/>
              <a:gd name="connsiteY86" fmla="*/ 541200 h 4485509"/>
              <a:gd name="connsiteX87" fmla="*/ 1953498 w 3084799"/>
              <a:gd name="connsiteY87" fmla="*/ 541200 h 4485509"/>
              <a:gd name="connsiteX88" fmla="*/ 2001344 w 3084799"/>
              <a:gd name="connsiteY88" fmla="*/ 503986 h 4485509"/>
              <a:gd name="connsiteX89" fmla="*/ 2049191 w 3084799"/>
              <a:gd name="connsiteY89" fmla="*/ 509303 h 4485509"/>
              <a:gd name="connsiteX90" fmla="*/ 2086405 w 3084799"/>
              <a:gd name="connsiteY90" fmla="*/ 477405 h 4485509"/>
              <a:gd name="connsiteX91" fmla="*/ 2128935 w 3084799"/>
              <a:gd name="connsiteY91" fmla="*/ 434875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720121 w 3084799"/>
              <a:gd name="connsiteY21" fmla="*/ 3449205 h 4485509"/>
              <a:gd name="connsiteX22" fmla="*/ 720121 w 3084799"/>
              <a:gd name="connsiteY22" fmla="*/ 3390726 h 4485509"/>
              <a:gd name="connsiteX23" fmla="*/ 736070 w 3084799"/>
              <a:gd name="connsiteY23" fmla="*/ 3348196 h 4485509"/>
              <a:gd name="connsiteX24" fmla="*/ 736070 w 3084799"/>
              <a:gd name="connsiteY24" fmla="*/ 3310982 h 4485509"/>
              <a:gd name="connsiteX25" fmla="*/ 746702 w 3084799"/>
              <a:gd name="connsiteY25" fmla="*/ 3268451 h 4485509"/>
              <a:gd name="connsiteX26" fmla="*/ 752019 w 3084799"/>
              <a:gd name="connsiteY26" fmla="*/ 3215289 h 4485509"/>
              <a:gd name="connsiteX27" fmla="*/ 752019 w 3084799"/>
              <a:gd name="connsiteY27" fmla="*/ 3172758 h 4485509"/>
              <a:gd name="connsiteX28" fmla="*/ 689644 w 3084799"/>
              <a:gd name="connsiteY28" fmla="*/ 3150903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752019 w 3084799"/>
              <a:gd name="connsiteY32" fmla="*/ 2853782 h 4485509"/>
              <a:gd name="connsiteX33" fmla="*/ 730753 w 3084799"/>
              <a:gd name="connsiteY33" fmla="*/ 2832517 h 4485509"/>
              <a:gd name="connsiteX34" fmla="*/ 730753 w 3084799"/>
              <a:gd name="connsiteY34" fmla="*/ 2779354 h 4485509"/>
              <a:gd name="connsiteX35" fmla="*/ 853028 w 3084799"/>
              <a:gd name="connsiteY35" fmla="*/ 2789986 h 4485509"/>
              <a:gd name="connsiteX36" fmla="*/ 895558 w 3084799"/>
              <a:gd name="connsiteY36" fmla="*/ 2758089 h 4485509"/>
              <a:gd name="connsiteX37" fmla="*/ 948721 w 3084799"/>
              <a:gd name="connsiteY37" fmla="*/ 2779354 h 4485509"/>
              <a:gd name="connsiteX38" fmla="*/ 985935 w 3084799"/>
              <a:gd name="connsiteY38" fmla="*/ 2742140 h 4485509"/>
              <a:gd name="connsiteX39" fmla="*/ 1028465 w 3084799"/>
              <a:gd name="connsiteY39" fmla="*/ 2747456 h 4485509"/>
              <a:gd name="connsiteX40" fmla="*/ 1060363 w 3084799"/>
              <a:gd name="connsiteY40" fmla="*/ 2720875 h 4485509"/>
              <a:gd name="connsiteX41" fmla="*/ 1172005 w 3084799"/>
              <a:gd name="connsiteY41" fmla="*/ 2710242 h 4485509"/>
              <a:gd name="connsiteX42" fmla="*/ 1251749 w 3084799"/>
              <a:gd name="connsiteY42" fmla="*/ 2726191 h 4485509"/>
              <a:gd name="connsiteX43" fmla="*/ 1315544 w 3084799"/>
              <a:gd name="connsiteY43" fmla="*/ 2726191 h 4485509"/>
              <a:gd name="connsiteX44" fmla="*/ 1389972 w 3084799"/>
              <a:gd name="connsiteY44" fmla="*/ 2720875 h 4485509"/>
              <a:gd name="connsiteX45" fmla="*/ 1448451 w 3084799"/>
              <a:gd name="connsiteY45" fmla="*/ 2667712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464400 w 3084799"/>
              <a:gd name="connsiteY50" fmla="*/ 2327470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54777 w 3084799"/>
              <a:gd name="connsiteY54" fmla="*/ 2035075 h 4485509"/>
              <a:gd name="connsiteX55" fmla="*/ 1586674 w 3084799"/>
              <a:gd name="connsiteY55" fmla="*/ 1981912 h 4485509"/>
              <a:gd name="connsiteX56" fmla="*/ 1650470 w 3084799"/>
              <a:gd name="connsiteY56" fmla="*/ 1934065 h 4485509"/>
              <a:gd name="connsiteX57" fmla="*/ 1687684 w 3084799"/>
              <a:gd name="connsiteY57" fmla="*/ 1833056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97307 w 3084799"/>
              <a:gd name="connsiteY76" fmla="*/ 902707 h 4485509"/>
              <a:gd name="connsiteX77" fmla="*/ 1650470 w 3084799"/>
              <a:gd name="connsiteY77" fmla="*/ 897391 h 4485509"/>
              <a:gd name="connsiteX78" fmla="*/ 1708949 w 3084799"/>
              <a:gd name="connsiteY78" fmla="*/ 854861 h 4485509"/>
              <a:gd name="connsiteX79" fmla="*/ 1746163 w 3084799"/>
              <a:gd name="connsiteY79" fmla="*/ 817647 h 4485509"/>
              <a:gd name="connsiteX80" fmla="*/ 1772744 w 3084799"/>
              <a:gd name="connsiteY80" fmla="*/ 780433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900335 w 3084799"/>
              <a:gd name="connsiteY85" fmla="*/ 578414 h 4485509"/>
              <a:gd name="connsiteX86" fmla="*/ 1910967 w 3084799"/>
              <a:gd name="connsiteY86" fmla="*/ 541200 h 4485509"/>
              <a:gd name="connsiteX87" fmla="*/ 1953498 w 3084799"/>
              <a:gd name="connsiteY87" fmla="*/ 541200 h 4485509"/>
              <a:gd name="connsiteX88" fmla="*/ 2001344 w 3084799"/>
              <a:gd name="connsiteY88" fmla="*/ 503986 h 4485509"/>
              <a:gd name="connsiteX89" fmla="*/ 2049191 w 3084799"/>
              <a:gd name="connsiteY89" fmla="*/ 509303 h 4485509"/>
              <a:gd name="connsiteX90" fmla="*/ 2086405 w 3084799"/>
              <a:gd name="connsiteY90" fmla="*/ 477405 h 4485509"/>
              <a:gd name="connsiteX91" fmla="*/ 2128935 w 3084799"/>
              <a:gd name="connsiteY91" fmla="*/ 434875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720121 w 3084799"/>
              <a:gd name="connsiteY21" fmla="*/ 3449205 h 4485509"/>
              <a:gd name="connsiteX22" fmla="*/ 720121 w 3084799"/>
              <a:gd name="connsiteY22" fmla="*/ 3390726 h 4485509"/>
              <a:gd name="connsiteX23" fmla="*/ 736070 w 3084799"/>
              <a:gd name="connsiteY23" fmla="*/ 3348196 h 4485509"/>
              <a:gd name="connsiteX24" fmla="*/ 736070 w 3084799"/>
              <a:gd name="connsiteY24" fmla="*/ 3310982 h 4485509"/>
              <a:gd name="connsiteX25" fmla="*/ 746702 w 3084799"/>
              <a:gd name="connsiteY25" fmla="*/ 3268451 h 4485509"/>
              <a:gd name="connsiteX26" fmla="*/ 752019 w 3084799"/>
              <a:gd name="connsiteY26" fmla="*/ 3215289 h 4485509"/>
              <a:gd name="connsiteX27" fmla="*/ 707837 w 3084799"/>
              <a:gd name="connsiteY27" fmla="*/ 3216940 h 4485509"/>
              <a:gd name="connsiteX28" fmla="*/ 689644 w 3084799"/>
              <a:gd name="connsiteY28" fmla="*/ 3150903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752019 w 3084799"/>
              <a:gd name="connsiteY32" fmla="*/ 2853782 h 4485509"/>
              <a:gd name="connsiteX33" fmla="*/ 730753 w 3084799"/>
              <a:gd name="connsiteY33" fmla="*/ 2832517 h 4485509"/>
              <a:gd name="connsiteX34" fmla="*/ 730753 w 3084799"/>
              <a:gd name="connsiteY34" fmla="*/ 2779354 h 4485509"/>
              <a:gd name="connsiteX35" fmla="*/ 853028 w 3084799"/>
              <a:gd name="connsiteY35" fmla="*/ 2789986 h 4485509"/>
              <a:gd name="connsiteX36" fmla="*/ 895558 w 3084799"/>
              <a:gd name="connsiteY36" fmla="*/ 2758089 h 4485509"/>
              <a:gd name="connsiteX37" fmla="*/ 948721 w 3084799"/>
              <a:gd name="connsiteY37" fmla="*/ 2779354 h 4485509"/>
              <a:gd name="connsiteX38" fmla="*/ 985935 w 3084799"/>
              <a:gd name="connsiteY38" fmla="*/ 2742140 h 4485509"/>
              <a:gd name="connsiteX39" fmla="*/ 1028465 w 3084799"/>
              <a:gd name="connsiteY39" fmla="*/ 2747456 h 4485509"/>
              <a:gd name="connsiteX40" fmla="*/ 1060363 w 3084799"/>
              <a:gd name="connsiteY40" fmla="*/ 2720875 h 4485509"/>
              <a:gd name="connsiteX41" fmla="*/ 1172005 w 3084799"/>
              <a:gd name="connsiteY41" fmla="*/ 2710242 h 4485509"/>
              <a:gd name="connsiteX42" fmla="*/ 1251749 w 3084799"/>
              <a:gd name="connsiteY42" fmla="*/ 2726191 h 4485509"/>
              <a:gd name="connsiteX43" fmla="*/ 1315544 w 3084799"/>
              <a:gd name="connsiteY43" fmla="*/ 2726191 h 4485509"/>
              <a:gd name="connsiteX44" fmla="*/ 1389972 w 3084799"/>
              <a:gd name="connsiteY44" fmla="*/ 2720875 h 4485509"/>
              <a:gd name="connsiteX45" fmla="*/ 1448451 w 3084799"/>
              <a:gd name="connsiteY45" fmla="*/ 2667712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464400 w 3084799"/>
              <a:gd name="connsiteY50" fmla="*/ 2327470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54777 w 3084799"/>
              <a:gd name="connsiteY54" fmla="*/ 2035075 h 4485509"/>
              <a:gd name="connsiteX55" fmla="*/ 1586674 w 3084799"/>
              <a:gd name="connsiteY55" fmla="*/ 1981912 h 4485509"/>
              <a:gd name="connsiteX56" fmla="*/ 1650470 w 3084799"/>
              <a:gd name="connsiteY56" fmla="*/ 1934065 h 4485509"/>
              <a:gd name="connsiteX57" fmla="*/ 1687684 w 3084799"/>
              <a:gd name="connsiteY57" fmla="*/ 1833056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97307 w 3084799"/>
              <a:gd name="connsiteY76" fmla="*/ 902707 h 4485509"/>
              <a:gd name="connsiteX77" fmla="*/ 1650470 w 3084799"/>
              <a:gd name="connsiteY77" fmla="*/ 897391 h 4485509"/>
              <a:gd name="connsiteX78" fmla="*/ 1708949 w 3084799"/>
              <a:gd name="connsiteY78" fmla="*/ 854861 h 4485509"/>
              <a:gd name="connsiteX79" fmla="*/ 1746163 w 3084799"/>
              <a:gd name="connsiteY79" fmla="*/ 817647 h 4485509"/>
              <a:gd name="connsiteX80" fmla="*/ 1772744 w 3084799"/>
              <a:gd name="connsiteY80" fmla="*/ 780433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900335 w 3084799"/>
              <a:gd name="connsiteY85" fmla="*/ 578414 h 4485509"/>
              <a:gd name="connsiteX86" fmla="*/ 1910967 w 3084799"/>
              <a:gd name="connsiteY86" fmla="*/ 541200 h 4485509"/>
              <a:gd name="connsiteX87" fmla="*/ 1953498 w 3084799"/>
              <a:gd name="connsiteY87" fmla="*/ 541200 h 4485509"/>
              <a:gd name="connsiteX88" fmla="*/ 2001344 w 3084799"/>
              <a:gd name="connsiteY88" fmla="*/ 503986 h 4485509"/>
              <a:gd name="connsiteX89" fmla="*/ 2049191 w 3084799"/>
              <a:gd name="connsiteY89" fmla="*/ 509303 h 4485509"/>
              <a:gd name="connsiteX90" fmla="*/ 2086405 w 3084799"/>
              <a:gd name="connsiteY90" fmla="*/ 477405 h 4485509"/>
              <a:gd name="connsiteX91" fmla="*/ 2128935 w 3084799"/>
              <a:gd name="connsiteY91" fmla="*/ 434875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720121 w 3084799"/>
              <a:gd name="connsiteY21" fmla="*/ 3449205 h 4485509"/>
              <a:gd name="connsiteX22" fmla="*/ 720121 w 3084799"/>
              <a:gd name="connsiteY22" fmla="*/ 3390726 h 4485509"/>
              <a:gd name="connsiteX23" fmla="*/ 736070 w 3084799"/>
              <a:gd name="connsiteY23" fmla="*/ 3348196 h 4485509"/>
              <a:gd name="connsiteX24" fmla="*/ 736070 w 3084799"/>
              <a:gd name="connsiteY24" fmla="*/ 3310982 h 4485509"/>
              <a:gd name="connsiteX25" fmla="*/ 746702 w 3084799"/>
              <a:gd name="connsiteY25" fmla="*/ 3268451 h 4485509"/>
              <a:gd name="connsiteX26" fmla="*/ 705237 w 3084799"/>
              <a:gd name="connsiteY26" fmla="*/ 3246476 h 4485509"/>
              <a:gd name="connsiteX27" fmla="*/ 707837 w 3084799"/>
              <a:gd name="connsiteY27" fmla="*/ 3216940 h 4485509"/>
              <a:gd name="connsiteX28" fmla="*/ 689644 w 3084799"/>
              <a:gd name="connsiteY28" fmla="*/ 3150903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752019 w 3084799"/>
              <a:gd name="connsiteY32" fmla="*/ 2853782 h 4485509"/>
              <a:gd name="connsiteX33" fmla="*/ 730753 w 3084799"/>
              <a:gd name="connsiteY33" fmla="*/ 2832517 h 4485509"/>
              <a:gd name="connsiteX34" fmla="*/ 730753 w 3084799"/>
              <a:gd name="connsiteY34" fmla="*/ 2779354 h 4485509"/>
              <a:gd name="connsiteX35" fmla="*/ 853028 w 3084799"/>
              <a:gd name="connsiteY35" fmla="*/ 2789986 h 4485509"/>
              <a:gd name="connsiteX36" fmla="*/ 895558 w 3084799"/>
              <a:gd name="connsiteY36" fmla="*/ 2758089 h 4485509"/>
              <a:gd name="connsiteX37" fmla="*/ 948721 w 3084799"/>
              <a:gd name="connsiteY37" fmla="*/ 2779354 h 4485509"/>
              <a:gd name="connsiteX38" fmla="*/ 985935 w 3084799"/>
              <a:gd name="connsiteY38" fmla="*/ 2742140 h 4485509"/>
              <a:gd name="connsiteX39" fmla="*/ 1028465 w 3084799"/>
              <a:gd name="connsiteY39" fmla="*/ 2747456 h 4485509"/>
              <a:gd name="connsiteX40" fmla="*/ 1060363 w 3084799"/>
              <a:gd name="connsiteY40" fmla="*/ 2720875 h 4485509"/>
              <a:gd name="connsiteX41" fmla="*/ 1172005 w 3084799"/>
              <a:gd name="connsiteY41" fmla="*/ 2710242 h 4485509"/>
              <a:gd name="connsiteX42" fmla="*/ 1251749 w 3084799"/>
              <a:gd name="connsiteY42" fmla="*/ 2726191 h 4485509"/>
              <a:gd name="connsiteX43" fmla="*/ 1315544 w 3084799"/>
              <a:gd name="connsiteY43" fmla="*/ 2726191 h 4485509"/>
              <a:gd name="connsiteX44" fmla="*/ 1389972 w 3084799"/>
              <a:gd name="connsiteY44" fmla="*/ 2720875 h 4485509"/>
              <a:gd name="connsiteX45" fmla="*/ 1448451 w 3084799"/>
              <a:gd name="connsiteY45" fmla="*/ 2667712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464400 w 3084799"/>
              <a:gd name="connsiteY50" fmla="*/ 2327470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54777 w 3084799"/>
              <a:gd name="connsiteY54" fmla="*/ 2035075 h 4485509"/>
              <a:gd name="connsiteX55" fmla="*/ 1586674 w 3084799"/>
              <a:gd name="connsiteY55" fmla="*/ 1981912 h 4485509"/>
              <a:gd name="connsiteX56" fmla="*/ 1650470 w 3084799"/>
              <a:gd name="connsiteY56" fmla="*/ 1934065 h 4485509"/>
              <a:gd name="connsiteX57" fmla="*/ 1687684 w 3084799"/>
              <a:gd name="connsiteY57" fmla="*/ 1833056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97307 w 3084799"/>
              <a:gd name="connsiteY76" fmla="*/ 902707 h 4485509"/>
              <a:gd name="connsiteX77" fmla="*/ 1650470 w 3084799"/>
              <a:gd name="connsiteY77" fmla="*/ 897391 h 4485509"/>
              <a:gd name="connsiteX78" fmla="*/ 1708949 w 3084799"/>
              <a:gd name="connsiteY78" fmla="*/ 854861 h 4485509"/>
              <a:gd name="connsiteX79" fmla="*/ 1746163 w 3084799"/>
              <a:gd name="connsiteY79" fmla="*/ 817647 h 4485509"/>
              <a:gd name="connsiteX80" fmla="*/ 1772744 w 3084799"/>
              <a:gd name="connsiteY80" fmla="*/ 780433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900335 w 3084799"/>
              <a:gd name="connsiteY85" fmla="*/ 578414 h 4485509"/>
              <a:gd name="connsiteX86" fmla="*/ 1910967 w 3084799"/>
              <a:gd name="connsiteY86" fmla="*/ 541200 h 4485509"/>
              <a:gd name="connsiteX87" fmla="*/ 1953498 w 3084799"/>
              <a:gd name="connsiteY87" fmla="*/ 541200 h 4485509"/>
              <a:gd name="connsiteX88" fmla="*/ 2001344 w 3084799"/>
              <a:gd name="connsiteY88" fmla="*/ 503986 h 4485509"/>
              <a:gd name="connsiteX89" fmla="*/ 2049191 w 3084799"/>
              <a:gd name="connsiteY89" fmla="*/ 509303 h 4485509"/>
              <a:gd name="connsiteX90" fmla="*/ 2086405 w 3084799"/>
              <a:gd name="connsiteY90" fmla="*/ 477405 h 4485509"/>
              <a:gd name="connsiteX91" fmla="*/ 2128935 w 3084799"/>
              <a:gd name="connsiteY91" fmla="*/ 434875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720121 w 3084799"/>
              <a:gd name="connsiteY21" fmla="*/ 3449205 h 4485509"/>
              <a:gd name="connsiteX22" fmla="*/ 720121 w 3084799"/>
              <a:gd name="connsiteY22" fmla="*/ 3390726 h 4485509"/>
              <a:gd name="connsiteX23" fmla="*/ 736070 w 3084799"/>
              <a:gd name="connsiteY23" fmla="*/ 3348196 h 4485509"/>
              <a:gd name="connsiteX24" fmla="*/ 736070 w 3084799"/>
              <a:gd name="connsiteY24" fmla="*/ 3310982 h 4485509"/>
              <a:gd name="connsiteX25" fmla="*/ 707718 w 3084799"/>
              <a:gd name="connsiteY25" fmla="*/ 3291841 h 4485509"/>
              <a:gd name="connsiteX26" fmla="*/ 705237 w 3084799"/>
              <a:gd name="connsiteY26" fmla="*/ 3246476 h 4485509"/>
              <a:gd name="connsiteX27" fmla="*/ 707837 w 3084799"/>
              <a:gd name="connsiteY27" fmla="*/ 3216940 h 4485509"/>
              <a:gd name="connsiteX28" fmla="*/ 689644 w 3084799"/>
              <a:gd name="connsiteY28" fmla="*/ 3150903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752019 w 3084799"/>
              <a:gd name="connsiteY32" fmla="*/ 2853782 h 4485509"/>
              <a:gd name="connsiteX33" fmla="*/ 730753 w 3084799"/>
              <a:gd name="connsiteY33" fmla="*/ 2832517 h 4485509"/>
              <a:gd name="connsiteX34" fmla="*/ 730753 w 3084799"/>
              <a:gd name="connsiteY34" fmla="*/ 2779354 h 4485509"/>
              <a:gd name="connsiteX35" fmla="*/ 853028 w 3084799"/>
              <a:gd name="connsiteY35" fmla="*/ 2789986 h 4485509"/>
              <a:gd name="connsiteX36" fmla="*/ 895558 w 3084799"/>
              <a:gd name="connsiteY36" fmla="*/ 2758089 h 4485509"/>
              <a:gd name="connsiteX37" fmla="*/ 948721 w 3084799"/>
              <a:gd name="connsiteY37" fmla="*/ 2779354 h 4485509"/>
              <a:gd name="connsiteX38" fmla="*/ 985935 w 3084799"/>
              <a:gd name="connsiteY38" fmla="*/ 2742140 h 4485509"/>
              <a:gd name="connsiteX39" fmla="*/ 1028465 w 3084799"/>
              <a:gd name="connsiteY39" fmla="*/ 2747456 h 4485509"/>
              <a:gd name="connsiteX40" fmla="*/ 1060363 w 3084799"/>
              <a:gd name="connsiteY40" fmla="*/ 2720875 h 4485509"/>
              <a:gd name="connsiteX41" fmla="*/ 1172005 w 3084799"/>
              <a:gd name="connsiteY41" fmla="*/ 2710242 h 4485509"/>
              <a:gd name="connsiteX42" fmla="*/ 1251749 w 3084799"/>
              <a:gd name="connsiteY42" fmla="*/ 2726191 h 4485509"/>
              <a:gd name="connsiteX43" fmla="*/ 1315544 w 3084799"/>
              <a:gd name="connsiteY43" fmla="*/ 2726191 h 4485509"/>
              <a:gd name="connsiteX44" fmla="*/ 1389972 w 3084799"/>
              <a:gd name="connsiteY44" fmla="*/ 2720875 h 4485509"/>
              <a:gd name="connsiteX45" fmla="*/ 1448451 w 3084799"/>
              <a:gd name="connsiteY45" fmla="*/ 2667712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464400 w 3084799"/>
              <a:gd name="connsiteY50" fmla="*/ 2327470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54777 w 3084799"/>
              <a:gd name="connsiteY54" fmla="*/ 2035075 h 4485509"/>
              <a:gd name="connsiteX55" fmla="*/ 1586674 w 3084799"/>
              <a:gd name="connsiteY55" fmla="*/ 1981912 h 4485509"/>
              <a:gd name="connsiteX56" fmla="*/ 1650470 w 3084799"/>
              <a:gd name="connsiteY56" fmla="*/ 1934065 h 4485509"/>
              <a:gd name="connsiteX57" fmla="*/ 1687684 w 3084799"/>
              <a:gd name="connsiteY57" fmla="*/ 1833056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97307 w 3084799"/>
              <a:gd name="connsiteY76" fmla="*/ 902707 h 4485509"/>
              <a:gd name="connsiteX77" fmla="*/ 1650470 w 3084799"/>
              <a:gd name="connsiteY77" fmla="*/ 897391 h 4485509"/>
              <a:gd name="connsiteX78" fmla="*/ 1708949 w 3084799"/>
              <a:gd name="connsiteY78" fmla="*/ 854861 h 4485509"/>
              <a:gd name="connsiteX79" fmla="*/ 1746163 w 3084799"/>
              <a:gd name="connsiteY79" fmla="*/ 817647 h 4485509"/>
              <a:gd name="connsiteX80" fmla="*/ 1772744 w 3084799"/>
              <a:gd name="connsiteY80" fmla="*/ 780433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900335 w 3084799"/>
              <a:gd name="connsiteY85" fmla="*/ 578414 h 4485509"/>
              <a:gd name="connsiteX86" fmla="*/ 1910967 w 3084799"/>
              <a:gd name="connsiteY86" fmla="*/ 541200 h 4485509"/>
              <a:gd name="connsiteX87" fmla="*/ 1953498 w 3084799"/>
              <a:gd name="connsiteY87" fmla="*/ 541200 h 4485509"/>
              <a:gd name="connsiteX88" fmla="*/ 2001344 w 3084799"/>
              <a:gd name="connsiteY88" fmla="*/ 503986 h 4485509"/>
              <a:gd name="connsiteX89" fmla="*/ 2049191 w 3084799"/>
              <a:gd name="connsiteY89" fmla="*/ 509303 h 4485509"/>
              <a:gd name="connsiteX90" fmla="*/ 2086405 w 3084799"/>
              <a:gd name="connsiteY90" fmla="*/ 477405 h 4485509"/>
              <a:gd name="connsiteX91" fmla="*/ 2128935 w 3084799"/>
              <a:gd name="connsiteY91" fmla="*/ 434875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720121 w 3084799"/>
              <a:gd name="connsiteY21" fmla="*/ 3449205 h 4485509"/>
              <a:gd name="connsiteX22" fmla="*/ 720121 w 3084799"/>
              <a:gd name="connsiteY22" fmla="*/ 3390726 h 4485509"/>
              <a:gd name="connsiteX23" fmla="*/ 736070 w 3084799"/>
              <a:gd name="connsiteY23" fmla="*/ 3348196 h 4485509"/>
              <a:gd name="connsiteX24" fmla="*/ 736070 w 3084799"/>
              <a:gd name="connsiteY24" fmla="*/ 3310982 h 4485509"/>
              <a:gd name="connsiteX25" fmla="*/ 707718 w 3084799"/>
              <a:gd name="connsiteY25" fmla="*/ 3291841 h 4485509"/>
              <a:gd name="connsiteX26" fmla="*/ 705237 w 3084799"/>
              <a:gd name="connsiteY26" fmla="*/ 3246476 h 4485509"/>
              <a:gd name="connsiteX27" fmla="*/ 707837 w 3084799"/>
              <a:gd name="connsiteY27" fmla="*/ 3216940 h 4485509"/>
              <a:gd name="connsiteX28" fmla="*/ 650659 w 3084799"/>
              <a:gd name="connsiteY28" fmla="*/ 3062538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752019 w 3084799"/>
              <a:gd name="connsiteY32" fmla="*/ 2853782 h 4485509"/>
              <a:gd name="connsiteX33" fmla="*/ 730753 w 3084799"/>
              <a:gd name="connsiteY33" fmla="*/ 2832517 h 4485509"/>
              <a:gd name="connsiteX34" fmla="*/ 730753 w 3084799"/>
              <a:gd name="connsiteY34" fmla="*/ 2779354 h 4485509"/>
              <a:gd name="connsiteX35" fmla="*/ 853028 w 3084799"/>
              <a:gd name="connsiteY35" fmla="*/ 2789986 h 4485509"/>
              <a:gd name="connsiteX36" fmla="*/ 895558 w 3084799"/>
              <a:gd name="connsiteY36" fmla="*/ 2758089 h 4485509"/>
              <a:gd name="connsiteX37" fmla="*/ 948721 w 3084799"/>
              <a:gd name="connsiteY37" fmla="*/ 2779354 h 4485509"/>
              <a:gd name="connsiteX38" fmla="*/ 985935 w 3084799"/>
              <a:gd name="connsiteY38" fmla="*/ 2742140 h 4485509"/>
              <a:gd name="connsiteX39" fmla="*/ 1028465 w 3084799"/>
              <a:gd name="connsiteY39" fmla="*/ 2747456 h 4485509"/>
              <a:gd name="connsiteX40" fmla="*/ 1060363 w 3084799"/>
              <a:gd name="connsiteY40" fmla="*/ 2720875 h 4485509"/>
              <a:gd name="connsiteX41" fmla="*/ 1172005 w 3084799"/>
              <a:gd name="connsiteY41" fmla="*/ 2710242 h 4485509"/>
              <a:gd name="connsiteX42" fmla="*/ 1251749 w 3084799"/>
              <a:gd name="connsiteY42" fmla="*/ 2726191 h 4485509"/>
              <a:gd name="connsiteX43" fmla="*/ 1315544 w 3084799"/>
              <a:gd name="connsiteY43" fmla="*/ 2726191 h 4485509"/>
              <a:gd name="connsiteX44" fmla="*/ 1389972 w 3084799"/>
              <a:gd name="connsiteY44" fmla="*/ 2720875 h 4485509"/>
              <a:gd name="connsiteX45" fmla="*/ 1448451 w 3084799"/>
              <a:gd name="connsiteY45" fmla="*/ 2667712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464400 w 3084799"/>
              <a:gd name="connsiteY50" fmla="*/ 2327470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54777 w 3084799"/>
              <a:gd name="connsiteY54" fmla="*/ 2035075 h 4485509"/>
              <a:gd name="connsiteX55" fmla="*/ 1586674 w 3084799"/>
              <a:gd name="connsiteY55" fmla="*/ 1981912 h 4485509"/>
              <a:gd name="connsiteX56" fmla="*/ 1650470 w 3084799"/>
              <a:gd name="connsiteY56" fmla="*/ 1934065 h 4485509"/>
              <a:gd name="connsiteX57" fmla="*/ 1687684 w 3084799"/>
              <a:gd name="connsiteY57" fmla="*/ 1833056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97307 w 3084799"/>
              <a:gd name="connsiteY76" fmla="*/ 902707 h 4485509"/>
              <a:gd name="connsiteX77" fmla="*/ 1650470 w 3084799"/>
              <a:gd name="connsiteY77" fmla="*/ 897391 h 4485509"/>
              <a:gd name="connsiteX78" fmla="*/ 1708949 w 3084799"/>
              <a:gd name="connsiteY78" fmla="*/ 854861 h 4485509"/>
              <a:gd name="connsiteX79" fmla="*/ 1746163 w 3084799"/>
              <a:gd name="connsiteY79" fmla="*/ 817647 h 4485509"/>
              <a:gd name="connsiteX80" fmla="*/ 1772744 w 3084799"/>
              <a:gd name="connsiteY80" fmla="*/ 780433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900335 w 3084799"/>
              <a:gd name="connsiteY85" fmla="*/ 578414 h 4485509"/>
              <a:gd name="connsiteX86" fmla="*/ 1910967 w 3084799"/>
              <a:gd name="connsiteY86" fmla="*/ 541200 h 4485509"/>
              <a:gd name="connsiteX87" fmla="*/ 1953498 w 3084799"/>
              <a:gd name="connsiteY87" fmla="*/ 541200 h 4485509"/>
              <a:gd name="connsiteX88" fmla="*/ 2001344 w 3084799"/>
              <a:gd name="connsiteY88" fmla="*/ 503986 h 4485509"/>
              <a:gd name="connsiteX89" fmla="*/ 2049191 w 3084799"/>
              <a:gd name="connsiteY89" fmla="*/ 509303 h 4485509"/>
              <a:gd name="connsiteX90" fmla="*/ 2086405 w 3084799"/>
              <a:gd name="connsiteY90" fmla="*/ 477405 h 4485509"/>
              <a:gd name="connsiteX91" fmla="*/ 2128935 w 3084799"/>
              <a:gd name="connsiteY91" fmla="*/ 434875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720121 w 3084799"/>
              <a:gd name="connsiteY21" fmla="*/ 3449205 h 4485509"/>
              <a:gd name="connsiteX22" fmla="*/ 720121 w 3084799"/>
              <a:gd name="connsiteY22" fmla="*/ 3390726 h 4485509"/>
              <a:gd name="connsiteX23" fmla="*/ 736070 w 3084799"/>
              <a:gd name="connsiteY23" fmla="*/ 3348196 h 4485509"/>
              <a:gd name="connsiteX24" fmla="*/ 736070 w 3084799"/>
              <a:gd name="connsiteY24" fmla="*/ 3310982 h 4485509"/>
              <a:gd name="connsiteX25" fmla="*/ 707718 w 3084799"/>
              <a:gd name="connsiteY25" fmla="*/ 3291841 h 4485509"/>
              <a:gd name="connsiteX26" fmla="*/ 705237 w 3084799"/>
              <a:gd name="connsiteY26" fmla="*/ 3246476 h 4485509"/>
              <a:gd name="connsiteX27" fmla="*/ 687045 w 3084799"/>
              <a:gd name="connsiteY27" fmla="*/ 3144170 h 4485509"/>
              <a:gd name="connsiteX28" fmla="*/ 650659 w 3084799"/>
              <a:gd name="connsiteY28" fmla="*/ 3062538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752019 w 3084799"/>
              <a:gd name="connsiteY32" fmla="*/ 2853782 h 4485509"/>
              <a:gd name="connsiteX33" fmla="*/ 730753 w 3084799"/>
              <a:gd name="connsiteY33" fmla="*/ 2832517 h 4485509"/>
              <a:gd name="connsiteX34" fmla="*/ 730753 w 3084799"/>
              <a:gd name="connsiteY34" fmla="*/ 2779354 h 4485509"/>
              <a:gd name="connsiteX35" fmla="*/ 853028 w 3084799"/>
              <a:gd name="connsiteY35" fmla="*/ 2789986 h 4485509"/>
              <a:gd name="connsiteX36" fmla="*/ 895558 w 3084799"/>
              <a:gd name="connsiteY36" fmla="*/ 2758089 h 4485509"/>
              <a:gd name="connsiteX37" fmla="*/ 948721 w 3084799"/>
              <a:gd name="connsiteY37" fmla="*/ 2779354 h 4485509"/>
              <a:gd name="connsiteX38" fmla="*/ 985935 w 3084799"/>
              <a:gd name="connsiteY38" fmla="*/ 2742140 h 4485509"/>
              <a:gd name="connsiteX39" fmla="*/ 1028465 w 3084799"/>
              <a:gd name="connsiteY39" fmla="*/ 2747456 h 4485509"/>
              <a:gd name="connsiteX40" fmla="*/ 1060363 w 3084799"/>
              <a:gd name="connsiteY40" fmla="*/ 2720875 h 4485509"/>
              <a:gd name="connsiteX41" fmla="*/ 1172005 w 3084799"/>
              <a:gd name="connsiteY41" fmla="*/ 2710242 h 4485509"/>
              <a:gd name="connsiteX42" fmla="*/ 1251749 w 3084799"/>
              <a:gd name="connsiteY42" fmla="*/ 2726191 h 4485509"/>
              <a:gd name="connsiteX43" fmla="*/ 1315544 w 3084799"/>
              <a:gd name="connsiteY43" fmla="*/ 2726191 h 4485509"/>
              <a:gd name="connsiteX44" fmla="*/ 1389972 w 3084799"/>
              <a:gd name="connsiteY44" fmla="*/ 2720875 h 4485509"/>
              <a:gd name="connsiteX45" fmla="*/ 1448451 w 3084799"/>
              <a:gd name="connsiteY45" fmla="*/ 2667712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464400 w 3084799"/>
              <a:gd name="connsiteY50" fmla="*/ 2327470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54777 w 3084799"/>
              <a:gd name="connsiteY54" fmla="*/ 2035075 h 4485509"/>
              <a:gd name="connsiteX55" fmla="*/ 1586674 w 3084799"/>
              <a:gd name="connsiteY55" fmla="*/ 1981912 h 4485509"/>
              <a:gd name="connsiteX56" fmla="*/ 1650470 w 3084799"/>
              <a:gd name="connsiteY56" fmla="*/ 1934065 h 4485509"/>
              <a:gd name="connsiteX57" fmla="*/ 1687684 w 3084799"/>
              <a:gd name="connsiteY57" fmla="*/ 1833056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97307 w 3084799"/>
              <a:gd name="connsiteY76" fmla="*/ 902707 h 4485509"/>
              <a:gd name="connsiteX77" fmla="*/ 1650470 w 3084799"/>
              <a:gd name="connsiteY77" fmla="*/ 897391 h 4485509"/>
              <a:gd name="connsiteX78" fmla="*/ 1708949 w 3084799"/>
              <a:gd name="connsiteY78" fmla="*/ 854861 h 4485509"/>
              <a:gd name="connsiteX79" fmla="*/ 1746163 w 3084799"/>
              <a:gd name="connsiteY79" fmla="*/ 817647 h 4485509"/>
              <a:gd name="connsiteX80" fmla="*/ 1772744 w 3084799"/>
              <a:gd name="connsiteY80" fmla="*/ 780433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900335 w 3084799"/>
              <a:gd name="connsiteY85" fmla="*/ 578414 h 4485509"/>
              <a:gd name="connsiteX86" fmla="*/ 1910967 w 3084799"/>
              <a:gd name="connsiteY86" fmla="*/ 541200 h 4485509"/>
              <a:gd name="connsiteX87" fmla="*/ 1953498 w 3084799"/>
              <a:gd name="connsiteY87" fmla="*/ 541200 h 4485509"/>
              <a:gd name="connsiteX88" fmla="*/ 2001344 w 3084799"/>
              <a:gd name="connsiteY88" fmla="*/ 503986 h 4485509"/>
              <a:gd name="connsiteX89" fmla="*/ 2049191 w 3084799"/>
              <a:gd name="connsiteY89" fmla="*/ 509303 h 4485509"/>
              <a:gd name="connsiteX90" fmla="*/ 2086405 w 3084799"/>
              <a:gd name="connsiteY90" fmla="*/ 477405 h 4485509"/>
              <a:gd name="connsiteX91" fmla="*/ 2128935 w 3084799"/>
              <a:gd name="connsiteY91" fmla="*/ 434875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720121 w 3084799"/>
              <a:gd name="connsiteY21" fmla="*/ 3449205 h 4485509"/>
              <a:gd name="connsiteX22" fmla="*/ 720121 w 3084799"/>
              <a:gd name="connsiteY22" fmla="*/ 3390726 h 4485509"/>
              <a:gd name="connsiteX23" fmla="*/ 736070 w 3084799"/>
              <a:gd name="connsiteY23" fmla="*/ 3348196 h 4485509"/>
              <a:gd name="connsiteX24" fmla="*/ 736070 w 3084799"/>
              <a:gd name="connsiteY24" fmla="*/ 3310982 h 4485509"/>
              <a:gd name="connsiteX25" fmla="*/ 707718 w 3084799"/>
              <a:gd name="connsiteY25" fmla="*/ 3291841 h 4485509"/>
              <a:gd name="connsiteX26" fmla="*/ 705237 w 3084799"/>
              <a:gd name="connsiteY26" fmla="*/ 3217888 h 4485509"/>
              <a:gd name="connsiteX27" fmla="*/ 687045 w 3084799"/>
              <a:gd name="connsiteY27" fmla="*/ 3144170 h 4485509"/>
              <a:gd name="connsiteX28" fmla="*/ 650659 w 3084799"/>
              <a:gd name="connsiteY28" fmla="*/ 3062538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752019 w 3084799"/>
              <a:gd name="connsiteY32" fmla="*/ 2853782 h 4485509"/>
              <a:gd name="connsiteX33" fmla="*/ 730753 w 3084799"/>
              <a:gd name="connsiteY33" fmla="*/ 2832517 h 4485509"/>
              <a:gd name="connsiteX34" fmla="*/ 730753 w 3084799"/>
              <a:gd name="connsiteY34" fmla="*/ 2779354 h 4485509"/>
              <a:gd name="connsiteX35" fmla="*/ 853028 w 3084799"/>
              <a:gd name="connsiteY35" fmla="*/ 2789986 h 4485509"/>
              <a:gd name="connsiteX36" fmla="*/ 895558 w 3084799"/>
              <a:gd name="connsiteY36" fmla="*/ 2758089 h 4485509"/>
              <a:gd name="connsiteX37" fmla="*/ 948721 w 3084799"/>
              <a:gd name="connsiteY37" fmla="*/ 2779354 h 4485509"/>
              <a:gd name="connsiteX38" fmla="*/ 985935 w 3084799"/>
              <a:gd name="connsiteY38" fmla="*/ 2742140 h 4485509"/>
              <a:gd name="connsiteX39" fmla="*/ 1028465 w 3084799"/>
              <a:gd name="connsiteY39" fmla="*/ 2747456 h 4485509"/>
              <a:gd name="connsiteX40" fmla="*/ 1060363 w 3084799"/>
              <a:gd name="connsiteY40" fmla="*/ 2720875 h 4485509"/>
              <a:gd name="connsiteX41" fmla="*/ 1172005 w 3084799"/>
              <a:gd name="connsiteY41" fmla="*/ 2710242 h 4485509"/>
              <a:gd name="connsiteX42" fmla="*/ 1251749 w 3084799"/>
              <a:gd name="connsiteY42" fmla="*/ 2726191 h 4485509"/>
              <a:gd name="connsiteX43" fmla="*/ 1315544 w 3084799"/>
              <a:gd name="connsiteY43" fmla="*/ 2726191 h 4485509"/>
              <a:gd name="connsiteX44" fmla="*/ 1389972 w 3084799"/>
              <a:gd name="connsiteY44" fmla="*/ 2720875 h 4485509"/>
              <a:gd name="connsiteX45" fmla="*/ 1448451 w 3084799"/>
              <a:gd name="connsiteY45" fmla="*/ 2667712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464400 w 3084799"/>
              <a:gd name="connsiteY50" fmla="*/ 2327470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54777 w 3084799"/>
              <a:gd name="connsiteY54" fmla="*/ 2035075 h 4485509"/>
              <a:gd name="connsiteX55" fmla="*/ 1586674 w 3084799"/>
              <a:gd name="connsiteY55" fmla="*/ 1981912 h 4485509"/>
              <a:gd name="connsiteX56" fmla="*/ 1650470 w 3084799"/>
              <a:gd name="connsiteY56" fmla="*/ 1934065 h 4485509"/>
              <a:gd name="connsiteX57" fmla="*/ 1687684 w 3084799"/>
              <a:gd name="connsiteY57" fmla="*/ 1833056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97307 w 3084799"/>
              <a:gd name="connsiteY76" fmla="*/ 902707 h 4485509"/>
              <a:gd name="connsiteX77" fmla="*/ 1650470 w 3084799"/>
              <a:gd name="connsiteY77" fmla="*/ 897391 h 4485509"/>
              <a:gd name="connsiteX78" fmla="*/ 1708949 w 3084799"/>
              <a:gd name="connsiteY78" fmla="*/ 854861 h 4485509"/>
              <a:gd name="connsiteX79" fmla="*/ 1746163 w 3084799"/>
              <a:gd name="connsiteY79" fmla="*/ 817647 h 4485509"/>
              <a:gd name="connsiteX80" fmla="*/ 1772744 w 3084799"/>
              <a:gd name="connsiteY80" fmla="*/ 780433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900335 w 3084799"/>
              <a:gd name="connsiteY85" fmla="*/ 578414 h 4485509"/>
              <a:gd name="connsiteX86" fmla="*/ 1910967 w 3084799"/>
              <a:gd name="connsiteY86" fmla="*/ 541200 h 4485509"/>
              <a:gd name="connsiteX87" fmla="*/ 1953498 w 3084799"/>
              <a:gd name="connsiteY87" fmla="*/ 541200 h 4485509"/>
              <a:gd name="connsiteX88" fmla="*/ 2001344 w 3084799"/>
              <a:gd name="connsiteY88" fmla="*/ 503986 h 4485509"/>
              <a:gd name="connsiteX89" fmla="*/ 2049191 w 3084799"/>
              <a:gd name="connsiteY89" fmla="*/ 509303 h 4485509"/>
              <a:gd name="connsiteX90" fmla="*/ 2086405 w 3084799"/>
              <a:gd name="connsiteY90" fmla="*/ 477405 h 4485509"/>
              <a:gd name="connsiteX91" fmla="*/ 2128935 w 3084799"/>
              <a:gd name="connsiteY91" fmla="*/ 434875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720121 w 3084799"/>
              <a:gd name="connsiteY21" fmla="*/ 3449205 h 4485509"/>
              <a:gd name="connsiteX22" fmla="*/ 720121 w 3084799"/>
              <a:gd name="connsiteY22" fmla="*/ 3390726 h 4485509"/>
              <a:gd name="connsiteX23" fmla="*/ 736070 w 3084799"/>
              <a:gd name="connsiteY23" fmla="*/ 3348196 h 4485509"/>
              <a:gd name="connsiteX24" fmla="*/ 665898 w 3084799"/>
              <a:gd name="connsiteY24" fmla="*/ 3318779 h 4485509"/>
              <a:gd name="connsiteX25" fmla="*/ 707718 w 3084799"/>
              <a:gd name="connsiteY25" fmla="*/ 3291841 h 4485509"/>
              <a:gd name="connsiteX26" fmla="*/ 705237 w 3084799"/>
              <a:gd name="connsiteY26" fmla="*/ 3217888 h 4485509"/>
              <a:gd name="connsiteX27" fmla="*/ 687045 w 3084799"/>
              <a:gd name="connsiteY27" fmla="*/ 3144170 h 4485509"/>
              <a:gd name="connsiteX28" fmla="*/ 650659 w 3084799"/>
              <a:gd name="connsiteY28" fmla="*/ 3062538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752019 w 3084799"/>
              <a:gd name="connsiteY32" fmla="*/ 2853782 h 4485509"/>
              <a:gd name="connsiteX33" fmla="*/ 730753 w 3084799"/>
              <a:gd name="connsiteY33" fmla="*/ 2832517 h 4485509"/>
              <a:gd name="connsiteX34" fmla="*/ 730753 w 3084799"/>
              <a:gd name="connsiteY34" fmla="*/ 2779354 h 4485509"/>
              <a:gd name="connsiteX35" fmla="*/ 853028 w 3084799"/>
              <a:gd name="connsiteY35" fmla="*/ 2789986 h 4485509"/>
              <a:gd name="connsiteX36" fmla="*/ 895558 w 3084799"/>
              <a:gd name="connsiteY36" fmla="*/ 2758089 h 4485509"/>
              <a:gd name="connsiteX37" fmla="*/ 948721 w 3084799"/>
              <a:gd name="connsiteY37" fmla="*/ 2779354 h 4485509"/>
              <a:gd name="connsiteX38" fmla="*/ 985935 w 3084799"/>
              <a:gd name="connsiteY38" fmla="*/ 2742140 h 4485509"/>
              <a:gd name="connsiteX39" fmla="*/ 1028465 w 3084799"/>
              <a:gd name="connsiteY39" fmla="*/ 2747456 h 4485509"/>
              <a:gd name="connsiteX40" fmla="*/ 1060363 w 3084799"/>
              <a:gd name="connsiteY40" fmla="*/ 2720875 h 4485509"/>
              <a:gd name="connsiteX41" fmla="*/ 1172005 w 3084799"/>
              <a:gd name="connsiteY41" fmla="*/ 2710242 h 4485509"/>
              <a:gd name="connsiteX42" fmla="*/ 1251749 w 3084799"/>
              <a:gd name="connsiteY42" fmla="*/ 2726191 h 4485509"/>
              <a:gd name="connsiteX43" fmla="*/ 1315544 w 3084799"/>
              <a:gd name="connsiteY43" fmla="*/ 2726191 h 4485509"/>
              <a:gd name="connsiteX44" fmla="*/ 1389972 w 3084799"/>
              <a:gd name="connsiteY44" fmla="*/ 2720875 h 4485509"/>
              <a:gd name="connsiteX45" fmla="*/ 1448451 w 3084799"/>
              <a:gd name="connsiteY45" fmla="*/ 2667712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464400 w 3084799"/>
              <a:gd name="connsiteY50" fmla="*/ 2327470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54777 w 3084799"/>
              <a:gd name="connsiteY54" fmla="*/ 2035075 h 4485509"/>
              <a:gd name="connsiteX55" fmla="*/ 1586674 w 3084799"/>
              <a:gd name="connsiteY55" fmla="*/ 1981912 h 4485509"/>
              <a:gd name="connsiteX56" fmla="*/ 1650470 w 3084799"/>
              <a:gd name="connsiteY56" fmla="*/ 1934065 h 4485509"/>
              <a:gd name="connsiteX57" fmla="*/ 1687684 w 3084799"/>
              <a:gd name="connsiteY57" fmla="*/ 1833056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97307 w 3084799"/>
              <a:gd name="connsiteY76" fmla="*/ 902707 h 4485509"/>
              <a:gd name="connsiteX77" fmla="*/ 1650470 w 3084799"/>
              <a:gd name="connsiteY77" fmla="*/ 897391 h 4485509"/>
              <a:gd name="connsiteX78" fmla="*/ 1708949 w 3084799"/>
              <a:gd name="connsiteY78" fmla="*/ 854861 h 4485509"/>
              <a:gd name="connsiteX79" fmla="*/ 1746163 w 3084799"/>
              <a:gd name="connsiteY79" fmla="*/ 817647 h 4485509"/>
              <a:gd name="connsiteX80" fmla="*/ 1772744 w 3084799"/>
              <a:gd name="connsiteY80" fmla="*/ 780433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900335 w 3084799"/>
              <a:gd name="connsiteY85" fmla="*/ 578414 h 4485509"/>
              <a:gd name="connsiteX86" fmla="*/ 1910967 w 3084799"/>
              <a:gd name="connsiteY86" fmla="*/ 541200 h 4485509"/>
              <a:gd name="connsiteX87" fmla="*/ 1953498 w 3084799"/>
              <a:gd name="connsiteY87" fmla="*/ 541200 h 4485509"/>
              <a:gd name="connsiteX88" fmla="*/ 2001344 w 3084799"/>
              <a:gd name="connsiteY88" fmla="*/ 503986 h 4485509"/>
              <a:gd name="connsiteX89" fmla="*/ 2049191 w 3084799"/>
              <a:gd name="connsiteY89" fmla="*/ 509303 h 4485509"/>
              <a:gd name="connsiteX90" fmla="*/ 2086405 w 3084799"/>
              <a:gd name="connsiteY90" fmla="*/ 477405 h 4485509"/>
              <a:gd name="connsiteX91" fmla="*/ 2128935 w 3084799"/>
              <a:gd name="connsiteY91" fmla="*/ 434875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720121 w 3084799"/>
              <a:gd name="connsiteY21" fmla="*/ 3449205 h 4485509"/>
              <a:gd name="connsiteX22" fmla="*/ 720121 w 3084799"/>
              <a:gd name="connsiteY22" fmla="*/ 3390726 h 4485509"/>
              <a:gd name="connsiteX23" fmla="*/ 660699 w 3084799"/>
              <a:gd name="connsiteY23" fmla="*/ 3363789 h 4485509"/>
              <a:gd name="connsiteX24" fmla="*/ 665898 w 3084799"/>
              <a:gd name="connsiteY24" fmla="*/ 3318779 h 4485509"/>
              <a:gd name="connsiteX25" fmla="*/ 707718 w 3084799"/>
              <a:gd name="connsiteY25" fmla="*/ 3291841 h 4485509"/>
              <a:gd name="connsiteX26" fmla="*/ 705237 w 3084799"/>
              <a:gd name="connsiteY26" fmla="*/ 3217888 h 4485509"/>
              <a:gd name="connsiteX27" fmla="*/ 687045 w 3084799"/>
              <a:gd name="connsiteY27" fmla="*/ 3144170 h 4485509"/>
              <a:gd name="connsiteX28" fmla="*/ 650659 w 3084799"/>
              <a:gd name="connsiteY28" fmla="*/ 3062538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752019 w 3084799"/>
              <a:gd name="connsiteY32" fmla="*/ 2853782 h 4485509"/>
              <a:gd name="connsiteX33" fmla="*/ 730753 w 3084799"/>
              <a:gd name="connsiteY33" fmla="*/ 2832517 h 4485509"/>
              <a:gd name="connsiteX34" fmla="*/ 730753 w 3084799"/>
              <a:gd name="connsiteY34" fmla="*/ 2779354 h 4485509"/>
              <a:gd name="connsiteX35" fmla="*/ 853028 w 3084799"/>
              <a:gd name="connsiteY35" fmla="*/ 2789986 h 4485509"/>
              <a:gd name="connsiteX36" fmla="*/ 895558 w 3084799"/>
              <a:gd name="connsiteY36" fmla="*/ 2758089 h 4485509"/>
              <a:gd name="connsiteX37" fmla="*/ 948721 w 3084799"/>
              <a:gd name="connsiteY37" fmla="*/ 2779354 h 4485509"/>
              <a:gd name="connsiteX38" fmla="*/ 985935 w 3084799"/>
              <a:gd name="connsiteY38" fmla="*/ 2742140 h 4485509"/>
              <a:gd name="connsiteX39" fmla="*/ 1028465 w 3084799"/>
              <a:gd name="connsiteY39" fmla="*/ 2747456 h 4485509"/>
              <a:gd name="connsiteX40" fmla="*/ 1060363 w 3084799"/>
              <a:gd name="connsiteY40" fmla="*/ 2720875 h 4485509"/>
              <a:gd name="connsiteX41" fmla="*/ 1172005 w 3084799"/>
              <a:gd name="connsiteY41" fmla="*/ 2710242 h 4485509"/>
              <a:gd name="connsiteX42" fmla="*/ 1251749 w 3084799"/>
              <a:gd name="connsiteY42" fmla="*/ 2726191 h 4485509"/>
              <a:gd name="connsiteX43" fmla="*/ 1315544 w 3084799"/>
              <a:gd name="connsiteY43" fmla="*/ 2726191 h 4485509"/>
              <a:gd name="connsiteX44" fmla="*/ 1389972 w 3084799"/>
              <a:gd name="connsiteY44" fmla="*/ 2720875 h 4485509"/>
              <a:gd name="connsiteX45" fmla="*/ 1448451 w 3084799"/>
              <a:gd name="connsiteY45" fmla="*/ 2667712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464400 w 3084799"/>
              <a:gd name="connsiteY50" fmla="*/ 2327470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54777 w 3084799"/>
              <a:gd name="connsiteY54" fmla="*/ 2035075 h 4485509"/>
              <a:gd name="connsiteX55" fmla="*/ 1586674 w 3084799"/>
              <a:gd name="connsiteY55" fmla="*/ 1981912 h 4485509"/>
              <a:gd name="connsiteX56" fmla="*/ 1650470 w 3084799"/>
              <a:gd name="connsiteY56" fmla="*/ 1934065 h 4485509"/>
              <a:gd name="connsiteX57" fmla="*/ 1687684 w 3084799"/>
              <a:gd name="connsiteY57" fmla="*/ 1833056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97307 w 3084799"/>
              <a:gd name="connsiteY76" fmla="*/ 902707 h 4485509"/>
              <a:gd name="connsiteX77" fmla="*/ 1650470 w 3084799"/>
              <a:gd name="connsiteY77" fmla="*/ 897391 h 4485509"/>
              <a:gd name="connsiteX78" fmla="*/ 1708949 w 3084799"/>
              <a:gd name="connsiteY78" fmla="*/ 854861 h 4485509"/>
              <a:gd name="connsiteX79" fmla="*/ 1746163 w 3084799"/>
              <a:gd name="connsiteY79" fmla="*/ 817647 h 4485509"/>
              <a:gd name="connsiteX80" fmla="*/ 1772744 w 3084799"/>
              <a:gd name="connsiteY80" fmla="*/ 780433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900335 w 3084799"/>
              <a:gd name="connsiteY85" fmla="*/ 578414 h 4485509"/>
              <a:gd name="connsiteX86" fmla="*/ 1910967 w 3084799"/>
              <a:gd name="connsiteY86" fmla="*/ 541200 h 4485509"/>
              <a:gd name="connsiteX87" fmla="*/ 1953498 w 3084799"/>
              <a:gd name="connsiteY87" fmla="*/ 541200 h 4485509"/>
              <a:gd name="connsiteX88" fmla="*/ 2001344 w 3084799"/>
              <a:gd name="connsiteY88" fmla="*/ 503986 h 4485509"/>
              <a:gd name="connsiteX89" fmla="*/ 2049191 w 3084799"/>
              <a:gd name="connsiteY89" fmla="*/ 509303 h 4485509"/>
              <a:gd name="connsiteX90" fmla="*/ 2086405 w 3084799"/>
              <a:gd name="connsiteY90" fmla="*/ 477405 h 4485509"/>
              <a:gd name="connsiteX91" fmla="*/ 2128935 w 3084799"/>
              <a:gd name="connsiteY91" fmla="*/ 434875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720121 w 3084799"/>
              <a:gd name="connsiteY21" fmla="*/ 3449205 h 4485509"/>
              <a:gd name="connsiteX22" fmla="*/ 636954 w 3084799"/>
              <a:gd name="connsiteY22" fmla="*/ 3393325 h 4485509"/>
              <a:gd name="connsiteX23" fmla="*/ 660699 w 3084799"/>
              <a:gd name="connsiteY23" fmla="*/ 3363789 h 4485509"/>
              <a:gd name="connsiteX24" fmla="*/ 665898 w 3084799"/>
              <a:gd name="connsiteY24" fmla="*/ 3318779 h 4485509"/>
              <a:gd name="connsiteX25" fmla="*/ 707718 w 3084799"/>
              <a:gd name="connsiteY25" fmla="*/ 3291841 h 4485509"/>
              <a:gd name="connsiteX26" fmla="*/ 705237 w 3084799"/>
              <a:gd name="connsiteY26" fmla="*/ 3217888 h 4485509"/>
              <a:gd name="connsiteX27" fmla="*/ 687045 w 3084799"/>
              <a:gd name="connsiteY27" fmla="*/ 3144170 h 4485509"/>
              <a:gd name="connsiteX28" fmla="*/ 650659 w 3084799"/>
              <a:gd name="connsiteY28" fmla="*/ 3062538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752019 w 3084799"/>
              <a:gd name="connsiteY32" fmla="*/ 2853782 h 4485509"/>
              <a:gd name="connsiteX33" fmla="*/ 730753 w 3084799"/>
              <a:gd name="connsiteY33" fmla="*/ 2832517 h 4485509"/>
              <a:gd name="connsiteX34" fmla="*/ 730753 w 3084799"/>
              <a:gd name="connsiteY34" fmla="*/ 2779354 h 4485509"/>
              <a:gd name="connsiteX35" fmla="*/ 853028 w 3084799"/>
              <a:gd name="connsiteY35" fmla="*/ 2789986 h 4485509"/>
              <a:gd name="connsiteX36" fmla="*/ 895558 w 3084799"/>
              <a:gd name="connsiteY36" fmla="*/ 2758089 h 4485509"/>
              <a:gd name="connsiteX37" fmla="*/ 948721 w 3084799"/>
              <a:gd name="connsiteY37" fmla="*/ 2779354 h 4485509"/>
              <a:gd name="connsiteX38" fmla="*/ 985935 w 3084799"/>
              <a:gd name="connsiteY38" fmla="*/ 2742140 h 4485509"/>
              <a:gd name="connsiteX39" fmla="*/ 1028465 w 3084799"/>
              <a:gd name="connsiteY39" fmla="*/ 2747456 h 4485509"/>
              <a:gd name="connsiteX40" fmla="*/ 1060363 w 3084799"/>
              <a:gd name="connsiteY40" fmla="*/ 2720875 h 4485509"/>
              <a:gd name="connsiteX41" fmla="*/ 1172005 w 3084799"/>
              <a:gd name="connsiteY41" fmla="*/ 2710242 h 4485509"/>
              <a:gd name="connsiteX42" fmla="*/ 1251749 w 3084799"/>
              <a:gd name="connsiteY42" fmla="*/ 2726191 h 4485509"/>
              <a:gd name="connsiteX43" fmla="*/ 1315544 w 3084799"/>
              <a:gd name="connsiteY43" fmla="*/ 2726191 h 4485509"/>
              <a:gd name="connsiteX44" fmla="*/ 1389972 w 3084799"/>
              <a:gd name="connsiteY44" fmla="*/ 2720875 h 4485509"/>
              <a:gd name="connsiteX45" fmla="*/ 1448451 w 3084799"/>
              <a:gd name="connsiteY45" fmla="*/ 2667712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464400 w 3084799"/>
              <a:gd name="connsiteY50" fmla="*/ 2327470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54777 w 3084799"/>
              <a:gd name="connsiteY54" fmla="*/ 2035075 h 4485509"/>
              <a:gd name="connsiteX55" fmla="*/ 1586674 w 3084799"/>
              <a:gd name="connsiteY55" fmla="*/ 1981912 h 4485509"/>
              <a:gd name="connsiteX56" fmla="*/ 1650470 w 3084799"/>
              <a:gd name="connsiteY56" fmla="*/ 1934065 h 4485509"/>
              <a:gd name="connsiteX57" fmla="*/ 1687684 w 3084799"/>
              <a:gd name="connsiteY57" fmla="*/ 1833056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97307 w 3084799"/>
              <a:gd name="connsiteY76" fmla="*/ 902707 h 4485509"/>
              <a:gd name="connsiteX77" fmla="*/ 1650470 w 3084799"/>
              <a:gd name="connsiteY77" fmla="*/ 897391 h 4485509"/>
              <a:gd name="connsiteX78" fmla="*/ 1708949 w 3084799"/>
              <a:gd name="connsiteY78" fmla="*/ 854861 h 4485509"/>
              <a:gd name="connsiteX79" fmla="*/ 1746163 w 3084799"/>
              <a:gd name="connsiteY79" fmla="*/ 817647 h 4485509"/>
              <a:gd name="connsiteX80" fmla="*/ 1772744 w 3084799"/>
              <a:gd name="connsiteY80" fmla="*/ 780433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900335 w 3084799"/>
              <a:gd name="connsiteY85" fmla="*/ 578414 h 4485509"/>
              <a:gd name="connsiteX86" fmla="*/ 1910967 w 3084799"/>
              <a:gd name="connsiteY86" fmla="*/ 541200 h 4485509"/>
              <a:gd name="connsiteX87" fmla="*/ 1953498 w 3084799"/>
              <a:gd name="connsiteY87" fmla="*/ 541200 h 4485509"/>
              <a:gd name="connsiteX88" fmla="*/ 2001344 w 3084799"/>
              <a:gd name="connsiteY88" fmla="*/ 503986 h 4485509"/>
              <a:gd name="connsiteX89" fmla="*/ 2049191 w 3084799"/>
              <a:gd name="connsiteY89" fmla="*/ 509303 h 4485509"/>
              <a:gd name="connsiteX90" fmla="*/ 2086405 w 3084799"/>
              <a:gd name="connsiteY90" fmla="*/ 477405 h 4485509"/>
              <a:gd name="connsiteX91" fmla="*/ 2128935 w 3084799"/>
              <a:gd name="connsiteY91" fmla="*/ 434875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652548 w 3084799"/>
              <a:gd name="connsiteY21" fmla="*/ 3420616 h 4485509"/>
              <a:gd name="connsiteX22" fmla="*/ 636954 w 3084799"/>
              <a:gd name="connsiteY22" fmla="*/ 3393325 h 4485509"/>
              <a:gd name="connsiteX23" fmla="*/ 660699 w 3084799"/>
              <a:gd name="connsiteY23" fmla="*/ 3363789 h 4485509"/>
              <a:gd name="connsiteX24" fmla="*/ 665898 w 3084799"/>
              <a:gd name="connsiteY24" fmla="*/ 3318779 h 4485509"/>
              <a:gd name="connsiteX25" fmla="*/ 707718 w 3084799"/>
              <a:gd name="connsiteY25" fmla="*/ 3291841 h 4485509"/>
              <a:gd name="connsiteX26" fmla="*/ 705237 w 3084799"/>
              <a:gd name="connsiteY26" fmla="*/ 3217888 h 4485509"/>
              <a:gd name="connsiteX27" fmla="*/ 687045 w 3084799"/>
              <a:gd name="connsiteY27" fmla="*/ 3144170 h 4485509"/>
              <a:gd name="connsiteX28" fmla="*/ 650659 w 3084799"/>
              <a:gd name="connsiteY28" fmla="*/ 3062538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752019 w 3084799"/>
              <a:gd name="connsiteY32" fmla="*/ 2853782 h 4485509"/>
              <a:gd name="connsiteX33" fmla="*/ 730753 w 3084799"/>
              <a:gd name="connsiteY33" fmla="*/ 2832517 h 4485509"/>
              <a:gd name="connsiteX34" fmla="*/ 730753 w 3084799"/>
              <a:gd name="connsiteY34" fmla="*/ 2779354 h 4485509"/>
              <a:gd name="connsiteX35" fmla="*/ 853028 w 3084799"/>
              <a:gd name="connsiteY35" fmla="*/ 2789986 h 4485509"/>
              <a:gd name="connsiteX36" fmla="*/ 895558 w 3084799"/>
              <a:gd name="connsiteY36" fmla="*/ 2758089 h 4485509"/>
              <a:gd name="connsiteX37" fmla="*/ 948721 w 3084799"/>
              <a:gd name="connsiteY37" fmla="*/ 2779354 h 4485509"/>
              <a:gd name="connsiteX38" fmla="*/ 985935 w 3084799"/>
              <a:gd name="connsiteY38" fmla="*/ 2742140 h 4485509"/>
              <a:gd name="connsiteX39" fmla="*/ 1028465 w 3084799"/>
              <a:gd name="connsiteY39" fmla="*/ 2747456 h 4485509"/>
              <a:gd name="connsiteX40" fmla="*/ 1060363 w 3084799"/>
              <a:gd name="connsiteY40" fmla="*/ 2720875 h 4485509"/>
              <a:gd name="connsiteX41" fmla="*/ 1172005 w 3084799"/>
              <a:gd name="connsiteY41" fmla="*/ 2710242 h 4485509"/>
              <a:gd name="connsiteX42" fmla="*/ 1251749 w 3084799"/>
              <a:gd name="connsiteY42" fmla="*/ 2726191 h 4485509"/>
              <a:gd name="connsiteX43" fmla="*/ 1315544 w 3084799"/>
              <a:gd name="connsiteY43" fmla="*/ 2726191 h 4485509"/>
              <a:gd name="connsiteX44" fmla="*/ 1389972 w 3084799"/>
              <a:gd name="connsiteY44" fmla="*/ 2720875 h 4485509"/>
              <a:gd name="connsiteX45" fmla="*/ 1448451 w 3084799"/>
              <a:gd name="connsiteY45" fmla="*/ 2667712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464400 w 3084799"/>
              <a:gd name="connsiteY50" fmla="*/ 2327470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54777 w 3084799"/>
              <a:gd name="connsiteY54" fmla="*/ 2035075 h 4485509"/>
              <a:gd name="connsiteX55" fmla="*/ 1586674 w 3084799"/>
              <a:gd name="connsiteY55" fmla="*/ 1981912 h 4485509"/>
              <a:gd name="connsiteX56" fmla="*/ 1650470 w 3084799"/>
              <a:gd name="connsiteY56" fmla="*/ 1934065 h 4485509"/>
              <a:gd name="connsiteX57" fmla="*/ 1687684 w 3084799"/>
              <a:gd name="connsiteY57" fmla="*/ 1833056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97307 w 3084799"/>
              <a:gd name="connsiteY76" fmla="*/ 902707 h 4485509"/>
              <a:gd name="connsiteX77" fmla="*/ 1650470 w 3084799"/>
              <a:gd name="connsiteY77" fmla="*/ 897391 h 4485509"/>
              <a:gd name="connsiteX78" fmla="*/ 1708949 w 3084799"/>
              <a:gd name="connsiteY78" fmla="*/ 854861 h 4485509"/>
              <a:gd name="connsiteX79" fmla="*/ 1746163 w 3084799"/>
              <a:gd name="connsiteY79" fmla="*/ 817647 h 4485509"/>
              <a:gd name="connsiteX80" fmla="*/ 1772744 w 3084799"/>
              <a:gd name="connsiteY80" fmla="*/ 780433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900335 w 3084799"/>
              <a:gd name="connsiteY85" fmla="*/ 578414 h 4485509"/>
              <a:gd name="connsiteX86" fmla="*/ 1910967 w 3084799"/>
              <a:gd name="connsiteY86" fmla="*/ 541200 h 4485509"/>
              <a:gd name="connsiteX87" fmla="*/ 1953498 w 3084799"/>
              <a:gd name="connsiteY87" fmla="*/ 541200 h 4485509"/>
              <a:gd name="connsiteX88" fmla="*/ 2001344 w 3084799"/>
              <a:gd name="connsiteY88" fmla="*/ 503986 h 4485509"/>
              <a:gd name="connsiteX89" fmla="*/ 2049191 w 3084799"/>
              <a:gd name="connsiteY89" fmla="*/ 509303 h 4485509"/>
              <a:gd name="connsiteX90" fmla="*/ 2086405 w 3084799"/>
              <a:gd name="connsiteY90" fmla="*/ 477405 h 4485509"/>
              <a:gd name="connsiteX91" fmla="*/ 2128935 w 3084799"/>
              <a:gd name="connsiteY91" fmla="*/ 434875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652548 w 3084799"/>
              <a:gd name="connsiteY21" fmla="*/ 3420616 h 4485509"/>
              <a:gd name="connsiteX22" fmla="*/ 636954 w 3084799"/>
              <a:gd name="connsiteY22" fmla="*/ 3393325 h 4485509"/>
              <a:gd name="connsiteX23" fmla="*/ 660699 w 3084799"/>
              <a:gd name="connsiteY23" fmla="*/ 3363789 h 4485509"/>
              <a:gd name="connsiteX24" fmla="*/ 665898 w 3084799"/>
              <a:gd name="connsiteY24" fmla="*/ 3318779 h 4485509"/>
              <a:gd name="connsiteX25" fmla="*/ 707718 w 3084799"/>
              <a:gd name="connsiteY25" fmla="*/ 3291841 h 4485509"/>
              <a:gd name="connsiteX26" fmla="*/ 705237 w 3084799"/>
              <a:gd name="connsiteY26" fmla="*/ 3217888 h 4485509"/>
              <a:gd name="connsiteX27" fmla="*/ 687045 w 3084799"/>
              <a:gd name="connsiteY27" fmla="*/ 3144170 h 4485509"/>
              <a:gd name="connsiteX28" fmla="*/ 650659 w 3084799"/>
              <a:gd name="connsiteY28" fmla="*/ 3062538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853378 w 3084799"/>
              <a:gd name="connsiteY32" fmla="*/ 2960339 h 4485509"/>
              <a:gd name="connsiteX33" fmla="*/ 730753 w 3084799"/>
              <a:gd name="connsiteY33" fmla="*/ 2832517 h 4485509"/>
              <a:gd name="connsiteX34" fmla="*/ 730753 w 3084799"/>
              <a:gd name="connsiteY34" fmla="*/ 2779354 h 4485509"/>
              <a:gd name="connsiteX35" fmla="*/ 853028 w 3084799"/>
              <a:gd name="connsiteY35" fmla="*/ 2789986 h 4485509"/>
              <a:gd name="connsiteX36" fmla="*/ 895558 w 3084799"/>
              <a:gd name="connsiteY36" fmla="*/ 2758089 h 4485509"/>
              <a:gd name="connsiteX37" fmla="*/ 948721 w 3084799"/>
              <a:gd name="connsiteY37" fmla="*/ 2779354 h 4485509"/>
              <a:gd name="connsiteX38" fmla="*/ 985935 w 3084799"/>
              <a:gd name="connsiteY38" fmla="*/ 2742140 h 4485509"/>
              <a:gd name="connsiteX39" fmla="*/ 1028465 w 3084799"/>
              <a:gd name="connsiteY39" fmla="*/ 2747456 h 4485509"/>
              <a:gd name="connsiteX40" fmla="*/ 1060363 w 3084799"/>
              <a:gd name="connsiteY40" fmla="*/ 2720875 h 4485509"/>
              <a:gd name="connsiteX41" fmla="*/ 1172005 w 3084799"/>
              <a:gd name="connsiteY41" fmla="*/ 2710242 h 4485509"/>
              <a:gd name="connsiteX42" fmla="*/ 1251749 w 3084799"/>
              <a:gd name="connsiteY42" fmla="*/ 2726191 h 4485509"/>
              <a:gd name="connsiteX43" fmla="*/ 1315544 w 3084799"/>
              <a:gd name="connsiteY43" fmla="*/ 2726191 h 4485509"/>
              <a:gd name="connsiteX44" fmla="*/ 1389972 w 3084799"/>
              <a:gd name="connsiteY44" fmla="*/ 2720875 h 4485509"/>
              <a:gd name="connsiteX45" fmla="*/ 1448451 w 3084799"/>
              <a:gd name="connsiteY45" fmla="*/ 2667712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464400 w 3084799"/>
              <a:gd name="connsiteY50" fmla="*/ 2327470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54777 w 3084799"/>
              <a:gd name="connsiteY54" fmla="*/ 2035075 h 4485509"/>
              <a:gd name="connsiteX55" fmla="*/ 1586674 w 3084799"/>
              <a:gd name="connsiteY55" fmla="*/ 1981912 h 4485509"/>
              <a:gd name="connsiteX56" fmla="*/ 1650470 w 3084799"/>
              <a:gd name="connsiteY56" fmla="*/ 1934065 h 4485509"/>
              <a:gd name="connsiteX57" fmla="*/ 1687684 w 3084799"/>
              <a:gd name="connsiteY57" fmla="*/ 1833056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97307 w 3084799"/>
              <a:gd name="connsiteY76" fmla="*/ 902707 h 4485509"/>
              <a:gd name="connsiteX77" fmla="*/ 1650470 w 3084799"/>
              <a:gd name="connsiteY77" fmla="*/ 897391 h 4485509"/>
              <a:gd name="connsiteX78" fmla="*/ 1708949 w 3084799"/>
              <a:gd name="connsiteY78" fmla="*/ 854861 h 4485509"/>
              <a:gd name="connsiteX79" fmla="*/ 1746163 w 3084799"/>
              <a:gd name="connsiteY79" fmla="*/ 817647 h 4485509"/>
              <a:gd name="connsiteX80" fmla="*/ 1772744 w 3084799"/>
              <a:gd name="connsiteY80" fmla="*/ 780433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900335 w 3084799"/>
              <a:gd name="connsiteY85" fmla="*/ 578414 h 4485509"/>
              <a:gd name="connsiteX86" fmla="*/ 1910967 w 3084799"/>
              <a:gd name="connsiteY86" fmla="*/ 541200 h 4485509"/>
              <a:gd name="connsiteX87" fmla="*/ 1953498 w 3084799"/>
              <a:gd name="connsiteY87" fmla="*/ 541200 h 4485509"/>
              <a:gd name="connsiteX88" fmla="*/ 2001344 w 3084799"/>
              <a:gd name="connsiteY88" fmla="*/ 503986 h 4485509"/>
              <a:gd name="connsiteX89" fmla="*/ 2049191 w 3084799"/>
              <a:gd name="connsiteY89" fmla="*/ 509303 h 4485509"/>
              <a:gd name="connsiteX90" fmla="*/ 2086405 w 3084799"/>
              <a:gd name="connsiteY90" fmla="*/ 477405 h 4485509"/>
              <a:gd name="connsiteX91" fmla="*/ 2128935 w 3084799"/>
              <a:gd name="connsiteY91" fmla="*/ 434875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652548 w 3084799"/>
              <a:gd name="connsiteY21" fmla="*/ 3420616 h 4485509"/>
              <a:gd name="connsiteX22" fmla="*/ 636954 w 3084799"/>
              <a:gd name="connsiteY22" fmla="*/ 3393325 h 4485509"/>
              <a:gd name="connsiteX23" fmla="*/ 660699 w 3084799"/>
              <a:gd name="connsiteY23" fmla="*/ 3363789 h 4485509"/>
              <a:gd name="connsiteX24" fmla="*/ 665898 w 3084799"/>
              <a:gd name="connsiteY24" fmla="*/ 3318779 h 4485509"/>
              <a:gd name="connsiteX25" fmla="*/ 707718 w 3084799"/>
              <a:gd name="connsiteY25" fmla="*/ 3291841 h 4485509"/>
              <a:gd name="connsiteX26" fmla="*/ 705237 w 3084799"/>
              <a:gd name="connsiteY26" fmla="*/ 3217888 h 4485509"/>
              <a:gd name="connsiteX27" fmla="*/ 687045 w 3084799"/>
              <a:gd name="connsiteY27" fmla="*/ 3144170 h 4485509"/>
              <a:gd name="connsiteX28" fmla="*/ 650659 w 3084799"/>
              <a:gd name="connsiteY28" fmla="*/ 3062538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853378 w 3084799"/>
              <a:gd name="connsiteY32" fmla="*/ 2960339 h 4485509"/>
              <a:gd name="connsiteX33" fmla="*/ 886691 w 3084799"/>
              <a:gd name="connsiteY33" fmla="*/ 2902688 h 4485509"/>
              <a:gd name="connsiteX34" fmla="*/ 730753 w 3084799"/>
              <a:gd name="connsiteY34" fmla="*/ 2779354 h 4485509"/>
              <a:gd name="connsiteX35" fmla="*/ 853028 w 3084799"/>
              <a:gd name="connsiteY35" fmla="*/ 2789986 h 4485509"/>
              <a:gd name="connsiteX36" fmla="*/ 895558 w 3084799"/>
              <a:gd name="connsiteY36" fmla="*/ 2758089 h 4485509"/>
              <a:gd name="connsiteX37" fmla="*/ 948721 w 3084799"/>
              <a:gd name="connsiteY37" fmla="*/ 2779354 h 4485509"/>
              <a:gd name="connsiteX38" fmla="*/ 985935 w 3084799"/>
              <a:gd name="connsiteY38" fmla="*/ 2742140 h 4485509"/>
              <a:gd name="connsiteX39" fmla="*/ 1028465 w 3084799"/>
              <a:gd name="connsiteY39" fmla="*/ 2747456 h 4485509"/>
              <a:gd name="connsiteX40" fmla="*/ 1060363 w 3084799"/>
              <a:gd name="connsiteY40" fmla="*/ 2720875 h 4485509"/>
              <a:gd name="connsiteX41" fmla="*/ 1172005 w 3084799"/>
              <a:gd name="connsiteY41" fmla="*/ 2710242 h 4485509"/>
              <a:gd name="connsiteX42" fmla="*/ 1251749 w 3084799"/>
              <a:gd name="connsiteY42" fmla="*/ 2726191 h 4485509"/>
              <a:gd name="connsiteX43" fmla="*/ 1315544 w 3084799"/>
              <a:gd name="connsiteY43" fmla="*/ 2726191 h 4485509"/>
              <a:gd name="connsiteX44" fmla="*/ 1389972 w 3084799"/>
              <a:gd name="connsiteY44" fmla="*/ 2720875 h 4485509"/>
              <a:gd name="connsiteX45" fmla="*/ 1448451 w 3084799"/>
              <a:gd name="connsiteY45" fmla="*/ 2667712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464400 w 3084799"/>
              <a:gd name="connsiteY50" fmla="*/ 2327470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54777 w 3084799"/>
              <a:gd name="connsiteY54" fmla="*/ 2035075 h 4485509"/>
              <a:gd name="connsiteX55" fmla="*/ 1586674 w 3084799"/>
              <a:gd name="connsiteY55" fmla="*/ 1981912 h 4485509"/>
              <a:gd name="connsiteX56" fmla="*/ 1650470 w 3084799"/>
              <a:gd name="connsiteY56" fmla="*/ 1934065 h 4485509"/>
              <a:gd name="connsiteX57" fmla="*/ 1687684 w 3084799"/>
              <a:gd name="connsiteY57" fmla="*/ 1833056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97307 w 3084799"/>
              <a:gd name="connsiteY76" fmla="*/ 902707 h 4485509"/>
              <a:gd name="connsiteX77" fmla="*/ 1650470 w 3084799"/>
              <a:gd name="connsiteY77" fmla="*/ 897391 h 4485509"/>
              <a:gd name="connsiteX78" fmla="*/ 1708949 w 3084799"/>
              <a:gd name="connsiteY78" fmla="*/ 854861 h 4485509"/>
              <a:gd name="connsiteX79" fmla="*/ 1746163 w 3084799"/>
              <a:gd name="connsiteY79" fmla="*/ 817647 h 4485509"/>
              <a:gd name="connsiteX80" fmla="*/ 1772744 w 3084799"/>
              <a:gd name="connsiteY80" fmla="*/ 780433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900335 w 3084799"/>
              <a:gd name="connsiteY85" fmla="*/ 578414 h 4485509"/>
              <a:gd name="connsiteX86" fmla="*/ 1910967 w 3084799"/>
              <a:gd name="connsiteY86" fmla="*/ 541200 h 4485509"/>
              <a:gd name="connsiteX87" fmla="*/ 1953498 w 3084799"/>
              <a:gd name="connsiteY87" fmla="*/ 541200 h 4485509"/>
              <a:gd name="connsiteX88" fmla="*/ 2001344 w 3084799"/>
              <a:gd name="connsiteY88" fmla="*/ 503986 h 4485509"/>
              <a:gd name="connsiteX89" fmla="*/ 2049191 w 3084799"/>
              <a:gd name="connsiteY89" fmla="*/ 509303 h 4485509"/>
              <a:gd name="connsiteX90" fmla="*/ 2086405 w 3084799"/>
              <a:gd name="connsiteY90" fmla="*/ 477405 h 4485509"/>
              <a:gd name="connsiteX91" fmla="*/ 2128935 w 3084799"/>
              <a:gd name="connsiteY91" fmla="*/ 434875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652548 w 3084799"/>
              <a:gd name="connsiteY21" fmla="*/ 3420616 h 4485509"/>
              <a:gd name="connsiteX22" fmla="*/ 636954 w 3084799"/>
              <a:gd name="connsiteY22" fmla="*/ 3393325 h 4485509"/>
              <a:gd name="connsiteX23" fmla="*/ 660699 w 3084799"/>
              <a:gd name="connsiteY23" fmla="*/ 3363789 h 4485509"/>
              <a:gd name="connsiteX24" fmla="*/ 665898 w 3084799"/>
              <a:gd name="connsiteY24" fmla="*/ 3318779 h 4485509"/>
              <a:gd name="connsiteX25" fmla="*/ 707718 w 3084799"/>
              <a:gd name="connsiteY25" fmla="*/ 3291841 h 4485509"/>
              <a:gd name="connsiteX26" fmla="*/ 705237 w 3084799"/>
              <a:gd name="connsiteY26" fmla="*/ 3217888 h 4485509"/>
              <a:gd name="connsiteX27" fmla="*/ 687045 w 3084799"/>
              <a:gd name="connsiteY27" fmla="*/ 3144170 h 4485509"/>
              <a:gd name="connsiteX28" fmla="*/ 650659 w 3084799"/>
              <a:gd name="connsiteY28" fmla="*/ 3062538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853378 w 3084799"/>
              <a:gd name="connsiteY32" fmla="*/ 2960339 h 4485509"/>
              <a:gd name="connsiteX33" fmla="*/ 886691 w 3084799"/>
              <a:gd name="connsiteY33" fmla="*/ 2902688 h 4485509"/>
              <a:gd name="connsiteX34" fmla="*/ 956861 w 3084799"/>
              <a:gd name="connsiteY34" fmla="*/ 2940488 h 4485509"/>
              <a:gd name="connsiteX35" fmla="*/ 853028 w 3084799"/>
              <a:gd name="connsiteY35" fmla="*/ 2789986 h 4485509"/>
              <a:gd name="connsiteX36" fmla="*/ 895558 w 3084799"/>
              <a:gd name="connsiteY36" fmla="*/ 2758089 h 4485509"/>
              <a:gd name="connsiteX37" fmla="*/ 948721 w 3084799"/>
              <a:gd name="connsiteY37" fmla="*/ 2779354 h 4485509"/>
              <a:gd name="connsiteX38" fmla="*/ 985935 w 3084799"/>
              <a:gd name="connsiteY38" fmla="*/ 2742140 h 4485509"/>
              <a:gd name="connsiteX39" fmla="*/ 1028465 w 3084799"/>
              <a:gd name="connsiteY39" fmla="*/ 2747456 h 4485509"/>
              <a:gd name="connsiteX40" fmla="*/ 1060363 w 3084799"/>
              <a:gd name="connsiteY40" fmla="*/ 2720875 h 4485509"/>
              <a:gd name="connsiteX41" fmla="*/ 1172005 w 3084799"/>
              <a:gd name="connsiteY41" fmla="*/ 2710242 h 4485509"/>
              <a:gd name="connsiteX42" fmla="*/ 1251749 w 3084799"/>
              <a:gd name="connsiteY42" fmla="*/ 2726191 h 4485509"/>
              <a:gd name="connsiteX43" fmla="*/ 1315544 w 3084799"/>
              <a:gd name="connsiteY43" fmla="*/ 2726191 h 4485509"/>
              <a:gd name="connsiteX44" fmla="*/ 1389972 w 3084799"/>
              <a:gd name="connsiteY44" fmla="*/ 2720875 h 4485509"/>
              <a:gd name="connsiteX45" fmla="*/ 1448451 w 3084799"/>
              <a:gd name="connsiteY45" fmla="*/ 2667712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464400 w 3084799"/>
              <a:gd name="connsiteY50" fmla="*/ 2327470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54777 w 3084799"/>
              <a:gd name="connsiteY54" fmla="*/ 2035075 h 4485509"/>
              <a:gd name="connsiteX55" fmla="*/ 1586674 w 3084799"/>
              <a:gd name="connsiteY55" fmla="*/ 1981912 h 4485509"/>
              <a:gd name="connsiteX56" fmla="*/ 1650470 w 3084799"/>
              <a:gd name="connsiteY56" fmla="*/ 1934065 h 4485509"/>
              <a:gd name="connsiteX57" fmla="*/ 1687684 w 3084799"/>
              <a:gd name="connsiteY57" fmla="*/ 1833056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97307 w 3084799"/>
              <a:gd name="connsiteY76" fmla="*/ 902707 h 4485509"/>
              <a:gd name="connsiteX77" fmla="*/ 1650470 w 3084799"/>
              <a:gd name="connsiteY77" fmla="*/ 897391 h 4485509"/>
              <a:gd name="connsiteX78" fmla="*/ 1708949 w 3084799"/>
              <a:gd name="connsiteY78" fmla="*/ 854861 h 4485509"/>
              <a:gd name="connsiteX79" fmla="*/ 1746163 w 3084799"/>
              <a:gd name="connsiteY79" fmla="*/ 817647 h 4485509"/>
              <a:gd name="connsiteX80" fmla="*/ 1772744 w 3084799"/>
              <a:gd name="connsiteY80" fmla="*/ 780433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900335 w 3084799"/>
              <a:gd name="connsiteY85" fmla="*/ 578414 h 4485509"/>
              <a:gd name="connsiteX86" fmla="*/ 1910967 w 3084799"/>
              <a:gd name="connsiteY86" fmla="*/ 541200 h 4485509"/>
              <a:gd name="connsiteX87" fmla="*/ 1953498 w 3084799"/>
              <a:gd name="connsiteY87" fmla="*/ 541200 h 4485509"/>
              <a:gd name="connsiteX88" fmla="*/ 2001344 w 3084799"/>
              <a:gd name="connsiteY88" fmla="*/ 503986 h 4485509"/>
              <a:gd name="connsiteX89" fmla="*/ 2049191 w 3084799"/>
              <a:gd name="connsiteY89" fmla="*/ 509303 h 4485509"/>
              <a:gd name="connsiteX90" fmla="*/ 2086405 w 3084799"/>
              <a:gd name="connsiteY90" fmla="*/ 477405 h 4485509"/>
              <a:gd name="connsiteX91" fmla="*/ 2128935 w 3084799"/>
              <a:gd name="connsiteY91" fmla="*/ 434875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652548 w 3084799"/>
              <a:gd name="connsiteY21" fmla="*/ 3420616 h 4485509"/>
              <a:gd name="connsiteX22" fmla="*/ 636954 w 3084799"/>
              <a:gd name="connsiteY22" fmla="*/ 3393325 h 4485509"/>
              <a:gd name="connsiteX23" fmla="*/ 660699 w 3084799"/>
              <a:gd name="connsiteY23" fmla="*/ 3363789 h 4485509"/>
              <a:gd name="connsiteX24" fmla="*/ 665898 w 3084799"/>
              <a:gd name="connsiteY24" fmla="*/ 3318779 h 4485509"/>
              <a:gd name="connsiteX25" fmla="*/ 707718 w 3084799"/>
              <a:gd name="connsiteY25" fmla="*/ 3291841 h 4485509"/>
              <a:gd name="connsiteX26" fmla="*/ 705237 w 3084799"/>
              <a:gd name="connsiteY26" fmla="*/ 3217888 h 4485509"/>
              <a:gd name="connsiteX27" fmla="*/ 687045 w 3084799"/>
              <a:gd name="connsiteY27" fmla="*/ 3144170 h 4485509"/>
              <a:gd name="connsiteX28" fmla="*/ 650659 w 3084799"/>
              <a:gd name="connsiteY28" fmla="*/ 3062538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853378 w 3084799"/>
              <a:gd name="connsiteY32" fmla="*/ 2960339 h 4485509"/>
              <a:gd name="connsiteX33" fmla="*/ 886691 w 3084799"/>
              <a:gd name="connsiteY33" fmla="*/ 2902688 h 4485509"/>
              <a:gd name="connsiteX34" fmla="*/ 956861 w 3084799"/>
              <a:gd name="connsiteY34" fmla="*/ 2940488 h 4485509"/>
              <a:gd name="connsiteX35" fmla="*/ 1001168 w 3084799"/>
              <a:gd name="connsiteY35" fmla="*/ 2893944 h 4485509"/>
              <a:gd name="connsiteX36" fmla="*/ 895558 w 3084799"/>
              <a:gd name="connsiteY36" fmla="*/ 2758089 h 4485509"/>
              <a:gd name="connsiteX37" fmla="*/ 948721 w 3084799"/>
              <a:gd name="connsiteY37" fmla="*/ 2779354 h 4485509"/>
              <a:gd name="connsiteX38" fmla="*/ 985935 w 3084799"/>
              <a:gd name="connsiteY38" fmla="*/ 2742140 h 4485509"/>
              <a:gd name="connsiteX39" fmla="*/ 1028465 w 3084799"/>
              <a:gd name="connsiteY39" fmla="*/ 2747456 h 4485509"/>
              <a:gd name="connsiteX40" fmla="*/ 1060363 w 3084799"/>
              <a:gd name="connsiteY40" fmla="*/ 2720875 h 4485509"/>
              <a:gd name="connsiteX41" fmla="*/ 1172005 w 3084799"/>
              <a:gd name="connsiteY41" fmla="*/ 2710242 h 4485509"/>
              <a:gd name="connsiteX42" fmla="*/ 1251749 w 3084799"/>
              <a:gd name="connsiteY42" fmla="*/ 2726191 h 4485509"/>
              <a:gd name="connsiteX43" fmla="*/ 1315544 w 3084799"/>
              <a:gd name="connsiteY43" fmla="*/ 2726191 h 4485509"/>
              <a:gd name="connsiteX44" fmla="*/ 1389972 w 3084799"/>
              <a:gd name="connsiteY44" fmla="*/ 2720875 h 4485509"/>
              <a:gd name="connsiteX45" fmla="*/ 1448451 w 3084799"/>
              <a:gd name="connsiteY45" fmla="*/ 2667712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464400 w 3084799"/>
              <a:gd name="connsiteY50" fmla="*/ 2327470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54777 w 3084799"/>
              <a:gd name="connsiteY54" fmla="*/ 2035075 h 4485509"/>
              <a:gd name="connsiteX55" fmla="*/ 1586674 w 3084799"/>
              <a:gd name="connsiteY55" fmla="*/ 1981912 h 4485509"/>
              <a:gd name="connsiteX56" fmla="*/ 1650470 w 3084799"/>
              <a:gd name="connsiteY56" fmla="*/ 1934065 h 4485509"/>
              <a:gd name="connsiteX57" fmla="*/ 1687684 w 3084799"/>
              <a:gd name="connsiteY57" fmla="*/ 1833056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97307 w 3084799"/>
              <a:gd name="connsiteY76" fmla="*/ 902707 h 4485509"/>
              <a:gd name="connsiteX77" fmla="*/ 1650470 w 3084799"/>
              <a:gd name="connsiteY77" fmla="*/ 897391 h 4485509"/>
              <a:gd name="connsiteX78" fmla="*/ 1708949 w 3084799"/>
              <a:gd name="connsiteY78" fmla="*/ 854861 h 4485509"/>
              <a:gd name="connsiteX79" fmla="*/ 1746163 w 3084799"/>
              <a:gd name="connsiteY79" fmla="*/ 817647 h 4485509"/>
              <a:gd name="connsiteX80" fmla="*/ 1772744 w 3084799"/>
              <a:gd name="connsiteY80" fmla="*/ 780433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900335 w 3084799"/>
              <a:gd name="connsiteY85" fmla="*/ 578414 h 4485509"/>
              <a:gd name="connsiteX86" fmla="*/ 1910967 w 3084799"/>
              <a:gd name="connsiteY86" fmla="*/ 541200 h 4485509"/>
              <a:gd name="connsiteX87" fmla="*/ 1953498 w 3084799"/>
              <a:gd name="connsiteY87" fmla="*/ 541200 h 4485509"/>
              <a:gd name="connsiteX88" fmla="*/ 2001344 w 3084799"/>
              <a:gd name="connsiteY88" fmla="*/ 503986 h 4485509"/>
              <a:gd name="connsiteX89" fmla="*/ 2049191 w 3084799"/>
              <a:gd name="connsiteY89" fmla="*/ 509303 h 4485509"/>
              <a:gd name="connsiteX90" fmla="*/ 2086405 w 3084799"/>
              <a:gd name="connsiteY90" fmla="*/ 477405 h 4485509"/>
              <a:gd name="connsiteX91" fmla="*/ 2128935 w 3084799"/>
              <a:gd name="connsiteY91" fmla="*/ 434875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652548 w 3084799"/>
              <a:gd name="connsiteY21" fmla="*/ 3420616 h 4485509"/>
              <a:gd name="connsiteX22" fmla="*/ 636954 w 3084799"/>
              <a:gd name="connsiteY22" fmla="*/ 3393325 h 4485509"/>
              <a:gd name="connsiteX23" fmla="*/ 660699 w 3084799"/>
              <a:gd name="connsiteY23" fmla="*/ 3363789 h 4485509"/>
              <a:gd name="connsiteX24" fmla="*/ 665898 w 3084799"/>
              <a:gd name="connsiteY24" fmla="*/ 3318779 h 4485509"/>
              <a:gd name="connsiteX25" fmla="*/ 707718 w 3084799"/>
              <a:gd name="connsiteY25" fmla="*/ 3291841 h 4485509"/>
              <a:gd name="connsiteX26" fmla="*/ 705237 w 3084799"/>
              <a:gd name="connsiteY26" fmla="*/ 3217888 h 4485509"/>
              <a:gd name="connsiteX27" fmla="*/ 687045 w 3084799"/>
              <a:gd name="connsiteY27" fmla="*/ 3144170 h 4485509"/>
              <a:gd name="connsiteX28" fmla="*/ 650659 w 3084799"/>
              <a:gd name="connsiteY28" fmla="*/ 3062538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853378 w 3084799"/>
              <a:gd name="connsiteY32" fmla="*/ 2960339 h 4485509"/>
              <a:gd name="connsiteX33" fmla="*/ 886691 w 3084799"/>
              <a:gd name="connsiteY33" fmla="*/ 2902688 h 4485509"/>
              <a:gd name="connsiteX34" fmla="*/ 956861 w 3084799"/>
              <a:gd name="connsiteY34" fmla="*/ 2940488 h 4485509"/>
              <a:gd name="connsiteX35" fmla="*/ 1001168 w 3084799"/>
              <a:gd name="connsiteY35" fmla="*/ 2893944 h 4485509"/>
              <a:gd name="connsiteX36" fmla="*/ 1059293 w 3084799"/>
              <a:gd name="connsiteY36" fmla="*/ 2893235 h 4485509"/>
              <a:gd name="connsiteX37" fmla="*/ 948721 w 3084799"/>
              <a:gd name="connsiteY37" fmla="*/ 2779354 h 4485509"/>
              <a:gd name="connsiteX38" fmla="*/ 985935 w 3084799"/>
              <a:gd name="connsiteY38" fmla="*/ 2742140 h 4485509"/>
              <a:gd name="connsiteX39" fmla="*/ 1028465 w 3084799"/>
              <a:gd name="connsiteY39" fmla="*/ 2747456 h 4485509"/>
              <a:gd name="connsiteX40" fmla="*/ 1060363 w 3084799"/>
              <a:gd name="connsiteY40" fmla="*/ 2720875 h 4485509"/>
              <a:gd name="connsiteX41" fmla="*/ 1172005 w 3084799"/>
              <a:gd name="connsiteY41" fmla="*/ 2710242 h 4485509"/>
              <a:gd name="connsiteX42" fmla="*/ 1251749 w 3084799"/>
              <a:gd name="connsiteY42" fmla="*/ 2726191 h 4485509"/>
              <a:gd name="connsiteX43" fmla="*/ 1315544 w 3084799"/>
              <a:gd name="connsiteY43" fmla="*/ 2726191 h 4485509"/>
              <a:gd name="connsiteX44" fmla="*/ 1389972 w 3084799"/>
              <a:gd name="connsiteY44" fmla="*/ 2720875 h 4485509"/>
              <a:gd name="connsiteX45" fmla="*/ 1448451 w 3084799"/>
              <a:gd name="connsiteY45" fmla="*/ 2667712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464400 w 3084799"/>
              <a:gd name="connsiteY50" fmla="*/ 2327470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54777 w 3084799"/>
              <a:gd name="connsiteY54" fmla="*/ 2035075 h 4485509"/>
              <a:gd name="connsiteX55" fmla="*/ 1586674 w 3084799"/>
              <a:gd name="connsiteY55" fmla="*/ 1981912 h 4485509"/>
              <a:gd name="connsiteX56" fmla="*/ 1650470 w 3084799"/>
              <a:gd name="connsiteY56" fmla="*/ 1934065 h 4485509"/>
              <a:gd name="connsiteX57" fmla="*/ 1687684 w 3084799"/>
              <a:gd name="connsiteY57" fmla="*/ 1833056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97307 w 3084799"/>
              <a:gd name="connsiteY76" fmla="*/ 902707 h 4485509"/>
              <a:gd name="connsiteX77" fmla="*/ 1650470 w 3084799"/>
              <a:gd name="connsiteY77" fmla="*/ 897391 h 4485509"/>
              <a:gd name="connsiteX78" fmla="*/ 1708949 w 3084799"/>
              <a:gd name="connsiteY78" fmla="*/ 854861 h 4485509"/>
              <a:gd name="connsiteX79" fmla="*/ 1746163 w 3084799"/>
              <a:gd name="connsiteY79" fmla="*/ 817647 h 4485509"/>
              <a:gd name="connsiteX80" fmla="*/ 1772744 w 3084799"/>
              <a:gd name="connsiteY80" fmla="*/ 780433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900335 w 3084799"/>
              <a:gd name="connsiteY85" fmla="*/ 578414 h 4485509"/>
              <a:gd name="connsiteX86" fmla="*/ 1910967 w 3084799"/>
              <a:gd name="connsiteY86" fmla="*/ 541200 h 4485509"/>
              <a:gd name="connsiteX87" fmla="*/ 1953498 w 3084799"/>
              <a:gd name="connsiteY87" fmla="*/ 541200 h 4485509"/>
              <a:gd name="connsiteX88" fmla="*/ 2001344 w 3084799"/>
              <a:gd name="connsiteY88" fmla="*/ 503986 h 4485509"/>
              <a:gd name="connsiteX89" fmla="*/ 2049191 w 3084799"/>
              <a:gd name="connsiteY89" fmla="*/ 509303 h 4485509"/>
              <a:gd name="connsiteX90" fmla="*/ 2086405 w 3084799"/>
              <a:gd name="connsiteY90" fmla="*/ 477405 h 4485509"/>
              <a:gd name="connsiteX91" fmla="*/ 2128935 w 3084799"/>
              <a:gd name="connsiteY91" fmla="*/ 434875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652548 w 3084799"/>
              <a:gd name="connsiteY21" fmla="*/ 3420616 h 4485509"/>
              <a:gd name="connsiteX22" fmla="*/ 636954 w 3084799"/>
              <a:gd name="connsiteY22" fmla="*/ 3393325 h 4485509"/>
              <a:gd name="connsiteX23" fmla="*/ 660699 w 3084799"/>
              <a:gd name="connsiteY23" fmla="*/ 3363789 h 4485509"/>
              <a:gd name="connsiteX24" fmla="*/ 665898 w 3084799"/>
              <a:gd name="connsiteY24" fmla="*/ 3318779 h 4485509"/>
              <a:gd name="connsiteX25" fmla="*/ 707718 w 3084799"/>
              <a:gd name="connsiteY25" fmla="*/ 3291841 h 4485509"/>
              <a:gd name="connsiteX26" fmla="*/ 705237 w 3084799"/>
              <a:gd name="connsiteY26" fmla="*/ 3217888 h 4485509"/>
              <a:gd name="connsiteX27" fmla="*/ 687045 w 3084799"/>
              <a:gd name="connsiteY27" fmla="*/ 3144170 h 4485509"/>
              <a:gd name="connsiteX28" fmla="*/ 650659 w 3084799"/>
              <a:gd name="connsiteY28" fmla="*/ 3062538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853378 w 3084799"/>
              <a:gd name="connsiteY32" fmla="*/ 2960339 h 4485509"/>
              <a:gd name="connsiteX33" fmla="*/ 886691 w 3084799"/>
              <a:gd name="connsiteY33" fmla="*/ 2902688 h 4485509"/>
              <a:gd name="connsiteX34" fmla="*/ 956861 w 3084799"/>
              <a:gd name="connsiteY34" fmla="*/ 2940488 h 4485509"/>
              <a:gd name="connsiteX35" fmla="*/ 1001168 w 3084799"/>
              <a:gd name="connsiteY35" fmla="*/ 2893944 h 4485509"/>
              <a:gd name="connsiteX36" fmla="*/ 1059293 w 3084799"/>
              <a:gd name="connsiteY36" fmla="*/ 2893235 h 4485509"/>
              <a:gd name="connsiteX37" fmla="*/ 1128048 w 3084799"/>
              <a:gd name="connsiteY37" fmla="*/ 2880713 h 4485509"/>
              <a:gd name="connsiteX38" fmla="*/ 985935 w 3084799"/>
              <a:gd name="connsiteY38" fmla="*/ 2742140 h 4485509"/>
              <a:gd name="connsiteX39" fmla="*/ 1028465 w 3084799"/>
              <a:gd name="connsiteY39" fmla="*/ 2747456 h 4485509"/>
              <a:gd name="connsiteX40" fmla="*/ 1060363 w 3084799"/>
              <a:gd name="connsiteY40" fmla="*/ 2720875 h 4485509"/>
              <a:gd name="connsiteX41" fmla="*/ 1172005 w 3084799"/>
              <a:gd name="connsiteY41" fmla="*/ 2710242 h 4485509"/>
              <a:gd name="connsiteX42" fmla="*/ 1251749 w 3084799"/>
              <a:gd name="connsiteY42" fmla="*/ 2726191 h 4485509"/>
              <a:gd name="connsiteX43" fmla="*/ 1315544 w 3084799"/>
              <a:gd name="connsiteY43" fmla="*/ 2726191 h 4485509"/>
              <a:gd name="connsiteX44" fmla="*/ 1389972 w 3084799"/>
              <a:gd name="connsiteY44" fmla="*/ 2720875 h 4485509"/>
              <a:gd name="connsiteX45" fmla="*/ 1448451 w 3084799"/>
              <a:gd name="connsiteY45" fmla="*/ 2667712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464400 w 3084799"/>
              <a:gd name="connsiteY50" fmla="*/ 2327470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54777 w 3084799"/>
              <a:gd name="connsiteY54" fmla="*/ 2035075 h 4485509"/>
              <a:gd name="connsiteX55" fmla="*/ 1586674 w 3084799"/>
              <a:gd name="connsiteY55" fmla="*/ 1981912 h 4485509"/>
              <a:gd name="connsiteX56" fmla="*/ 1650470 w 3084799"/>
              <a:gd name="connsiteY56" fmla="*/ 1934065 h 4485509"/>
              <a:gd name="connsiteX57" fmla="*/ 1687684 w 3084799"/>
              <a:gd name="connsiteY57" fmla="*/ 1833056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97307 w 3084799"/>
              <a:gd name="connsiteY76" fmla="*/ 902707 h 4485509"/>
              <a:gd name="connsiteX77" fmla="*/ 1650470 w 3084799"/>
              <a:gd name="connsiteY77" fmla="*/ 897391 h 4485509"/>
              <a:gd name="connsiteX78" fmla="*/ 1708949 w 3084799"/>
              <a:gd name="connsiteY78" fmla="*/ 854861 h 4485509"/>
              <a:gd name="connsiteX79" fmla="*/ 1746163 w 3084799"/>
              <a:gd name="connsiteY79" fmla="*/ 817647 h 4485509"/>
              <a:gd name="connsiteX80" fmla="*/ 1772744 w 3084799"/>
              <a:gd name="connsiteY80" fmla="*/ 780433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900335 w 3084799"/>
              <a:gd name="connsiteY85" fmla="*/ 578414 h 4485509"/>
              <a:gd name="connsiteX86" fmla="*/ 1910967 w 3084799"/>
              <a:gd name="connsiteY86" fmla="*/ 541200 h 4485509"/>
              <a:gd name="connsiteX87" fmla="*/ 1953498 w 3084799"/>
              <a:gd name="connsiteY87" fmla="*/ 541200 h 4485509"/>
              <a:gd name="connsiteX88" fmla="*/ 2001344 w 3084799"/>
              <a:gd name="connsiteY88" fmla="*/ 503986 h 4485509"/>
              <a:gd name="connsiteX89" fmla="*/ 2049191 w 3084799"/>
              <a:gd name="connsiteY89" fmla="*/ 509303 h 4485509"/>
              <a:gd name="connsiteX90" fmla="*/ 2086405 w 3084799"/>
              <a:gd name="connsiteY90" fmla="*/ 477405 h 4485509"/>
              <a:gd name="connsiteX91" fmla="*/ 2128935 w 3084799"/>
              <a:gd name="connsiteY91" fmla="*/ 434875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652548 w 3084799"/>
              <a:gd name="connsiteY21" fmla="*/ 3420616 h 4485509"/>
              <a:gd name="connsiteX22" fmla="*/ 636954 w 3084799"/>
              <a:gd name="connsiteY22" fmla="*/ 3393325 h 4485509"/>
              <a:gd name="connsiteX23" fmla="*/ 660699 w 3084799"/>
              <a:gd name="connsiteY23" fmla="*/ 3363789 h 4485509"/>
              <a:gd name="connsiteX24" fmla="*/ 665898 w 3084799"/>
              <a:gd name="connsiteY24" fmla="*/ 3318779 h 4485509"/>
              <a:gd name="connsiteX25" fmla="*/ 707718 w 3084799"/>
              <a:gd name="connsiteY25" fmla="*/ 3291841 h 4485509"/>
              <a:gd name="connsiteX26" fmla="*/ 705237 w 3084799"/>
              <a:gd name="connsiteY26" fmla="*/ 3217888 h 4485509"/>
              <a:gd name="connsiteX27" fmla="*/ 687045 w 3084799"/>
              <a:gd name="connsiteY27" fmla="*/ 3144170 h 4485509"/>
              <a:gd name="connsiteX28" fmla="*/ 650659 w 3084799"/>
              <a:gd name="connsiteY28" fmla="*/ 3062538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853378 w 3084799"/>
              <a:gd name="connsiteY32" fmla="*/ 2960339 h 4485509"/>
              <a:gd name="connsiteX33" fmla="*/ 886691 w 3084799"/>
              <a:gd name="connsiteY33" fmla="*/ 2902688 h 4485509"/>
              <a:gd name="connsiteX34" fmla="*/ 956861 w 3084799"/>
              <a:gd name="connsiteY34" fmla="*/ 2940488 h 4485509"/>
              <a:gd name="connsiteX35" fmla="*/ 1001168 w 3084799"/>
              <a:gd name="connsiteY35" fmla="*/ 2893944 h 4485509"/>
              <a:gd name="connsiteX36" fmla="*/ 1059293 w 3084799"/>
              <a:gd name="connsiteY36" fmla="*/ 2893235 h 4485509"/>
              <a:gd name="connsiteX37" fmla="*/ 1128048 w 3084799"/>
              <a:gd name="connsiteY37" fmla="*/ 2880713 h 4485509"/>
              <a:gd name="connsiteX38" fmla="*/ 1219840 w 3084799"/>
              <a:gd name="connsiteY38" fmla="*/ 2898078 h 4485509"/>
              <a:gd name="connsiteX39" fmla="*/ 1028465 w 3084799"/>
              <a:gd name="connsiteY39" fmla="*/ 2747456 h 4485509"/>
              <a:gd name="connsiteX40" fmla="*/ 1060363 w 3084799"/>
              <a:gd name="connsiteY40" fmla="*/ 2720875 h 4485509"/>
              <a:gd name="connsiteX41" fmla="*/ 1172005 w 3084799"/>
              <a:gd name="connsiteY41" fmla="*/ 2710242 h 4485509"/>
              <a:gd name="connsiteX42" fmla="*/ 1251749 w 3084799"/>
              <a:gd name="connsiteY42" fmla="*/ 2726191 h 4485509"/>
              <a:gd name="connsiteX43" fmla="*/ 1315544 w 3084799"/>
              <a:gd name="connsiteY43" fmla="*/ 2726191 h 4485509"/>
              <a:gd name="connsiteX44" fmla="*/ 1389972 w 3084799"/>
              <a:gd name="connsiteY44" fmla="*/ 2720875 h 4485509"/>
              <a:gd name="connsiteX45" fmla="*/ 1448451 w 3084799"/>
              <a:gd name="connsiteY45" fmla="*/ 2667712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464400 w 3084799"/>
              <a:gd name="connsiteY50" fmla="*/ 2327470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54777 w 3084799"/>
              <a:gd name="connsiteY54" fmla="*/ 2035075 h 4485509"/>
              <a:gd name="connsiteX55" fmla="*/ 1586674 w 3084799"/>
              <a:gd name="connsiteY55" fmla="*/ 1981912 h 4485509"/>
              <a:gd name="connsiteX56" fmla="*/ 1650470 w 3084799"/>
              <a:gd name="connsiteY56" fmla="*/ 1934065 h 4485509"/>
              <a:gd name="connsiteX57" fmla="*/ 1687684 w 3084799"/>
              <a:gd name="connsiteY57" fmla="*/ 1833056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97307 w 3084799"/>
              <a:gd name="connsiteY76" fmla="*/ 902707 h 4485509"/>
              <a:gd name="connsiteX77" fmla="*/ 1650470 w 3084799"/>
              <a:gd name="connsiteY77" fmla="*/ 897391 h 4485509"/>
              <a:gd name="connsiteX78" fmla="*/ 1708949 w 3084799"/>
              <a:gd name="connsiteY78" fmla="*/ 854861 h 4485509"/>
              <a:gd name="connsiteX79" fmla="*/ 1746163 w 3084799"/>
              <a:gd name="connsiteY79" fmla="*/ 817647 h 4485509"/>
              <a:gd name="connsiteX80" fmla="*/ 1772744 w 3084799"/>
              <a:gd name="connsiteY80" fmla="*/ 780433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900335 w 3084799"/>
              <a:gd name="connsiteY85" fmla="*/ 578414 h 4485509"/>
              <a:gd name="connsiteX86" fmla="*/ 1910967 w 3084799"/>
              <a:gd name="connsiteY86" fmla="*/ 541200 h 4485509"/>
              <a:gd name="connsiteX87" fmla="*/ 1953498 w 3084799"/>
              <a:gd name="connsiteY87" fmla="*/ 541200 h 4485509"/>
              <a:gd name="connsiteX88" fmla="*/ 2001344 w 3084799"/>
              <a:gd name="connsiteY88" fmla="*/ 503986 h 4485509"/>
              <a:gd name="connsiteX89" fmla="*/ 2049191 w 3084799"/>
              <a:gd name="connsiteY89" fmla="*/ 509303 h 4485509"/>
              <a:gd name="connsiteX90" fmla="*/ 2086405 w 3084799"/>
              <a:gd name="connsiteY90" fmla="*/ 477405 h 4485509"/>
              <a:gd name="connsiteX91" fmla="*/ 2128935 w 3084799"/>
              <a:gd name="connsiteY91" fmla="*/ 434875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652548 w 3084799"/>
              <a:gd name="connsiteY21" fmla="*/ 3420616 h 4485509"/>
              <a:gd name="connsiteX22" fmla="*/ 636954 w 3084799"/>
              <a:gd name="connsiteY22" fmla="*/ 3393325 h 4485509"/>
              <a:gd name="connsiteX23" fmla="*/ 660699 w 3084799"/>
              <a:gd name="connsiteY23" fmla="*/ 3363789 h 4485509"/>
              <a:gd name="connsiteX24" fmla="*/ 665898 w 3084799"/>
              <a:gd name="connsiteY24" fmla="*/ 3318779 h 4485509"/>
              <a:gd name="connsiteX25" fmla="*/ 707718 w 3084799"/>
              <a:gd name="connsiteY25" fmla="*/ 3291841 h 4485509"/>
              <a:gd name="connsiteX26" fmla="*/ 705237 w 3084799"/>
              <a:gd name="connsiteY26" fmla="*/ 3217888 h 4485509"/>
              <a:gd name="connsiteX27" fmla="*/ 687045 w 3084799"/>
              <a:gd name="connsiteY27" fmla="*/ 3144170 h 4485509"/>
              <a:gd name="connsiteX28" fmla="*/ 650659 w 3084799"/>
              <a:gd name="connsiteY28" fmla="*/ 3062538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853378 w 3084799"/>
              <a:gd name="connsiteY32" fmla="*/ 2960339 h 4485509"/>
              <a:gd name="connsiteX33" fmla="*/ 886691 w 3084799"/>
              <a:gd name="connsiteY33" fmla="*/ 2902688 h 4485509"/>
              <a:gd name="connsiteX34" fmla="*/ 956861 w 3084799"/>
              <a:gd name="connsiteY34" fmla="*/ 2940488 h 4485509"/>
              <a:gd name="connsiteX35" fmla="*/ 1001168 w 3084799"/>
              <a:gd name="connsiteY35" fmla="*/ 2893944 h 4485509"/>
              <a:gd name="connsiteX36" fmla="*/ 1059293 w 3084799"/>
              <a:gd name="connsiteY36" fmla="*/ 2893235 h 4485509"/>
              <a:gd name="connsiteX37" fmla="*/ 1128048 w 3084799"/>
              <a:gd name="connsiteY37" fmla="*/ 2880713 h 4485509"/>
              <a:gd name="connsiteX38" fmla="*/ 1219840 w 3084799"/>
              <a:gd name="connsiteY38" fmla="*/ 2898078 h 4485509"/>
              <a:gd name="connsiteX39" fmla="*/ 1241579 w 3084799"/>
              <a:gd name="connsiteY39" fmla="*/ 2854013 h 4485509"/>
              <a:gd name="connsiteX40" fmla="*/ 1060363 w 3084799"/>
              <a:gd name="connsiteY40" fmla="*/ 2720875 h 4485509"/>
              <a:gd name="connsiteX41" fmla="*/ 1172005 w 3084799"/>
              <a:gd name="connsiteY41" fmla="*/ 2710242 h 4485509"/>
              <a:gd name="connsiteX42" fmla="*/ 1251749 w 3084799"/>
              <a:gd name="connsiteY42" fmla="*/ 2726191 h 4485509"/>
              <a:gd name="connsiteX43" fmla="*/ 1315544 w 3084799"/>
              <a:gd name="connsiteY43" fmla="*/ 2726191 h 4485509"/>
              <a:gd name="connsiteX44" fmla="*/ 1389972 w 3084799"/>
              <a:gd name="connsiteY44" fmla="*/ 2720875 h 4485509"/>
              <a:gd name="connsiteX45" fmla="*/ 1448451 w 3084799"/>
              <a:gd name="connsiteY45" fmla="*/ 2667712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464400 w 3084799"/>
              <a:gd name="connsiteY50" fmla="*/ 2327470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54777 w 3084799"/>
              <a:gd name="connsiteY54" fmla="*/ 2035075 h 4485509"/>
              <a:gd name="connsiteX55" fmla="*/ 1586674 w 3084799"/>
              <a:gd name="connsiteY55" fmla="*/ 1981912 h 4485509"/>
              <a:gd name="connsiteX56" fmla="*/ 1650470 w 3084799"/>
              <a:gd name="connsiteY56" fmla="*/ 1934065 h 4485509"/>
              <a:gd name="connsiteX57" fmla="*/ 1687684 w 3084799"/>
              <a:gd name="connsiteY57" fmla="*/ 1833056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97307 w 3084799"/>
              <a:gd name="connsiteY76" fmla="*/ 902707 h 4485509"/>
              <a:gd name="connsiteX77" fmla="*/ 1650470 w 3084799"/>
              <a:gd name="connsiteY77" fmla="*/ 897391 h 4485509"/>
              <a:gd name="connsiteX78" fmla="*/ 1708949 w 3084799"/>
              <a:gd name="connsiteY78" fmla="*/ 854861 h 4485509"/>
              <a:gd name="connsiteX79" fmla="*/ 1746163 w 3084799"/>
              <a:gd name="connsiteY79" fmla="*/ 817647 h 4485509"/>
              <a:gd name="connsiteX80" fmla="*/ 1772744 w 3084799"/>
              <a:gd name="connsiteY80" fmla="*/ 780433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900335 w 3084799"/>
              <a:gd name="connsiteY85" fmla="*/ 578414 h 4485509"/>
              <a:gd name="connsiteX86" fmla="*/ 1910967 w 3084799"/>
              <a:gd name="connsiteY86" fmla="*/ 541200 h 4485509"/>
              <a:gd name="connsiteX87" fmla="*/ 1953498 w 3084799"/>
              <a:gd name="connsiteY87" fmla="*/ 541200 h 4485509"/>
              <a:gd name="connsiteX88" fmla="*/ 2001344 w 3084799"/>
              <a:gd name="connsiteY88" fmla="*/ 503986 h 4485509"/>
              <a:gd name="connsiteX89" fmla="*/ 2049191 w 3084799"/>
              <a:gd name="connsiteY89" fmla="*/ 509303 h 4485509"/>
              <a:gd name="connsiteX90" fmla="*/ 2086405 w 3084799"/>
              <a:gd name="connsiteY90" fmla="*/ 477405 h 4485509"/>
              <a:gd name="connsiteX91" fmla="*/ 2128935 w 3084799"/>
              <a:gd name="connsiteY91" fmla="*/ 434875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652548 w 3084799"/>
              <a:gd name="connsiteY21" fmla="*/ 3420616 h 4485509"/>
              <a:gd name="connsiteX22" fmla="*/ 636954 w 3084799"/>
              <a:gd name="connsiteY22" fmla="*/ 3393325 h 4485509"/>
              <a:gd name="connsiteX23" fmla="*/ 660699 w 3084799"/>
              <a:gd name="connsiteY23" fmla="*/ 3363789 h 4485509"/>
              <a:gd name="connsiteX24" fmla="*/ 665898 w 3084799"/>
              <a:gd name="connsiteY24" fmla="*/ 3318779 h 4485509"/>
              <a:gd name="connsiteX25" fmla="*/ 707718 w 3084799"/>
              <a:gd name="connsiteY25" fmla="*/ 3291841 h 4485509"/>
              <a:gd name="connsiteX26" fmla="*/ 705237 w 3084799"/>
              <a:gd name="connsiteY26" fmla="*/ 3217888 h 4485509"/>
              <a:gd name="connsiteX27" fmla="*/ 687045 w 3084799"/>
              <a:gd name="connsiteY27" fmla="*/ 3144170 h 4485509"/>
              <a:gd name="connsiteX28" fmla="*/ 650659 w 3084799"/>
              <a:gd name="connsiteY28" fmla="*/ 3062538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853378 w 3084799"/>
              <a:gd name="connsiteY32" fmla="*/ 2960339 h 4485509"/>
              <a:gd name="connsiteX33" fmla="*/ 886691 w 3084799"/>
              <a:gd name="connsiteY33" fmla="*/ 2902688 h 4485509"/>
              <a:gd name="connsiteX34" fmla="*/ 956861 w 3084799"/>
              <a:gd name="connsiteY34" fmla="*/ 2940488 h 4485509"/>
              <a:gd name="connsiteX35" fmla="*/ 1001168 w 3084799"/>
              <a:gd name="connsiteY35" fmla="*/ 2893944 h 4485509"/>
              <a:gd name="connsiteX36" fmla="*/ 1059293 w 3084799"/>
              <a:gd name="connsiteY36" fmla="*/ 2893235 h 4485509"/>
              <a:gd name="connsiteX37" fmla="*/ 1128048 w 3084799"/>
              <a:gd name="connsiteY37" fmla="*/ 2880713 h 4485509"/>
              <a:gd name="connsiteX38" fmla="*/ 1219840 w 3084799"/>
              <a:gd name="connsiteY38" fmla="*/ 2898078 h 4485509"/>
              <a:gd name="connsiteX39" fmla="*/ 1241579 w 3084799"/>
              <a:gd name="connsiteY39" fmla="*/ 2854013 h 4485509"/>
              <a:gd name="connsiteX40" fmla="*/ 1317660 w 3084799"/>
              <a:gd name="connsiteY40" fmla="*/ 2936589 h 4485509"/>
              <a:gd name="connsiteX41" fmla="*/ 1172005 w 3084799"/>
              <a:gd name="connsiteY41" fmla="*/ 2710242 h 4485509"/>
              <a:gd name="connsiteX42" fmla="*/ 1251749 w 3084799"/>
              <a:gd name="connsiteY42" fmla="*/ 2726191 h 4485509"/>
              <a:gd name="connsiteX43" fmla="*/ 1315544 w 3084799"/>
              <a:gd name="connsiteY43" fmla="*/ 2726191 h 4485509"/>
              <a:gd name="connsiteX44" fmla="*/ 1389972 w 3084799"/>
              <a:gd name="connsiteY44" fmla="*/ 2720875 h 4485509"/>
              <a:gd name="connsiteX45" fmla="*/ 1448451 w 3084799"/>
              <a:gd name="connsiteY45" fmla="*/ 2667712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464400 w 3084799"/>
              <a:gd name="connsiteY50" fmla="*/ 2327470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54777 w 3084799"/>
              <a:gd name="connsiteY54" fmla="*/ 2035075 h 4485509"/>
              <a:gd name="connsiteX55" fmla="*/ 1586674 w 3084799"/>
              <a:gd name="connsiteY55" fmla="*/ 1981912 h 4485509"/>
              <a:gd name="connsiteX56" fmla="*/ 1650470 w 3084799"/>
              <a:gd name="connsiteY56" fmla="*/ 1934065 h 4485509"/>
              <a:gd name="connsiteX57" fmla="*/ 1687684 w 3084799"/>
              <a:gd name="connsiteY57" fmla="*/ 1833056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97307 w 3084799"/>
              <a:gd name="connsiteY76" fmla="*/ 902707 h 4485509"/>
              <a:gd name="connsiteX77" fmla="*/ 1650470 w 3084799"/>
              <a:gd name="connsiteY77" fmla="*/ 897391 h 4485509"/>
              <a:gd name="connsiteX78" fmla="*/ 1708949 w 3084799"/>
              <a:gd name="connsiteY78" fmla="*/ 854861 h 4485509"/>
              <a:gd name="connsiteX79" fmla="*/ 1746163 w 3084799"/>
              <a:gd name="connsiteY79" fmla="*/ 817647 h 4485509"/>
              <a:gd name="connsiteX80" fmla="*/ 1772744 w 3084799"/>
              <a:gd name="connsiteY80" fmla="*/ 780433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900335 w 3084799"/>
              <a:gd name="connsiteY85" fmla="*/ 578414 h 4485509"/>
              <a:gd name="connsiteX86" fmla="*/ 1910967 w 3084799"/>
              <a:gd name="connsiteY86" fmla="*/ 541200 h 4485509"/>
              <a:gd name="connsiteX87" fmla="*/ 1953498 w 3084799"/>
              <a:gd name="connsiteY87" fmla="*/ 541200 h 4485509"/>
              <a:gd name="connsiteX88" fmla="*/ 2001344 w 3084799"/>
              <a:gd name="connsiteY88" fmla="*/ 503986 h 4485509"/>
              <a:gd name="connsiteX89" fmla="*/ 2049191 w 3084799"/>
              <a:gd name="connsiteY89" fmla="*/ 509303 h 4485509"/>
              <a:gd name="connsiteX90" fmla="*/ 2086405 w 3084799"/>
              <a:gd name="connsiteY90" fmla="*/ 477405 h 4485509"/>
              <a:gd name="connsiteX91" fmla="*/ 2128935 w 3084799"/>
              <a:gd name="connsiteY91" fmla="*/ 434875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652548 w 3084799"/>
              <a:gd name="connsiteY21" fmla="*/ 3420616 h 4485509"/>
              <a:gd name="connsiteX22" fmla="*/ 636954 w 3084799"/>
              <a:gd name="connsiteY22" fmla="*/ 3393325 h 4485509"/>
              <a:gd name="connsiteX23" fmla="*/ 660699 w 3084799"/>
              <a:gd name="connsiteY23" fmla="*/ 3363789 h 4485509"/>
              <a:gd name="connsiteX24" fmla="*/ 665898 w 3084799"/>
              <a:gd name="connsiteY24" fmla="*/ 3318779 h 4485509"/>
              <a:gd name="connsiteX25" fmla="*/ 707718 w 3084799"/>
              <a:gd name="connsiteY25" fmla="*/ 3291841 h 4485509"/>
              <a:gd name="connsiteX26" fmla="*/ 705237 w 3084799"/>
              <a:gd name="connsiteY26" fmla="*/ 3217888 h 4485509"/>
              <a:gd name="connsiteX27" fmla="*/ 687045 w 3084799"/>
              <a:gd name="connsiteY27" fmla="*/ 3144170 h 4485509"/>
              <a:gd name="connsiteX28" fmla="*/ 650659 w 3084799"/>
              <a:gd name="connsiteY28" fmla="*/ 3062538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853378 w 3084799"/>
              <a:gd name="connsiteY32" fmla="*/ 2960339 h 4485509"/>
              <a:gd name="connsiteX33" fmla="*/ 886691 w 3084799"/>
              <a:gd name="connsiteY33" fmla="*/ 2902688 h 4485509"/>
              <a:gd name="connsiteX34" fmla="*/ 956861 w 3084799"/>
              <a:gd name="connsiteY34" fmla="*/ 2940488 h 4485509"/>
              <a:gd name="connsiteX35" fmla="*/ 1001168 w 3084799"/>
              <a:gd name="connsiteY35" fmla="*/ 2893944 h 4485509"/>
              <a:gd name="connsiteX36" fmla="*/ 1059293 w 3084799"/>
              <a:gd name="connsiteY36" fmla="*/ 2893235 h 4485509"/>
              <a:gd name="connsiteX37" fmla="*/ 1128048 w 3084799"/>
              <a:gd name="connsiteY37" fmla="*/ 2880713 h 4485509"/>
              <a:gd name="connsiteX38" fmla="*/ 1219840 w 3084799"/>
              <a:gd name="connsiteY38" fmla="*/ 2898078 h 4485509"/>
              <a:gd name="connsiteX39" fmla="*/ 1241579 w 3084799"/>
              <a:gd name="connsiteY39" fmla="*/ 2854013 h 4485509"/>
              <a:gd name="connsiteX40" fmla="*/ 1317660 w 3084799"/>
              <a:gd name="connsiteY40" fmla="*/ 2936589 h 4485509"/>
              <a:gd name="connsiteX41" fmla="*/ 1366927 w 3084799"/>
              <a:gd name="connsiteY41" fmla="*/ 2918158 h 4485509"/>
              <a:gd name="connsiteX42" fmla="*/ 1251749 w 3084799"/>
              <a:gd name="connsiteY42" fmla="*/ 2726191 h 4485509"/>
              <a:gd name="connsiteX43" fmla="*/ 1315544 w 3084799"/>
              <a:gd name="connsiteY43" fmla="*/ 2726191 h 4485509"/>
              <a:gd name="connsiteX44" fmla="*/ 1389972 w 3084799"/>
              <a:gd name="connsiteY44" fmla="*/ 2720875 h 4485509"/>
              <a:gd name="connsiteX45" fmla="*/ 1448451 w 3084799"/>
              <a:gd name="connsiteY45" fmla="*/ 2667712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464400 w 3084799"/>
              <a:gd name="connsiteY50" fmla="*/ 2327470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54777 w 3084799"/>
              <a:gd name="connsiteY54" fmla="*/ 2035075 h 4485509"/>
              <a:gd name="connsiteX55" fmla="*/ 1586674 w 3084799"/>
              <a:gd name="connsiteY55" fmla="*/ 1981912 h 4485509"/>
              <a:gd name="connsiteX56" fmla="*/ 1650470 w 3084799"/>
              <a:gd name="connsiteY56" fmla="*/ 1934065 h 4485509"/>
              <a:gd name="connsiteX57" fmla="*/ 1687684 w 3084799"/>
              <a:gd name="connsiteY57" fmla="*/ 1833056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97307 w 3084799"/>
              <a:gd name="connsiteY76" fmla="*/ 902707 h 4485509"/>
              <a:gd name="connsiteX77" fmla="*/ 1650470 w 3084799"/>
              <a:gd name="connsiteY77" fmla="*/ 897391 h 4485509"/>
              <a:gd name="connsiteX78" fmla="*/ 1708949 w 3084799"/>
              <a:gd name="connsiteY78" fmla="*/ 854861 h 4485509"/>
              <a:gd name="connsiteX79" fmla="*/ 1746163 w 3084799"/>
              <a:gd name="connsiteY79" fmla="*/ 817647 h 4485509"/>
              <a:gd name="connsiteX80" fmla="*/ 1772744 w 3084799"/>
              <a:gd name="connsiteY80" fmla="*/ 780433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900335 w 3084799"/>
              <a:gd name="connsiteY85" fmla="*/ 578414 h 4485509"/>
              <a:gd name="connsiteX86" fmla="*/ 1910967 w 3084799"/>
              <a:gd name="connsiteY86" fmla="*/ 541200 h 4485509"/>
              <a:gd name="connsiteX87" fmla="*/ 1953498 w 3084799"/>
              <a:gd name="connsiteY87" fmla="*/ 541200 h 4485509"/>
              <a:gd name="connsiteX88" fmla="*/ 2001344 w 3084799"/>
              <a:gd name="connsiteY88" fmla="*/ 503986 h 4485509"/>
              <a:gd name="connsiteX89" fmla="*/ 2049191 w 3084799"/>
              <a:gd name="connsiteY89" fmla="*/ 509303 h 4485509"/>
              <a:gd name="connsiteX90" fmla="*/ 2086405 w 3084799"/>
              <a:gd name="connsiteY90" fmla="*/ 477405 h 4485509"/>
              <a:gd name="connsiteX91" fmla="*/ 2128935 w 3084799"/>
              <a:gd name="connsiteY91" fmla="*/ 434875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652548 w 3084799"/>
              <a:gd name="connsiteY21" fmla="*/ 3420616 h 4485509"/>
              <a:gd name="connsiteX22" fmla="*/ 636954 w 3084799"/>
              <a:gd name="connsiteY22" fmla="*/ 3393325 h 4485509"/>
              <a:gd name="connsiteX23" fmla="*/ 660699 w 3084799"/>
              <a:gd name="connsiteY23" fmla="*/ 3363789 h 4485509"/>
              <a:gd name="connsiteX24" fmla="*/ 665898 w 3084799"/>
              <a:gd name="connsiteY24" fmla="*/ 3318779 h 4485509"/>
              <a:gd name="connsiteX25" fmla="*/ 707718 w 3084799"/>
              <a:gd name="connsiteY25" fmla="*/ 3291841 h 4485509"/>
              <a:gd name="connsiteX26" fmla="*/ 705237 w 3084799"/>
              <a:gd name="connsiteY26" fmla="*/ 3217888 h 4485509"/>
              <a:gd name="connsiteX27" fmla="*/ 687045 w 3084799"/>
              <a:gd name="connsiteY27" fmla="*/ 3144170 h 4485509"/>
              <a:gd name="connsiteX28" fmla="*/ 650659 w 3084799"/>
              <a:gd name="connsiteY28" fmla="*/ 3062538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853378 w 3084799"/>
              <a:gd name="connsiteY32" fmla="*/ 2960339 h 4485509"/>
              <a:gd name="connsiteX33" fmla="*/ 886691 w 3084799"/>
              <a:gd name="connsiteY33" fmla="*/ 2902688 h 4485509"/>
              <a:gd name="connsiteX34" fmla="*/ 956861 w 3084799"/>
              <a:gd name="connsiteY34" fmla="*/ 2940488 h 4485509"/>
              <a:gd name="connsiteX35" fmla="*/ 1001168 w 3084799"/>
              <a:gd name="connsiteY35" fmla="*/ 2893944 h 4485509"/>
              <a:gd name="connsiteX36" fmla="*/ 1059293 w 3084799"/>
              <a:gd name="connsiteY36" fmla="*/ 2893235 h 4485509"/>
              <a:gd name="connsiteX37" fmla="*/ 1128048 w 3084799"/>
              <a:gd name="connsiteY37" fmla="*/ 2880713 h 4485509"/>
              <a:gd name="connsiteX38" fmla="*/ 1219840 w 3084799"/>
              <a:gd name="connsiteY38" fmla="*/ 2898078 h 4485509"/>
              <a:gd name="connsiteX39" fmla="*/ 1241579 w 3084799"/>
              <a:gd name="connsiteY39" fmla="*/ 2854013 h 4485509"/>
              <a:gd name="connsiteX40" fmla="*/ 1317660 w 3084799"/>
              <a:gd name="connsiteY40" fmla="*/ 2936589 h 4485509"/>
              <a:gd name="connsiteX41" fmla="*/ 1366927 w 3084799"/>
              <a:gd name="connsiteY41" fmla="*/ 2918158 h 4485509"/>
              <a:gd name="connsiteX42" fmla="*/ 1407686 w 3084799"/>
              <a:gd name="connsiteY42" fmla="*/ 2874332 h 4485509"/>
              <a:gd name="connsiteX43" fmla="*/ 1315544 w 3084799"/>
              <a:gd name="connsiteY43" fmla="*/ 2726191 h 4485509"/>
              <a:gd name="connsiteX44" fmla="*/ 1389972 w 3084799"/>
              <a:gd name="connsiteY44" fmla="*/ 2720875 h 4485509"/>
              <a:gd name="connsiteX45" fmla="*/ 1448451 w 3084799"/>
              <a:gd name="connsiteY45" fmla="*/ 2667712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464400 w 3084799"/>
              <a:gd name="connsiteY50" fmla="*/ 2327470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54777 w 3084799"/>
              <a:gd name="connsiteY54" fmla="*/ 2035075 h 4485509"/>
              <a:gd name="connsiteX55" fmla="*/ 1586674 w 3084799"/>
              <a:gd name="connsiteY55" fmla="*/ 1981912 h 4485509"/>
              <a:gd name="connsiteX56" fmla="*/ 1650470 w 3084799"/>
              <a:gd name="connsiteY56" fmla="*/ 1934065 h 4485509"/>
              <a:gd name="connsiteX57" fmla="*/ 1687684 w 3084799"/>
              <a:gd name="connsiteY57" fmla="*/ 1833056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97307 w 3084799"/>
              <a:gd name="connsiteY76" fmla="*/ 902707 h 4485509"/>
              <a:gd name="connsiteX77" fmla="*/ 1650470 w 3084799"/>
              <a:gd name="connsiteY77" fmla="*/ 897391 h 4485509"/>
              <a:gd name="connsiteX78" fmla="*/ 1708949 w 3084799"/>
              <a:gd name="connsiteY78" fmla="*/ 854861 h 4485509"/>
              <a:gd name="connsiteX79" fmla="*/ 1746163 w 3084799"/>
              <a:gd name="connsiteY79" fmla="*/ 817647 h 4485509"/>
              <a:gd name="connsiteX80" fmla="*/ 1772744 w 3084799"/>
              <a:gd name="connsiteY80" fmla="*/ 780433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900335 w 3084799"/>
              <a:gd name="connsiteY85" fmla="*/ 578414 h 4485509"/>
              <a:gd name="connsiteX86" fmla="*/ 1910967 w 3084799"/>
              <a:gd name="connsiteY86" fmla="*/ 541200 h 4485509"/>
              <a:gd name="connsiteX87" fmla="*/ 1953498 w 3084799"/>
              <a:gd name="connsiteY87" fmla="*/ 541200 h 4485509"/>
              <a:gd name="connsiteX88" fmla="*/ 2001344 w 3084799"/>
              <a:gd name="connsiteY88" fmla="*/ 503986 h 4485509"/>
              <a:gd name="connsiteX89" fmla="*/ 2049191 w 3084799"/>
              <a:gd name="connsiteY89" fmla="*/ 509303 h 4485509"/>
              <a:gd name="connsiteX90" fmla="*/ 2086405 w 3084799"/>
              <a:gd name="connsiteY90" fmla="*/ 477405 h 4485509"/>
              <a:gd name="connsiteX91" fmla="*/ 2128935 w 3084799"/>
              <a:gd name="connsiteY91" fmla="*/ 434875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652548 w 3084799"/>
              <a:gd name="connsiteY21" fmla="*/ 3420616 h 4485509"/>
              <a:gd name="connsiteX22" fmla="*/ 636954 w 3084799"/>
              <a:gd name="connsiteY22" fmla="*/ 3393325 h 4485509"/>
              <a:gd name="connsiteX23" fmla="*/ 660699 w 3084799"/>
              <a:gd name="connsiteY23" fmla="*/ 3363789 h 4485509"/>
              <a:gd name="connsiteX24" fmla="*/ 665898 w 3084799"/>
              <a:gd name="connsiteY24" fmla="*/ 3318779 h 4485509"/>
              <a:gd name="connsiteX25" fmla="*/ 707718 w 3084799"/>
              <a:gd name="connsiteY25" fmla="*/ 3291841 h 4485509"/>
              <a:gd name="connsiteX26" fmla="*/ 705237 w 3084799"/>
              <a:gd name="connsiteY26" fmla="*/ 3217888 h 4485509"/>
              <a:gd name="connsiteX27" fmla="*/ 687045 w 3084799"/>
              <a:gd name="connsiteY27" fmla="*/ 3144170 h 4485509"/>
              <a:gd name="connsiteX28" fmla="*/ 650659 w 3084799"/>
              <a:gd name="connsiteY28" fmla="*/ 3062538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853378 w 3084799"/>
              <a:gd name="connsiteY32" fmla="*/ 2960339 h 4485509"/>
              <a:gd name="connsiteX33" fmla="*/ 886691 w 3084799"/>
              <a:gd name="connsiteY33" fmla="*/ 2902688 h 4485509"/>
              <a:gd name="connsiteX34" fmla="*/ 956861 w 3084799"/>
              <a:gd name="connsiteY34" fmla="*/ 2940488 h 4485509"/>
              <a:gd name="connsiteX35" fmla="*/ 1001168 w 3084799"/>
              <a:gd name="connsiteY35" fmla="*/ 2893944 h 4485509"/>
              <a:gd name="connsiteX36" fmla="*/ 1059293 w 3084799"/>
              <a:gd name="connsiteY36" fmla="*/ 2893235 h 4485509"/>
              <a:gd name="connsiteX37" fmla="*/ 1128048 w 3084799"/>
              <a:gd name="connsiteY37" fmla="*/ 2880713 h 4485509"/>
              <a:gd name="connsiteX38" fmla="*/ 1219840 w 3084799"/>
              <a:gd name="connsiteY38" fmla="*/ 2898078 h 4485509"/>
              <a:gd name="connsiteX39" fmla="*/ 1241579 w 3084799"/>
              <a:gd name="connsiteY39" fmla="*/ 2854013 h 4485509"/>
              <a:gd name="connsiteX40" fmla="*/ 1317660 w 3084799"/>
              <a:gd name="connsiteY40" fmla="*/ 2936589 h 4485509"/>
              <a:gd name="connsiteX41" fmla="*/ 1366927 w 3084799"/>
              <a:gd name="connsiteY41" fmla="*/ 2918158 h 4485509"/>
              <a:gd name="connsiteX42" fmla="*/ 1407686 w 3084799"/>
              <a:gd name="connsiteY42" fmla="*/ 2874332 h 4485509"/>
              <a:gd name="connsiteX43" fmla="*/ 1448090 w 3084799"/>
              <a:gd name="connsiteY43" fmla="*/ 2830150 h 4485509"/>
              <a:gd name="connsiteX44" fmla="*/ 1389972 w 3084799"/>
              <a:gd name="connsiteY44" fmla="*/ 2720875 h 4485509"/>
              <a:gd name="connsiteX45" fmla="*/ 1448451 w 3084799"/>
              <a:gd name="connsiteY45" fmla="*/ 2667712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464400 w 3084799"/>
              <a:gd name="connsiteY50" fmla="*/ 2327470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54777 w 3084799"/>
              <a:gd name="connsiteY54" fmla="*/ 2035075 h 4485509"/>
              <a:gd name="connsiteX55" fmla="*/ 1586674 w 3084799"/>
              <a:gd name="connsiteY55" fmla="*/ 1981912 h 4485509"/>
              <a:gd name="connsiteX56" fmla="*/ 1650470 w 3084799"/>
              <a:gd name="connsiteY56" fmla="*/ 1934065 h 4485509"/>
              <a:gd name="connsiteX57" fmla="*/ 1687684 w 3084799"/>
              <a:gd name="connsiteY57" fmla="*/ 1833056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97307 w 3084799"/>
              <a:gd name="connsiteY76" fmla="*/ 902707 h 4485509"/>
              <a:gd name="connsiteX77" fmla="*/ 1650470 w 3084799"/>
              <a:gd name="connsiteY77" fmla="*/ 897391 h 4485509"/>
              <a:gd name="connsiteX78" fmla="*/ 1708949 w 3084799"/>
              <a:gd name="connsiteY78" fmla="*/ 854861 h 4485509"/>
              <a:gd name="connsiteX79" fmla="*/ 1746163 w 3084799"/>
              <a:gd name="connsiteY79" fmla="*/ 817647 h 4485509"/>
              <a:gd name="connsiteX80" fmla="*/ 1772744 w 3084799"/>
              <a:gd name="connsiteY80" fmla="*/ 780433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900335 w 3084799"/>
              <a:gd name="connsiteY85" fmla="*/ 578414 h 4485509"/>
              <a:gd name="connsiteX86" fmla="*/ 1910967 w 3084799"/>
              <a:gd name="connsiteY86" fmla="*/ 541200 h 4485509"/>
              <a:gd name="connsiteX87" fmla="*/ 1953498 w 3084799"/>
              <a:gd name="connsiteY87" fmla="*/ 541200 h 4485509"/>
              <a:gd name="connsiteX88" fmla="*/ 2001344 w 3084799"/>
              <a:gd name="connsiteY88" fmla="*/ 503986 h 4485509"/>
              <a:gd name="connsiteX89" fmla="*/ 2049191 w 3084799"/>
              <a:gd name="connsiteY89" fmla="*/ 509303 h 4485509"/>
              <a:gd name="connsiteX90" fmla="*/ 2086405 w 3084799"/>
              <a:gd name="connsiteY90" fmla="*/ 477405 h 4485509"/>
              <a:gd name="connsiteX91" fmla="*/ 2128935 w 3084799"/>
              <a:gd name="connsiteY91" fmla="*/ 434875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652548 w 3084799"/>
              <a:gd name="connsiteY21" fmla="*/ 3420616 h 4485509"/>
              <a:gd name="connsiteX22" fmla="*/ 636954 w 3084799"/>
              <a:gd name="connsiteY22" fmla="*/ 3393325 h 4485509"/>
              <a:gd name="connsiteX23" fmla="*/ 660699 w 3084799"/>
              <a:gd name="connsiteY23" fmla="*/ 3363789 h 4485509"/>
              <a:gd name="connsiteX24" fmla="*/ 665898 w 3084799"/>
              <a:gd name="connsiteY24" fmla="*/ 3318779 h 4485509"/>
              <a:gd name="connsiteX25" fmla="*/ 707718 w 3084799"/>
              <a:gd name="connsiteY25" fmla="*/ 3291841 h 4485509"/>
              <a:gd name="connsiteX26" fmla="*/ 705237 w 3084799"/>
              <a:gd name="connsiteY26" fmla="*/ 3217888 h 4485509"/>
              <a:gd name="connsiteX27" fmla="*/ 687045 w 3084799"/>
              <a:gd name="connsiteY27" fmla="*/ 3144170 h 4485509"/>
              <a:gd name="connsiteX28" fmla="*/ 650659 w 3084799"/>
              <a:gd name="connsiteY28" fmla="*/ 3062538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853378 w 3084799"/>
              <a:gd name="connsiteY32" fmla="*/ 2960339 h 4485509"/>
              <a:gd name="connsiteX33" fmla="*/ 886691 w 3084799"/>
              <a:gd name="connsiteY33" fmla="*/ 2902688 h 4485509"/>
              <a:gd name="connsiteX34" fmla="*/ 956861 w 3084799"/>
              <a:gd name="connsiteY34" fmla="*/ 2940488 h 4485509"/>
              <a:gd name="connsiteX35" fmla="*/ 1001168 w 3084799"/>
              <a:gd name="connsiteY35" fmla="*/ 2893944 h 4485509"/>
              <a:gd name="connsiteX36" fmla="*/ 1059293 w 3084799"/>
              <a:gd name="connsiteY36" fmla="*/ 2893235 h 4485509"/>
              <a:gd name="connsiteX37" fmla="*/ 1128048 w 3084799"/>
              <a:gd name="connsiteY37" fmla="*/ 2880713 h 4485509"/>
              <a:gd name="connsiteX38" fmla="*/ 1219840 w 3084799"/>
              <a:gd name="connsiteY38" fmla="*/ 2898078 h 4485509"/>
              <a:gd name="connsiteX39" fmla="*/ 1241579 w 3084799"/>
              <a:gd name="connsiteY39" fmla="*/ 2854013 h 4485509"/>
              <a:gd name="connsiteX40" fmla="*/ 1317660 w 3084799"/>
              <a:gd name="connsiteY40" fmla="*/ 2936589 h 4485509"/>
              <a:gd name="connsiteX41" fmla="*/ 1366927 w 3084799"/>
              <a:gd name="connsiteY41" fmla="*/ 2918158 h 4485509"/>
              <a:gd name="connsiteX42" fmla="*/ 1407686 w 3084799"/>
              <a:gd name="connsiteY42" fmla="*/ 2874332 h 4485509"/>
              <a:gd name="connsiteX43" fmla="*/ 1448090 w 3084799"/>
              <a:gd name="connsiteY43" fmla="*/ 2830150 h 4485509"/>
              <a:gd name="connsiteX44" fmla="*/ 1467940 w 3084799"/>
              <a:gd name="connsiteY44" fmla="*/ 2772854 h 4485509"/>
              <a:gd name="connsiteX45" fmla="*/ 1448451 w 3084799"/>
              <a:gd name="connsiteY45" fmla="*/ 2667712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464400 w 3084799"/>
              <a:gd name="connsiteY50" fmla="*/ 2327470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54777 w 3084799"/>
              <a:gd name="connsiteY54" fmla="*/ 2035075 h 4485509"/>
              <a:gd name="connsiteX55" fmla="*/ 1586674 w 3084799"/>
              <a:gd name="connsiteY55" fmla="*/ 1981912 h 4485509"/>
              <a:gd name="connsiteX56" fmla="*/ 1650470 w 3084799"/>
              <a:gd name="connsiteY56" fmla="*/ 1934065 h 4485509"/>
              <a:gd name="connsiteX57" fmla="*/ 1687684 w 3084799"/>
              <a:gd name="connsiteY57" fmla="*/ 1833056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97307 w 3084799"/>
              <a:gd name="connsiteY76" fmla="*/ 902707 h 4485509"/>
              <a:gd name="connsiteX77" fmla="*/ 1650470 w 3084799"/>
              <a:gd name="connsiteY77" fmla="*/ 897391 h 4485509"/>
              <a:gd name="connsiteX78" fmla="*/ 1708949 w 3084799"/>
              <a:gd name="connsiteY78" fmla="*/ 854861 h 4485509"/>
              <a:gd name="connsiteX79" fmla="*/ 1746163 w 3084799"/>
              <a:gd name="connsiteY79" fmla="*/ 817647 h 4485509"/>
              <a:gd name="connsiteX80" fmla="*/ 1772744 w 3084799"/>
              <a:gd name="connsiteY80" fmla="*/ 780433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900335 w 3084799"/>
              <a:gd name="connsiteY85" fmla="*/ 578414 h 4485509"/>
              <a:gd name="connsiteX86" fmla="*/ 1910967 w 3084799"/>
              <a:gd name="connsiteY86" fmla="*/ 541200 h 4485509"/>
              <a:gd name="connsiteX87" fmla="*/ 1953498 w 3084799"/>
              <a:gd name="connsiteY87" fmla="*/ 541200 h 4485509"/>
              <a:gd name="connsiteX88" fmla="*/ 2001344 w 3084799"/>
              <a:gd name="connsiteY88" fmla="*/ 503986 h 4485509"/>
              <a:gd name="connsiteX89" fmla="*/ 2049191 w 3084799"/>
              <a:gd name="connsiteY89" fmla="*/ 509303 h 4485509"/>
              <a:gd name="connsiteX90" fmla="*/ 2086405 w 3084799"/>
              <a:gd name="connsiteY90" fmla="*/ 477405 h 4485509"/>
              <a:gd name="connsiteX91" fmla="*/ 2128935 w 3084799"/>
              <a:gd name="connsiteY91" fmla="*/ 434875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652548 w 3084799"/>
              <a:gd name="connsiteY21" fmla="*/ 3420616 h 4485509"/>
              <a:gd name="connsiteX22" fmla="*/ 636954 w 3084799"/>
              <a:gd name="connsiteY22" fmla="*/ 3393325 h 4485509"/>
              <a:gd name="connsiteX23" fmla="*/ 660699 w 3084799"/>
              <a:gd name="connsiteY23" fmla="*/ 3363789 h 4485509"/>
              <a:gd name="connsiteX24" fmla="*/ 665898 w 3084799"/>
              <a:gd name="connsiteY24" fmla="*/ 3318779 h 4485509"/>
              <a:gd name="connsiteX25" fmla="*/ 707718 w 3084799"/>
              <a:gd name="connsiteY25" fmla="*/ 3291841 h 4485509"/>
              <a:gd name="connsiteX26" fmla="*/ 705237 w 3084799"/>
              <a:gd name="connsiteY26" fmla="*/ 3217888 h 4485509"/>
              <a:gd name="connsiteX27" fmla="*/ 687045 w 3084799"/>
              <a:gd name="connsiteY27" fmla="*/ 3144170 h 4485509"/>
              <a:gd name="connsiteX28" fmla="*/ 650659 w 3084799"/>
              <a:gd name="connsiteY28" fmla="*/ 3062538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853378 w 3084799"/>
              <a:gd name="connsiteY32" fmla="*/ 2960339 h 4485509"/>
              <a:gd name="connsiteX33" fmla="*/ 886691 w 3084799"/>
              <a:gd name="connsiteY33" fmla="*/ 2902688 h 4485509"/>
              <a:gd name="connsiteX34" fmla="*/ 956861 w 3084799"/>
              <a:gd name="connsiteY34" fmla="*/ 2940488 h 4485509"/>
              <a:gd name="connsiteX35" fmla="*/ 1001168 w 3084799"/>
              <a:gd name="connsiteY35" fmla="*/ 2893944 h 4485509"/>
              <a:gd name="connsiteX36" fmla="*/ 1059293 w 3084799"/>
              <a:gd name="connsiteY36" fmla="*/ 2893235 h 4485509"/>
              <a:gd name="connsiteX37" fmla="*/ 1128048 w 3084799"/>
              <a:gd name="connsiteY37" fmla="*/ 2880713 h 4485509"/>
              <a:gd name="connsiteX38" fmla="*/ 1219840 w 3084799"/>
              <a:gd name="connsiteY38" fmla="*/ 2898078 h 4485509"/>
              <a:gd name="connsiteX39" fmla="*/ 1241579 w 3084799"/>
              <a:gd name="connsiteY39" fmla="*/ 2854013 h 4485509"/>
              <a:gd name="connsiteX40" fmla="*/ 1317660 w 3084799"/>
              <a:gd name="connsiteY40" fmla="*/ 2936589 h 4485509"/>
              <a:gd name="connsiteX41" fmla="*/ 1366927 w 3084799"/>
              <a:gd name="connsiteY41" fmla="*/ 2918158 h 4485509"/>
              <a:gd name="connsiteX42" fmla="*/ 1407686 w 3084799"/>
              <a:gd name="connsiteY42" fmla="*/ 2874332 h 4485509"/>
              <a:gd name="connsiteX43" fmla="*/ 1448090 w 3084799"/>
              <a:gd name="connsiteY43" fmla="*/ 2830150 h 4485509"/>
              <a:gd name="connsiteX44" fmla="*/ 1467940 w 3084799"/>
              <a:gd name="connsiteY44" fmla="*/ 2772854 h 4485509"/>
              <a:gd name="connsiteX45" fmla="*/ 1482238 w 3084799"/>
              <a:gd name="connsiteY45" fmla="*/ 2701499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464400 w 3084799"/>
              <a:gd name="connsiteY50" fmla="*/ 2327470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54777 w 3084799"/>
              <a:gd name="connsiteY54" fmla="*/ 2035075 h 4485509"/>
              <a:gd name="connsiteX55" fmla="*/ 1586674 w 3084799"/>
              <a:gd name="connsiteY55" fmla="*/ 1981912 h 4485509"/>
              <a:gd name="connsiteX56" fmla="*/ 1650470 w 3084799"/>
              <a:gd name="connsiteY56" fmla="*/ 1934065 h 4485509"/>
              <a:gd name="connsiteX57" fmla="*/ 1687684 w 3084799"/>
              <a:gd name="connsiteY57" fmla="*/ 1833056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97307 w 3084799"/>
              <a:gd name="connsiteY76" fmla="*/ 902707 h 4485509"/>
              <a:gd name="connsiteX77" fmla="*/ 1650470 w 3084799"/>
              <a:gd name="connsiteY77" fmla="*/ 897391 h 4485509"/>
              <a:gd name="connsiteX78" fmla="*/ 1708949 w 3084799"/>
              <a:gd name="connsiteY78" fmla="*/ 854861 h 4485509"/>
              <a:gd name="connsiteX79" fmla="*/ 1746163 w 3084799"/>
              <a:gd name="connsiteY79" fmla="*/ 817647 h 4485509"/>
              <a:gd name="connsiteX80" fmla="*/ 1772744 w 3084799"/>
              <a:gd name="connsiteY80" fmla="*/ 780433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900335 w 3084799"/>
              <a:gd name="connsiteY85" fmla="*/ 578414 h 4485509"/>
              <a:gd name="connsiteX86" fmla="*/ 1910967 w 3084799"/>
              <a:gd name="connsiteY86" fmla="*/ 541200 h 4485509"/>
              <a:gd name="connsiteX87" fmla="*/ 1953498 w 3084799"/>
              <a:gd name="connsiteY87" fmla="*/ 541200 h 4485509"/>
              <a:gd name="connsiteX88" fmla="*/ 2001344 w 3084799"/>
              <a:gd name="connsiteY88" fmla="*/ 503986 h 4485509"/>
              <a:gd name="connsiteX89" fmla="*/ 2049191 w 3084799"/>
              <a:gd name="connsiteY89" fmla="*/ 509303 h 4485509"/>
              <a:gd name="connsiteX90" fmla="*/ 2086405 w 3084799"/>
              <a:gd name="connsiteY90" fmla="*/ 477405 h 4485509"/>
              <a:gd name="connsiteX91" fmla="*/ 2128935 w 3084799"/>
              <a:gd name="connsiteY91" fmla="*/ 434875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652548 w 3084799"/>
              <a:gd name="connsiteY21" fmla="*/ 3420616 h 4485509"/>
              <a:gd name="connsiteX22" fmla="*/ 636954 w 3084799"/>
              <a:gd name="connsiteY22" fmla="*/ 3393325 h 4485509"/>
              <a:gd name="connsiteX23" fmla="*/ 660699 w 3084799"/>
              <a:gd name="connsiteY23" fmla="*/ 3363789 h 4485509"/>
              <a:gd name="connsiteX24" fmla="*/ 665898 w 3084799"/>
              <a:gd name="connsiteY24" fmla="*/ 3318779 h 4485509"/>
              <a:gd name="connsiteX25" fmla="*/ 707718 w 3084799"/>
              <a:gd name="connsiteY25" fmla="*/ 3291841 h 4485509"/>
              <a:gd name="connsiteX26" fmla="*/ 705237 w 3084799"/>
              <a:gd name="connsiteY26" fmla="*/ 3217888 h 4485509"/>
              <a:gd name="connsiteX27" fmla="*/ 687045 w 3084799"/>
              <a:gd name="connsiteY27" fmla="*/ 3144170 h 4485509"/>
              <a:gd name="connsiteX28" fmla="*/ 650659 w 3084799"/>
              <a:gd name="connsiteY28" fmla="*/ 3062538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853378 w 3084799"/>
              <a:gd name="connsiteY32" fmla="*/ 2960339 h 4485509"/>
              <a:gd name="connsiteX33" fmla="*/ 886691 w 3084799"/>
              <a:gd name="connsiteY33" fmla="*/ 2902688 h 4485509"/>
              <a:gd name="connsiteX34" fmla="*/ 956861 w 3084799"/>
              <a:gd name="connsiteY34" fmla="*/ 2940488 h 4485509"/>
              <a:gd name="connsiteX35" fmla="*/ 1001168 w 3084799"/>
              <a:gd name="connsiteY35" fmla="*/ 2893944 h 4485509"/>
              <a:gd name="connsiteX36" fmla="*/ 1059293 w 3084799"/>
              <a:gd name="connsiteY36" fmla="*/ 2893235 h 4485509"/>
              <a:gd name="connsiteX37" fmla="*/ 1128048 w 3084799"/>
              <a:gd name="connsiteY37" fmla="*/ 2880713 h 4485509"/>
              <a:gd name="connsiteX38" fmla="*/ 1219840 w 3084799"/>
              <a:gd name="connsiteY38" fmla="*/ 2898078 h 4485509"/>
              <a:gd name="connsiteX39" fmla="*/ 1241579 w 3084799"/>
              <a:gd name="connsiteY39" fmla="*/ 2854013 h 4485509"/>
              <a:gd name="connsiteX40" fmla="*/ 1317660 w 3084799"/>
              <a:gd name="connsiteY40" fmla="*/ 2936589 h 4485509"/>
              <a:gd name="connsiteX41" fmla="*/ 1366927 w 3084799"/>
              <a:gd name="connsiteY41" fmla="*/ 2918158 h 4485509"/>
              <a:gd name="connsiteX42" fmla="*/ 1407686 w 3084799"/>
              <a:gd name="connsiteY42" fmla="*/ 2874332 h 4485509"/>
              <a:gd name="connsiteX43" fmla="*/ 1448090 w 3084799"/>
              <a:gd name="connsiteY43" fmla="*/ 2830150 h 4485509"/>
              <a:gd name="connsiteX44" fmla="*/ 1467940 w 3084799"/>
              <a:gd name="connsiteY44" fmla="*/ 2772854 h 4485509"/>
              <a:gd name="connsiteX45" fmla="*/ 1482238 w 3084799"/>
              <a:gd name="connsiteY45" fmla="*/ 2701499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550166 w 3084799"/>
              <a:gd name="connsiteY50" fmla="*/ 2356058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54777 w 3084799"/>
              <a:gd name="connsiteY54" fmla="*/ 2035075 h 4485509"/>
              <a:gd name="connsiteX55" fmla="*/ 1586674 w 3084799"/>
              <a:gd name="connsiteY55" fmla="*/ 1981912 h 4485509"/>
              <a:gd name="connsiteX56" fmla="*/ 1650470 w 3084799"/>
              <a:gd name="connsiteY56" fmla="*/ 1934065 h 4485509"/>
              <a:gd name="connsiteX57" fmla="*/ 1687684 w 3084799"/>
              <a:gd name="connsiteY57" fmla="*/ 1833056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97307 w 3084799"/>
              <a:gd name="connsiteY76" fmla="*/ 902707 h 4485509"/>
              <a:gd name="connsiteX77" fmla="*/ 1650470 w 3084799"/>
              <a:gd name="connsiteY77" fmla="*/ 897391 h 4485509"/>
              <a:gd name="connsiteX78" fmla="*/ 1708949 w 3084799"/>
              <a:gd name="connsiteY78" fmla="*/ 854861 h 4485509"/>
              <a:gd name="connsiteX79" fmla="*/ 1746163 w 3084799"/>
              <a:gd name="connsiteY79" fmla="*/ 817647 h 4485509"/>
              <a:gd name="connsiteX80" fmla="*/ 1772744 w 3084799"/>
              <a:gd name="connsiteY80" fmla="*/ 780433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900335 w 3084799"/>
              <a:gd name="connsiteY85" fmla="*/ 578414 h 4485509"/>
              <a:gd name="connsiteX86" fmla="*/ 1910967 w 3084799"/>
              <a:gd name="connsiteY86" fmla="*/ 541200 h 4485509"/>
              <a:gd name="connsiteX87" fmla="*/ 1953498 w 3084799"/>
              <a:gd name="connsiteY87" fmla="*/ 541200 h 4485509"/>
              <a:gd name="connsiteX88" fmla="*/ 2001344 w 3084799"/>
              <a:gd name="connsiteY88" fmla="*/ 503986 h 4485509"/>
              <a:gd name="connsiteX89" fmla="*/ 2049191 w 3084799"/>
              <a:gd name="connsiteY89" fmla="*/ 509303 h 4485509"/>
              <a:gd name="connsiteX90" fmla="*/ 2086405 w 3084799"/>
              <a:gd name="connsiteY90" fmla="*/ 477405 h 4485509"/>
              <a:gd name="connsiteX91" fmla="*/ 2128935 w 3084799"/>
              <a:gd name="connsiteY91" fmla="*/ 434875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652548 w 3084799"/>
              <a:gd name="connsiteY21" fmla="*/ 3420616 h 4485509"/>
              <a:gd name="connsiteX22" fmla="*/ 636954 w 3084799"/>
              <a:gd name="connsiteY22" fmla="*/ 3393325 h 4485509"/>
              <a:gd name="connsiteX23" fmla="*/ 660699 w 3084799"/>
              <a:gd name="connsiteY23" fmla="*/ 3363789 h 4485509"/>
              <a:gd name="connsiteX24" fmla="*/ 665898 w 3084799"/>
              <a:gd name="connsiteY24" fmla="*/ 3318779 h 4485509"/>
              <a:gd name="connsiteX25" fmla="*/ 707718 w 3084799"/>
              <a:gd name="connsiteY25" fmla="*/ 3291841 h 4485509"/>
              <a:gd name="connsiteX26" fmla="*/ 705237 w 3084799"/>
              <a:gd name="connsiteY26" fmla="*/ 3217888 h 4485509"/>
              <a:gd name="connsiteX27" fmla="*/ 687045 w 3084799"/>
              <a:gd name="connsiteY27" fmla="*/ 3144170 h 4485509"/>
              <a:gd name="connsiteX28" fmla="*/ 650659 w 3084799"/>
              <a:gd name="connsiteY28" fmla="*/ 3062538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853378 w 3084799"/>
              <a:gd name="connsiteY32" fmla="*/ 2960339 h 4485509"/>
              <a:gd name="connsiteX33" fmla="*/ 886691 w 3084799"/>
              <a:gd name="connsiteY33" fmla="*/ 2902688 h 4485509"/>
              <a:gd name="connsiteX34" fmla="*/ 956861 w 3084799"/>
              <a:gd name="connsiteY34" fmla="*/ 2940488 h 4485509"/>
              <a:gd name="connsiteX35" fmla="*/ 1001168 w 3084799"/>
              <a:gd name="connsiteY35" fmla="*/ 2893944 h 4485509"/>
              <a:gd name="connsiteX36" fmla="*/ 1059293 w 3084799"/>
              <a:gd name="connsiteY36" fmla="*/ 2893235 h 4485509"/>
              <a:gd name="connsiteX37" fmla="*/ 1128048 w 3084799"/>
              <a:gd name="connsiteY37" fmla="*/ 2880713 h 4485509"/>
              <a:gd name="connsiteX38" fmla="*/ 1219840 w 3084799"/>
              <a:gd name="connsiteY38" fmla="*/ 2898078 h 4485509"/>
              <a:gd name="connsiteX39" fmla="*/ 1241579 w 3084799"/>
              <a:gd name="connsiteY39" fmla="*/ 2854013 h 4485509"/>
              <a:gd name="connsiteX40" fmla="*/ 1317660 w 3084799"/>
              <a:gd name="connsiteY40" fmla="*/ 2936589 h 4485509"/>
              <a:gd name="connsiteX41" fmla="*/ 1366927 w 3084799"/>
              <a:gd name="connsiteY41" fmla="*/ 2918158 h 4485509"/>
              <a:gd name="connsiteX42" fmla="*/ 1407686 w 3084799"/>
              <a:gd name="connsiteY42" fmla="*/ 2874332 h 4485509"/>
              <a:gd name="connsiteX43" fmla="*/ 1448090 w 3084799"/>
              <a:gd name="connsiteY43" fmla="*/ 2830150 h 4485509"/>
              <a:gd name="connsiteX44" fmla="*/ 1467940 w 3084799"/>
              <a:gd name="connsiteY44" fmla="*/ 2772854 h 4485509"/>
              <a:gd name="connsiteX45" fmla="*/ 1482238 w 3084799"/>
              <a:gd name="connsiteY45" fmla="*/ 2701499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550166 w 3084799"/>
              <a:gd name="connsiteY50" fmla="*/ 2356058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93761 w 3084799"/>
              <a:gd name="connsiteY54" fmla="*/ 2066263 h 4485509"/>
              <a:gd name="connsiteX55" fmla="*/ 1586674 w 3084799"/>
              <a:gd name="connsiteY55" fmla="*/ 1981912 h 4485509"/>
              <a:gd name="connsiteX56" fmla="*/ 1650470 w 3084799"/>
              <a:gd name="connsiteY56" fmla="*/ 1934065 h 4485509"/>
              <a:gd name="connsiteX57" fmla="*/ 1687684 w 3084799"/>
              <a:gd name="connsiteY57" fmla="*/ 1833056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97307 w 3084799"/>
              <a:gd name="connsiteY76" fmla="*/ 902707 h 4485509"/>
              <a:gd name="connsiteX77" fmla="*/ 1650470 w 3084799"/>
              <a:gd name="connsiteY77" fmla="*/ 897391 h 4485509"/>
              <a:gd name="connsiteX78" fmla="*/ 1708949 w 3084799"/>
              <a:gd name="connsiteY78" fmla="*/ 854861 h 4485509"/>
              <a:gd name="connsiteX79" fmla="*/ 1746163 w 3084799"/>
              <a:gd name="connsiteY79" fmla="*/ 817647 h 4485509"/>
              <a:gd name="connsiteX80" fmla="*/ 1772744 w 3084799"/>
              <a:gd name="connsiteY80" fmla="*/ 780433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900335 w 3084799"/>
              <a:gd name="connsiteY85" fmla="*/ 578414 h 4485509"/>
              <a:gd name="connsiteX86" fmla="*/ 1910967 w 3084799"/>
              <a:gd name="connsiteY86" fmla="*/ 541200 h 4485509"/>
              <a:gd name="connsiteX87" fmla="*/ 1953498 w 3084799"/>
              <a:gd name="connsiteY87" fmla="*/ 541200 h 4485509"/>
              <a:gd name="connsiteX88" fmla="*/ 2001344 w 3084799"/>
              <a:gd name="connsiteY88" fmla="*/ 503986 h 4485509"/>
              <a:gd name="connsiteX89" fmla="*/ 2049191 w 3084799"/>
              <a:gd name="connsiteY89" fmla="*/ 509303 h 4485509"/>
              <a:gd name="connsiteX90" fmla="*/ 2086405 w 3084799"/>
              <a:gd name="connsiteY90" fmla="*/ 477405 h 4485509"/>
              <a:gd name="connsiteX91" fmla="*/ 2128935 w 3084799"/>
              <a:gd name="connsiteY91" fmla="*/ 434875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652548 w 3084799"/>
              <a:gd name="connsiteY21" fmla="*/ 3420616 h 4485509"/>
              <a:gd name="connsiteX22" fmla="*/ 636954 w 3084799"/>
              <a:gd name="connsiteY22" fmla="*/ 3393325 h 4485509"/>
              <a:gd name="connsiteX23" fmla="*/ 660699 w 3084799"/>
              <a:gd name="connsiteY23" fmla="*/ 3363789 h 4485509"/>
              <a:gd name="connsiteX24" fmla="*/ 665898 w 3084799"/>
              <a:gd name="connsiteY24" fmla="*/ 3318779 h 4485509"/>
              <a:gd name="connsiteX25" fmla="*/ 707718 w 3084799"/>
              <a:gd name="connsiteY25" fmla="*/ 3291841 h 4485509"/>
              <a:gd name="connsiteX26" fmla="*/ 705237 w 3084799"/>
              <a:gd name="connsiteY26" fmla="*/ 3217888 h 4485509"/>
              <a:gd name="connsiteX27" fmla="*/ 687045 w 3084799"/>
              <a:gd name="connsiteY27" fmla="*/ 3144170 h 4485509"/>
              <a:gd name="connsiteX28" fmla="*/ 650659 w 3084799"/>
              <a:gd name="connsiteY28" fmla="*/ 3062538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853378 w 3084799"/>
              <a:gd name="connsiteY32" fmla="*/ 2960339 h 4485509"/>
              <a:gd name="connsiteX33" fmla="*/ 886691 w 3084799"/>
              <a:gd name="connsiteY33" fmla="*/ 2902688 h 4485509"/>
              <a:gd name="connsiteX34" fmla="*/ 956861 w 3084799"/>
              <a:gd name="connsiteY34" fmla="*/ 2940488 h 4485509"/>
              <a:gd name="connsiteX35" fmla="*/ 1001168 w 3084799"/>
              <a:gd name="connsiteY35" fmla="*/ 2893944 h 4485509"/>
              <a:gd name="connsiteX36" fmla="*/ 1059293 w 3084799"/>
              <a:gd name="connsiteY36" fmla="*/ 2893235 h 4485509"/>
              <a:gd name="connsiteX37" fmla="*/ 1128048 w 3084799"/>
              <a:gd name="connsiteY37" fmla="*/ 2880713 h 4485509"/>
              <a:gd name="connsiteX38" fmla="*/ 1219840 w 3084799"/>
              <a:gd name="connsiteY38" fmla="*/ 2898078 h 4485509"/>
              <a:gd name="connsiteX39" fmla="*/ 1241579 w 3084799"/>
              <a:gd name="connsiteY39" fmla="*/ 2854013 h 4485509"/>
              <a:gd name="connsiteX40" fmla="*/ 1317660 w 3084799"/>
              <a:gd name="connsiteY40" fmla="*/ 2936589 h 4485509"/>
              <a:gd name="connsiteX41" fmla="*/ 1366927 w 3084799"/>
              <a:gd name="connsiteY41" fmla="*/ 2918158 h 4485509"/>
              <a:gd name="connsiteX42" fmla="*/ 1407686 w 3084799"/>
              <a:gd name="connsiteY42" fmla="*/ 2874332 h 4485509"/>
              <a:gd name="connsiteX43" fmla="*/ 1448090 w 3084799"/>
              <a:gd name="connsiteY43" fmla="*/ 2830150 h 4485509"/>
              <a:gd name="connsiteX44" fmla="*/ 1467940 w 3084799"/>
              <a:gd name="connsiteY44" fmla="*/ 2772854 h 4485509"/>
              <a:gd name="connsiteX45" fmla="*/ 1482238 w 3084799"/>
              <a:gd name="connsiteY45" fmla="*/ 2701499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550166 w 3084799"/>
              <a:gd name="connsiteY50" fmla="*/ 2356058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93761 w 3084799"/>
              <a:gd name="connsiteY54" fmla="*/ 2066263 h 4485509"/>
              <a:gd name="connsiteX55" fmla="*/ 1656844 w 3084799"/>
              <a:gd name="connsiteY55" fmla="*/ 2023495 h 4485509"/>
              <a:gd name="connsiteX56" fmla="*/ 1650470 w 3084799"/>
              <a:gd name="connsiteY56" fmla="*/ 1934065 h 4485509"/>
              <a:gd name="connsiteX57" fmla="*/ 1687684 w 3084799"/>
              <a:gd name="connsiteY57" fmla="*/ 1833056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97307 w 3084799"/>
              <a:gd name="connsiteY76" fmla="*/ 902707 h 4485509"/>
              <a:gd name="connsiteX77" fmla="*/ 1650470 w 3084799"/>
              <a:gd name="connsiteY77" fmla="*/ 897391 h 4485509"/>
              <a:gd name="connsiteX78" fmla="*/ 1708949 w 3084799"/>
              <a:gd name="connsiteY78" fmla="*/ 854861 h 4485509"/>
              <a:gd name="connsiteX79" fmla="*/ 1746163 w 3084799"/>
              <a:gd name="connsiteY79" fmla="*/ 817647 h 4485509"/>
              <a:gd name="connsiteX80" fmla="*/ 1772744 w 3084799"/>
              <a:gd name="connsiteY80" fmla="*/ 780433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900335 w 3084799"/>
              <a:gd name="connsiteY85" fmla="*/ 578414 h 4485509"/>
              <a:gd name="connsiteX86" fmla="*/ 1910967 w 3084799"/>
              <a:gd name="connsiteY86" fmla="*/ 541200 h 4485509"/>
              <a:gd name="connsiteX87" fmla="*/ 1953498 w 3084799"/>
              <a:gd name="connsiteY87" fmla="*/ 541200 h 4485509"/>
              <a:gd name="connsiteX88" fmla="*/ 2001344 w 3084799"/>
              <a:gd name="connsiteY88" fmla="*/ 503986 h 4485509"/>
              <a:gd name="connsiteX89" fmla="*/ 2049191 w 3084799"/>
              <a:gd name="connsiteY89" fmla="*/ 509303 h 4485509"/>
              <a:gd name="connsiteX90" fmla="*/ 2086405 w 3084799"/>
              <a:gd name="connsiteY90" fmla="*/ 477405 h 4485509"/>
              <a:gd name="connsiteX91" fmla="*/ 2128935 w 3084799"/>
              <a:gd name="connsiteY91" fmla="*/ 434875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652548 w 3084799"/>
              <a:gd name="connsiteY21" fmla="*/ 3420616 h 4485509"/>
              <a:gd name="connsiteX22" fmla="*/ 636954 w 3084799"/>
              <a:gd name="connsiteY22" fmla="*/ 3393325 h 4485509"/>
              <a:gd name="connsiteX23" fmla="*/ 660699 w 3084799"/>
              <a:gd name="connsiteY23" fmla="*/ 3363789 h 4485509"/>
              <a:gd name="connsiteX24" fmla="*/ 665898 w 3084799"/>
              <a:gd name="connsiteY24" fmla="*/ 3318779 h 4485509"/>
              <a:gd name="connsiteX25" fmla="*/ 707718 w 3084799"/>
              <a:gd name="connsiteY25" fmla="*/ 3291841 h 4485509"/>
              <a:gd name="connsiteX26" fmla="*/ 705237 w 3084799"/>
              <a:gd name="connsiteY26" fmla="*/ 3217888 h 4485509"/>
              <a:gd name="connsiteX27" fmla="*/ 687045 w 3084799"/>
              <a:gd name="connsiteY27" fmla="*/ 3144170 h 4485509"/>
              <a:gd name="connsiteX28" fmla="*/ 650659 w 3084799"/>
              <a:gd name="connsiteY28" fmla="*/ 3062538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853378 w 3084799"/>
              <a:gd name="connsiteY32" fmla="*/ 2960339 h 4485509"/>
              <a:gd name="connsiteX33" fmla="*/ 886691 w 3084799"/>
              <a:gd name="connsiteY33" fmla="*/ 2902688 h 4485509"/>
              <a:gd name="connsiteX34" fmla="*/ 956861 w 3084799"/>
              <a:gd name="connsiteY34" fmla="*/ 2940488 h 4485509"/>
              <a:gd name="connsiteX35" fmla="*/ 1001168 w 3084799"/>
              <a:gd name="connsiteY35" fmla="*/ 2893944 h 4485509"/>
              <a:gd name="connsiteX36" fmla="*/ 1059293 w 3084799"/>
              <a:gd name="connsiteY36" fmla="*/ 2893235 h 4485509"/>
              <a:gd name="connsiteX37" fmla="*/ 1128048 w 3084799"/>
              <a:gd name="connsiteY37" fmla="*/ 2880713 h 4485509"/>
              <a:gd name="connsiteX38" fmla="*/ 1219840 w 3084799"/>
              <a:gd name="connsiteY38" fmla="*/ 2898078 h 4485509"/>
              <a:gd name="connsiteX39" fmla="*/ 1241579 w 3084799"/>
              <a:gd name="connsiteY39" fmla="*/ 2854013 h 4485509"/>
              <a:gd name="connsiteX40" fmla="*/ 1317660 w 3084799"/>
              <a:gd name="connsiteY40" fmla="*/ 2936589 h 4485509"/>
              <a:gd name="connsiteX41" fmla="*/ 1366927 w 3084799"/>
              <a:gd name="connsiteY41" fmla="*/ 2918158 h 4485509"/>
              <a:gd name="connsiteX42" fmla="*/ 1407686 w 3084799"/>
              <a:gd name="connsiteY42" fmla="*/ 2874332 h 4485509"/>
              <a:gd name="connsiteX43" fmla="*/ 1448090 w 3084799"/>
              <a:gd name="connsiteY43" fmla="*/ 2830150 h 4485509"/>
              <a:gd name="connsiteX44" fmla="*/ 1467940 w 3084799"/>
              <a:gd name="connsiteY44" fmla="*/ 2772854 h 4485509"/>
              <a:gd name="connsiteX45" fmla="*/ 1482238 w 3084799"/>
              <a:gd name="connsiteY45" fmla="*/ 2701499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550166 w 3084799"/>
              <a:gd name="connsiteY50" fmla="*/ 2356058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93761 w 3084799"/>
              <a:gd name="connsiteY54" fmla="*/ 2066263 h 4485509"/>
              <a:gd name="connsiteX55" fmla="*/ 1656844 w 3084799"/>
              <a:gd name="connsiteY55" fmla="*/ 2023495 h 4485509"/>
              <a:gd name="connsiteX56" fmla="*/ 1686856 w 3084799"/>
              <a:gd name="connsiteY56" fmla="*/ 1934065 h 4485509"/>
              <a:gd name="connsiteX57" fmla="*/ 1687684 w 3084799"/>
              <a:gd name="connsiteY57" fmla="*/ 1833056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97307 w 3084799"/>
              <a:gd name="connsiteY76" fmla="*/ 902707 h 4485509"/>
              <a:gd name="connsiteX77" fmla="*/ 1650470 w 3084799"/>
              <a:gd name="connsiteY77" fmla="*/ 897391 h 4485509"/>
              <a:gd name="connsiteX78" fmla="*/ 1708949 w 3084799"/>
              <a:gd name="connsiteY78" fmla="*/ 854861 h 4485509"/>
              <a:gd name="connsiteX79" fmla="*/ 1746163 w 3084799"/>
              <a:gd name="connsiteY79" fmla="*/ 817647 h 4485509"/>
              <a:gd name="connsiteX80" fmla="*/ 1772744 w 3084799"/>
              <a:gd name="connsiteY80" fmla="*/ 780433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900335 w 3084799"/>
              <a:gd name="connsiteY85" fmla="*/ 578414 h 4485509"/>
              <a:gd name="connsiteX86" fmla="*/ 1910967 w 3084799"/>
              <a:gd name="connsiteY86" fmla="*/ 541200 h 4485509"/>
              <a:gd name="connsiteX87" fmla="*/ 1953498 w 3084799"/>
              <a:gd name="connsiteY87" fmla="*/ 541200 h 4485509"/>
              <a:gd name="connsiteX88" fmla="*/ 2001344 w 3084799"/>
              <a:gd name="connsiteY88" fmla="*/ 503986 h 4485509"/>
              <a:gd name="connsiteX89" fmla="*/ 2049191 w 3084799"/>
              <a:gd name="connsiteY89" fmla="*/ 509303 h 4485509"/>
              <a:gd name="connsiteX90" fmla="*/ 2086405 w 3084799"/>
              <a:gd name="connsiteY90" fmla="*/ 477405 h 4485509"/>
              <a:gd name="connsiteX91" fmla="*/ 2128935 w 3084799"/>
              <a:gd name="connsiteY91" fmla="*/ 434875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652548 w 3084799"/>
              <a:gd name="connsiteY21" fmla="*/ 3420616 h 4485509"/>
              <a:gd name="connsiteX22" fmla="*/ 636954 w 3084799"/>
              <a:gd name="connsiteY22" fmla="*/ 3393325 h 4485509"/>
              <a:gd name="connsiteX23" fmla="*/ 660699 w 3084799"/>
              <a:gd name="connsiteY23" fmla="*/ 3363789 h 4485509"/>
              <a:gd name="connsiteX24" fmla="*/ 665898 w 3084799"/>
              <a:gd name="connsiteY24" fmla="*/ 3318779 h 4485509"/>
              <a:gd name="connsiteX25" fmla="*/ 707718 w 3084799"/>
              <a:gd name="connsiteY25" fmla="*/ 3291841 h 4485509"/>
              <a:gd name="connsiteX26" fmla="*/ 705237 w 3084799"/>
              <a:gd name="connsiteY26" fmla="*/ 3217888 h 4485509"/>
              <a:gd name="connsiteX27" fmla="*/ 687045 w 3084799"/>
              <a:gd name="connsiteY27" fmla="*/ 3144170 h 4485509"/>
              <a:gd name="connsiteX28" fmla="*/ 650659 w 3084799"/>
              <a:gd name="connsiteY28" fmla="*/ 3062538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853378 w 3084799"/>
              <a:gd name="connsiteY32" fmla="*/ 2960339 h 4485509"/>
              <a:gd name="connsiteX33" fmla="*/ 886691 w 3084799"/>
              <a:gd name="connsiteY33" fmla="*/ 2902688 h 4485509"/>
              <a:gd name="connsiteX34" fmla="*/ 956861 w 3084799"/>
              <a:gd name="connsiteY34" fmla="*/ 2940488 h 4485509"/>
              <a:gd name="connsiteX35" fmla="*/ 1001168 w 3084799"/>
              <a:gd name="connsiteY35" fmla="*/ 2893944 h 4485509"/>
              <a:gd name="connsiteX36" fmla="*/ 1059293 w 3084799"/>
              <a:gd name="connsiteY36" fmla="*/ 2893235 h 4485509"/>
              <a:gd name="connsiteX37" fmla="*/ 1128048 w 3084799"/>
              <a:gd name="connsiteY37" fmla="*/ 2880713 h 4485509"/>
              <a:gd name="connsiteX38" fmla="*/ 1219840 w 3084799"/>
              <a:gd name="connsiteY38" fmla="*/ 2898078 h 4485509"/>
              <a:gd name="connsiteX39" fmla="*/ 1241579 w 3084799"/>
              <a:gd name="connsiteY39" fmla="*/ 2854013 h 4485509"/>
              <a:gd name="connsiteX40" fmla="*/ 1317660 w 3084799"/>
              <a:gd name="connsiteY40" fmla="*/ 2936589 h 4485509"/>
              <a:gd name="connsiteX41" fmla="*/ 1366927 w 3084799"/>
              <a:gd name="connsiteY41" fmla="*/ 2918158 h 4485509"/>
              <a:gd name="connsiteX42" fmla="*/ 1407686 w 3084799"/>
              <a:gd name="connsiteY42" fmla="*/ 2874332 h 4485509"/>
              <a:gd name="connsiteX43" fmla="*/ 1448090 w 3084799"/>
              <a:gd name="connsiteY43" fmla="*/ 2830150 h 4485509"/>
              <a:gd name="connsiteX44" fmla="*/ 1467940 w 3084799"/>
              <a:gd name="connsiteY44" fmla="*/ 2772854 h 4485509"/>
              <a:gd name="connsiteX45" fmla="*/ 1482238 w 3084799"/>
              <a:gd name="connsiteY45" fmla="*/ 2701499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550166 w 3084799"/>
              <a:gd name="connsiteY50" fmla="*/ 2356058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93761 w 3084799"/>
              <a:gd name="connsiteY54" fmla="*/ 2066263 h 4485509"/>
              <a:gd name="connsiteX55" fmla="*/ 1656844 w 3084799"/>
              <a:gd name="connsiteY55" fmla="*/ 2023495 h 4485509"/>
              <a:gd name="connsiteX56" fmla="*/ 1686856 w 3084799"/>
              <a:gd name="connsiteY56" fmla="*/ 1934065 h 4485509"/>
              <a:gd name="connsiteX57" fmla="*/ 1703278 w 3084799"/>
              <a:gd name="connsiteY57" fmla="*/ 1835655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97307 w 3084799"/>
              <a:gd name="connsiteY76" fmla="*/ 902707 h 4485509"/>
              <a:gd name="connsiteX77" fmla="*/ 1650470 w 3084799"/>
              <a:gd name="connsiteY77" fmla="*/ 897391 h 4485509"/>
              <a:gd name="connsiteX78" fmla="*/ 1708949 w 3084799"/>
              <a:gd name="connsiteY78" fmla="*/ 854861 h 4485509"/>
              <a:gd name="connsiteX79" fmla="*/ 1746163 w 3084799"/>
              <a:gd name="connsiteY79" fmla="*/ 817647 h 4485509"/>
              <a:gd name="connsiteX80" fmla="*/ 1772744 w 3084799"/>
              <a:gd name="connsiteY80" fmla="*/ 780433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900335 w 3084799"/>
              <a:gd name="connsiteY85" fmla="*/ 578414 h 4485509"/>
              <a:gd name="connsiteX86" fmla="*/ 1910967 w 3084799"/>
              <a:gd name="connsiteY86" fmla="*/ 541200 h 4485509"/>
              <a:gd name="connsiteX87" fmla="*/ 1953498 w 3084799"/>
              <a:gd name="connsiteY87" fmla="*/ 541200 h 4485509"/>
              <a:gd name="connsiteX88" fmla="*/ 2001344 w 3084799"/>
              <a:gd name="connsiteY88" fmla="*/ 503986 h 4485509"/>
              <a:gd name="connsiteX89" fmla="*/ 2049191 w 3084799"/>
              <a:gd name="connsiteY89" fmla="*/ 509303 h 4485509"/>
              <a:gd name="connsiteX90" fmla="*/ 2086405 w 3084799"/>
              <a:gd name="connsiteY90" fmla="*/ 477405 h 4485509"/>
              <a:gd name="connsiteX91" fmla="*/ 2128935 w 3084799"/>
              <a:gd name="connsiteY91" fmla="*/ 434875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652548 w 3084799"/>
              <a:gd name="connsiteY21" fmla="*/ 3420616 h 4485509"/>
              <a:gd name="connsiteX22" fmla="*/ 636954 w 3084799"/>
              <a:gd name="connsiteY22" fmla="*/ 3393325 h 4485509"/>
              <a:gd name="connsiteX23" fmla="*/ 660699 w 3084799"/>
              <a:gd name="connsiteY23" fmla="*/ 3363789 h 4485509"/>
              <a:gd name="connsiteX24" fmla="*/ 665898 w 3084799"/>
              <a:gd name="connsiteY24" fmla="*/ 3318779 h 4485509"/>
              <a:gd name="connsiteX25" fmla="*/ 707718 w 3084799"/>
              <a:gd name="connsiteY25" fmla="*/ 3291841 h 4485509"/>
              <a:gd name="connsiteX26" fmla="*/ 705237 w 3084799"/>
              <a:gd name="connsiteY26" fmla="*/ 3217888 h 4485509"/>
              <a:gd name="connsiteX27" fmla="*/ 687045 w 3084799"/>
              <a:gd name="connsiteY27" fmla="*/ 3144170 h 4485509"/>
              <a:gd name="connsiteX28" fmla="*/ 650659 w 3084799"/>
              <a:gd name="connsiteY28" fmla="*/ 3062538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853378 w 3084799"/>
              <a:gd name="connsiteY32" fmla="*/ 2960339 h 4485509"/>
              <a:gd name="connsiteX33" fmla="*/ 886691 w 3084799"/>
              <a:gd name="connsiteY33" fmla="*/ 2902688 h 4485509"/>
              <a:gd name="connsiteX34" fmla="*/ 956861 w 3084799"/>
              <a:gd name="connsiteY34" fmla="*/ 2940488 h 4485509"/>
              <a:gd name="connsiteX35" fmla="*/ 1001168 w 3084799"/>
              <a:gd name="connsiteY35" fmla="*/ 2893944 h 4485509"/>
              <a:gd name="connsiteX36" fmla="*/ 1059293 w 3084799"/>
              <a:gd name="connsiteY36" fmla="*/ 2893235 h 4485509"/>
              <a:gd name="connsiteX37" fmla="*/ 1128048 w 3084799"/>
              <a:gd name="connsiteY37" fmla="*/ 2880713 h 4485509"/>
              <a:gd name="connsiteX38" fmla="*/ 1219840 w 3084799"/>
              <a:gd name="connsiteY38" fmla="*/ 2898078 h 4485509"/>
              <a:gd name="connsiteX39" fmla="*/ 1241579 w 3084799"/>
              <a:gd name="connsiteY39" fmla="*/ 2854013 h 4485509"/>
              <a:gd name="connsiteX40" fmla="*/ 1317660 w 3084799"/>
              <a:gd name="connsiteY40" fmla="*/ 2936589 h 4485509"/>
              <a:gd name="connsiteX41" fmla="*/ 1366927 w 3084799"/>
              <a:gd name="connsiteY41" fmla="*/ 2918158 h 4485509"/>
              <a:gd name="connsiteX42" fmla="*/ 1407686 w 3084799"/>
              <a:gd name="connsiteY42" fmla="*/ 2874332 h 4485509"/>
              <a:gd name="connsiteX43" fmla="*/ 1448090 w 3084799"/>
              <a:gd name="connsiteY43" fmla="*/ 2830150 h 4485509"/>
              <a:gd name="connsiteX44" fmla="*/ 1467940 w 3084799"/>
              <a:gd name="connsiteY44" fmla="*/ 2772854 h 4485509"/>
              <a:gd name="connsiteX45" fmla="*/ 1482238 w 3084799"/>
              <a:gd name="connsiteY45" fmla="*/ 2701499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550166 w 3084799"/>
              <a:gd name="connsiteY50" fmla="*/ 2356058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93761 w 3084799"/>
              <a:gd name="connsiteY54" fmla="*/ 2066263 h 4485509"/>
              <a:gd name="connsiteX55" fmla="*/ 1656844 w 3084799"/>
              <a:gd name="connsiteY55" fmla="*/ 2023495 h 4485509"/>
              <a:gd name="connsiteX56" fmla="*/ 1686856 w 3084799"/>
              <a:gd name="connsiteY56" fmla="*/ 1934065 h 4485509"/>
              <a:gd name="connsiteX57" fmla="*/ 1703278 w 3084799"/>
              <a:gd name="connsiteY57" fmla="*/ 1835655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79114 w 3084799"/>
              <a:gd name="connsiteY76" fmla="*/ 858524 h 4485509"/>
              <a:gd name="connsiteX77" fmla="*/ 1650470 w 3084799"/>
              <a:gd name="connsiteY77" fmla="*/ 897391 h 4485509"/>
              <a:gd name="connsiteX78" fmla="*/ 1708949 w 3084799"/>
              <a:gd name="connsiteY78" fmla="*/ 854861 h 4485509"/>
              <a:gd name="connsiteX79" fmla="*/ 1746163 w 3084799"/>
              <a:gd name="connsiteY79" fmla="*/ 817647 h 4485509"/>
              <a:gd name="connsiteX80" fmla="*/ 1772744 w 3084799"/>
              <a:gd name="connsiteY80" fmla="*/ 780433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900335 w 3084799"/>
              <a:gd name="connsiteY85" fmla="*/ 578414 h 4485509"/>
              <a:gd name="connsiteX86" fmla="*/ 1910967 w 3084799"/>
              <a:gd name="connsiteY86" fmla="*/ 541200 h 4485509"/>
              <a:gd name="connsiteX87" fmla="*/ 1953498 w 3084799"/>
              <a:gd name="connsiteY87" fmla="*/ 541200 h 4485509"/>
              <a:gd name="connsiteX88" fmla="*/ 2001344 w 3084799"/>
              <a:gd name="connsiteY88" fmla="*/ 503986 h 4485509"/>
              <a:gd name="connsiteX89" fmla="*/ 2049191 w 3084799"/>
              <a:gd name="connsiteY89" fmla="*/ 509303 h 4485509"/>
              <a:gd name="connsiteX90" fmla="*/ 2086405 w 3084799"/>
              <a:gd name="connsiteY90" fmla="*/ 477405 h 4485509"/>
              <a:gd name="connsiteX91" fmla="*/ 2128935 w 3084799"/>
              <a:gd name="connsiteY91" fmla="*/ 434875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652548 w 3084799"/>
              <a:gd name="connsiteY21" fmla="*/ 3420616 h 4485509"/>
              <a:gd name="connsiteX22" fmla="*/ 636954 w 3084799"/>
              <a:gd name="connsiteY22" fmla="*/ 3393325 h 4485509"/>
              <a:gd name="connsiteX23" fmla="*/ 660699 w 3084799"/>
              <a:gd name="connsiteY23" fmla="*/ 3363789 h 4485509"/>
              <a:gd name="connsiteX24" fmla="*/ 665898 w 3084799"/>
              <a:gd name="connsiteY24" fmla="*/ 3318779 h 4485509"/>
              <a:gd name="connsiteX25" fmla="*/ 707718 w 3084799"/>
              <a:gd name="connsiteY25" fmla="*/ 3291841 h 4485509"/>
              <a:gd name="connsiteX26" fmla="*/ 705237 w 3084799"/>
              <a:gd name="connsiteY26" fmla="*/ 3217888 h 4485509"/>
              <a:gd name="connsiteX27" fmla="*/ 687045 w 3084799"/>
              <a:gd name="connsiteY27" fmla="*/ 3144170 h 4485509"/>
              <a:gd name="connsiteX28" fmla="*/ 650659 w 3084799"/>
              <a:gd name="connsiteY28" fmla="*/ 3062538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853378 w 3084799"/>
              <a:gd name="connsiteY32" fmla="*/ 2960339 h 4485509"/>
              <a:gd name="connsiteX33" fmla="*/ 886691 w 3084799"/>
              <a:gd name="connsiteY33" fmla="*/ 2902688 h 4485509"/>
              <a:gd name="connsiteX34" fmla="*/ 956861 w 3084799"/>
              <a:gd name="connsiteY34" fmla="*/ 2940488 h 4485509"/>
              <a:gd name="connsiteX35" fmla="*/ 1001168 w 3084799"/>
              <a:gd name="connsiteY35" fmla="*/ 2893944 h 4485509"/>
              <a:gd name="connsiteX36" fmla="*/ 1059293 w 3084799"/>
              <a:gd name="connsiteY36" fmla="*/ 2893235 h 4485509"/>
              <a:gd name="connsiteX37" fmla="*/ 1128048 w 3084799"/>
              <a:gd name="connsiteY37" fmla="*/ 2880713 h 4485509"/>
              <a:gd name="connsiteX38" fmla="*/ 1219840 w 3084799"/>
              <a:gd name="connsiteY38" fmla="*/ 2898078 h 4485509"/>
              <a:gd name="connsiteX39" fmla="*/ 1241579 w 3084799"/>
              <a:gd name="connsiteY39" fmla="*/ 2854013 h 4485509"/>
              <a:gd name="connsiteX40" fmla="*/ 1317660 w 3084799"/>
              <a:gd name="connsiteY40" fmla="*/ 2936589 h 4485509"/>
              <a:gd name="connsiteX41" fmla="*/ 1366927 w 3084799"/>
              <a:gd name="connsiteY41" fmla="*/ 2918158 h 4485509"/>
              <a:gd name="connsiteX42" fmla="*/ 1407686 w 3084799"/>
              <a:gd name="connsiteY42" fmla="*/ 2874332 h 4485509"/>
              <a:gd name="connsiteX43" fmla="*/ 1448090 w 3084799"/>
              <a:gd name="connsiteY43" fmla="*/ 2830150 h 4485509"/>
              <a:gd name="connsiteX44" fmla="*/ 1467940 w 3084799"/>
              <a:gd name="connsiteY44" fmla="*/ 2772854 h 4485509"/>
              <a:gd name="connsiteX45" fmla="*/ 1482238 w 3084799"/>
              <a:gd name="connsiteY45" fmla="*/ 2701499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550166 w 3084799"/>
              <a:gd name="connsiteY50" fmla="*/ 2356058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93761 w 3084799"/>
              <a:gd name="connsiteY54" fmla="*/ 2066263 h 4485509"/>
              <a:gd name="connsiteX55" fmla="*/ 1656844 w 3084799"/>
              <a:gd name="connsiteY55" fmla="*/ 2023495 h 4485509"/>
              <a:gd name="connsiteX56" fmla="*/ 1686856 w 3084799"/>
              <a:gd name="connsiteY56" fmla="*/ 1934065 h 4485509"/>
              <a:gd name="connsiteX57" fmla="*/ 1703278 w 3084799"/>
              <a:gd name="connsiteY57" fmla="*/ 1835655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79114 w 3084799"/>
              <a:gd name="connsiteY76" fmla="*/ 858524 h 4485509"/>
              <a:gd name="connsiteX77" fmla="*/ 1642673 w 3084799"/>
              <a:gd name="connsiteY77" fmla="*/ 835016 h 4485509"/>
              <a:gd name="connsiteX78" fmla="*/ 1708949 w 3084799"/>
              <a:gd name="connsiteY78" fmla="*/ 854861 h 4485509"/>
              <a:gd name="connsiteX79" fmla="*/ 1746163 w 3084799"/>
              <a:gd name="connsiteY79" fmla="*/ 817647 h 4485509"/>
              <a:gd name="connsiteX80" fmla="*/ 1772744 w 3084799"/>
              <a:gd name="connsiteY80" fmla="*/ 780433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900335 w 3084799"/>
              <a:gd name="connsiteY85" fmla="*/ 578414 h 4485509"/>
              <a:gd name="connsiteX86" fmla="*/ 1910967 w 3084799"/>
              <a:gd name="connsiteY86" fmla="*/ 541200 h 4485509"/>
              <a:gd name="connsiteX87" fmla="*/ 1953498 w 3084799"/>
              <a:gd name="connsiteY87" fmla="*/ 541200 h 4485509"/>
              <a:gd name="connsiteX88" fmla="*/ 2001344 w 3084799"/>
              <a:gd name="connsiteY88" fmla="*/ 503986 h 4485509"/>
              <a:gd name="connsiteX89" fmla="*/ 2049191 w 3084799"/>
              <a:gd name="connsiteY89" fmla="*/ 509303 h 4485509"/>
              <a:gd name="connsiteX90" fmla="*/ 2086405 w 3084799"/>
              <a:gd name="connsiteY90" fmla="*/ 477405 h 4485509"/>
              <a:gd name="connsiteX91" fmla="*/ 2128935 w 3084799"/>
              <a:gd name="connsiteY91" fmla="*/ 434875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652548 w 3084799"/>
              <a:gd name="connsiteY21" fmla="*/ 3420616 h 4485509"/>
              <a:gd name="connsiteX22" fmla="*/ 636954 w 3084799"/>
              <a:gd name="connsiteY22" fmla="*/ 3393325 h 4485509"/>
              <a:gd name="connsiteX23" fmla="*/ 660699 w 3084799"/>
              <a:gd name="connsiteY23" fmla="*/ 3363789 h 4485509"/>
              <a:gd name="connsiteX24" fmla="*/ 665898 w 3084799"/>
              <a:gd name="connsiteY24" fmla="*/ 3318779 h 4485509"/>
              <a:gd name="connsiteX25" fmla="*/ 707718 w 3084799"/>
              <a:gd name="connsiteY25" fmla="*/ 3291841 h 4485509"/>
              <a:gd name="connsiteX26" fmla="*/ 705237 w 3084799"/>
              <a:gd name="connsiteY26" fmla="*/ 3217888 h 4485509"/>
              <a:gd name="connsiteX27" fmla="*/ 687045 w 3084799"/>
              <a:gd name="connsiteY27" fmla="*/ 3144170 h 4485509"/>
              <a:gd name="connsiteX28" fmla="*/ 650659 w 3084799"/>
              <a:gd name="connsiteY28" fmla="*/ 3062538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853378 w 3084799"/>
              <a:gd name="connsiteY32" fmla="*/ 2960339 h 4485509"/>
              <a:gd name="connsiteX33" fmla="*/ 886691 w 3084799"/>
              <a:gd name="connsiteY33" fmla="*/ 2902688 h 4485509"/>
              <a:gd name="connsiteX34" fmla="*/ 956861 w 3084799"/>
              <a:gd name="connsiteY34" fmla="*/ 2940488 h 4485509"/>
              <a:gd name="connsiteX35" fmla="*/ 1001168 w 3084799"/>
              <a:gd name="connsiteY35" fmla="*/ 2893944 h 4485509"/>
              <a:gd name="connsiteX36" fmla="*/ 1059293 w 3084799"/>
              <a:gd name="connsiteY36" fmla="*/ 2893235 h 4485509"/>
              <a:gd name="connsiteX37" fmla="*/ 1128048 w 3084799"/>
              <a:gd name="connsiteY37" fmla="*/ 2880713 h 4485509"/>
              <a:gd name="connsiteX38" fmla="*/ 1219840 w 3084799"/>
              <a:gd name="connsiteY38" fmla="*/ 2898078 h 4485509"/>
              <a:gd name="connsiteX39" fmla="*/ 1241579 w 3084799"/>
              <a:gd name="connsiteY39" fmla="*/ 2854013 h 4485509"/>
              <a:gd name="connsiteX40" fmla="*/ 1317660 w 3084799"/>
              <a:gd name="connsiteY40" fmla="*/ 2936589 h 4485509"/>
              <a:gd name="connsiteX41" fmla="*/ 1366927 w 3084799"/>
              <a:gd name="connsiteY41" fmla="*/ 2918158 h 4485509"/>
              <a:gd name="connsiteX42" fmla="*/ 1407686 w 3084799"/>
              <a:gd name="connsiteY42" fmla="*/ 2874332 h 4485509"/>
              <a:gd name="connsiteX43" fmla="*/ 1448090 w 3084799"/>
              <a:gd name="connsiteY43" fmla="*/ 2830150 h 4485509"/>
              <a:gd name="connsiteX44" fmla="*/ 1467940 w 3084799"/>
              <a:gd name="connsiteY44" fmla="*/ 2772854 h 4485509"/>
              <a:gd name="connsiteX45" fmla="*/ 1482238 w 3084799"/>
              <a:gd name="connsiteY45" fmla="*/ 2701499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550166 w 3084799"/>
              <a:gd name="connsiteY50" fmla="*/ 2356058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93761 w 3084799"/>
              <a:gd name="connsiteY54" fmla="*/ 2066263 h 4485509"/>
              <a:gd name="connsiteX55" fmla="*/ 1656844 w 3084799"/>
              <a:gd name="connsiteY55" fmla="*/ 2023495 h 4485509"/>
              <a:gd name="connsiteX56" fmla="*/ 1686856 w 3084799"/>
              <a:gd name="connsiteY56" fmla="*/ 1934065 h 4485509"/>
              <a:gd name="connsiteX57" fmla="*/ 1703278 w 3084799"/>
              <a:gd name="connsiteY57" fmla="*/ 1835655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79114 w 3084799"/>
              <a:gd name="connsiteY76" fmla="*/ 858524 h 4485509"/>
              <a:gd name="connsiteX77" fmla="*/ 1642673 w 3084799"/>
              <a:gd name="connsiteY77" fmla="*/ 835016 h 4485509"/>
              <a:gd name="connsiteX78" fmla="*/ 1685559 w 3084799"/>
              <a:gd name="connsiteY78" fmla="*/ 805482 h 4485509"/>
              <a:gd name="connsiteX79" fmla="*/ 1746163 w 3084799"/>
              <a:gd name="connsiteY79" fmla="*/ 817647 h 4485509"/>
              <a:gd name="connsiteX80" fmla="*/ 1772744 w 3084799"/>
              <a:gd name="connsiteY80" fmla="*/ 780433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900335 w 3084799"/>
              <a:gd name="connsiteY85" fmla="*/ 578414 h 4485509"/>
              <a:gd name="connsiteX86" fmla="*/ 1910967 w 3084799"/>
              <a:gd name="connsiteY86" fmla="*/ 541200 h 4485509"/>
              <a:gd name="connsiteX87" fmla="*/ 1953498 w 3084799"/>
              <a:gd name="connsiteY87" fmla="*/ 541200 h 4485509"/>
              <a:gd name="connsiteX88" fmla="*/ 2001344 w 3084799"/>
              <a:gd name="connsiteY88" fmla="*/ 503986 h 4485509"/>
              <a:gd name="connsiteX89" fmla="*/ 2049191 w 3084799"/>
              <a:gd name="connsiteY89" fmla="*/ 509303 h 4485509"/>
              <a:gd name="connsiteX90" fmla="*/ 2086405 w 3084799"/>
              <a:gd name="connsiteY90" fmla="*/ 477405 h 4485509"/>
              <a:gd name="connsiteX91" fmla="*/ 2128935 w 3084799"/>
              <a:gd name="connsiteY91" fmla="*/ 434875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652548 w 3084799"/>
              <a:gd name="connsiteY21" fmla="*/ 3420616 h 4485509"/>
              <a:gd name="connsiteX22" fmla="*/ 636954 w 3084799"/>
              <a:gd name="connsiteY22" fmla="*/ 3393325 h 4485509"/>
              <a:gd name="connsiteX23" fmla="*/ 660699 w 3084799"/>
              <a:gd name="connsiteY23" fmla="*/ 3363789 h 4485509"/>
              <a:gd name="connsiteX24" fmla="*/ 665898 w 3084799"/>
              <a:gd name="connsiteY24" fmla="*/ 3318779 h 4485509"/>
              <a:gd name="connsiteX25" fmla="*/ 707718 w 3084799"/>
              <a:gd name="connsiteY25" fmla="*/ 3291841 h 4485509"/>
              <a:gd name="connsiteX26" fmla="*/ 705237 w 3084799"/>
              <a:gd name="connsiteY26" fmla="*/ 3217888 h 4485509"/>
              <a:gd name="connsiteX27" fmla="*/ 687045 w 3084799"/>
              <a:gd name="connsiteY27" fmla="*/ 3144170 h 4485509"/>
              <a:gd name="connsiteX28" fmla="*/ 650659 w 3084799"/>
              <a:gd name="connsiteY28" fmla="*/ 3062538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853378 w 3084799"/>
              <a:gd name="connsiteY32" fmla="*/ 2960339 h 4485509"/>
              <a:gd name="connsiteX33" fmla="*/ 886691 w 3084799"/>
              <a:gd name="connsiteY33" fmla="*/ 2902688 h 4485509"/>
              <a:gd name="connsiteX34" fmla="*/ 956861 w 3084799"/>
              <a:gd name="connsiteY34" fmla="*/ 2940488 h 4485509"/>
              <a:gd name="connsiteX35" fmla="*/ 1001168 w 3084799"/>
              <a:gd name="connsiteY35" fmla="*/ 2893944 h 4485509"/>
              <a:gd name="connsiteX36" fmla="*/ 1059293 w 3084799"/>
              <a:gd name="connsiteY36" fmla="*/ 2893235 h 4485509"/>
              <a:gd name="connsiteX37" fmla="*/ 1128048 w 3084799"/>
              <a:gd name="connsiteY37" fmla="*/ 2880713 h 4485509"/>
              <a:gd name="connsiteX38" fmla="*/ 1219840 w 3084799"/>
              <a:gd name="connsiteY38" fmla="*/ 2898078 h 4485509"/>
              <a:gd name="connsiteX39" fmla="*/ 1241579 w 3084799"/>
              <a:gd name="connsiteY39" fmla="*/ 2854013 h 4485509"/>
              <a:gd name="connsiteX40" fmla="*/ 1317660 w 3084799"/>
              <a:gd name="connsiteY40" fmla="*/ 2936589 h 4485509"/>
              <a:gd name="connsiteX41" fmla="*/ 1366927 w 3084799"/>
              <a:gd name="connsiteY41" fmla="*/ 2918158 h 4485509"/>
              <a:gd name="connsiteX42" fmla="*/ 1407686 w 3084799"/>
              <a:gd name="connsiteY42" fmla="*/ 2874332 h 4485509"/>
              <a:gd name="connsiteX43" fmla="*/ 1448090 w 3084799"/>
              <a:gd name="connsiteY43" fmla="*/ 2830150 h 4485509"/>
              <a:gd name="connsiteX44" fmla="*/ 1467940 w 3084799"/>
              <a:gd name="connsiteY44" fmla="*/ 2772854 h 4485509"/>
              <a:gd name="connsiteX45" fmla="*/ 1482238 w 3084799"/>
              <a:gd name="connsiteY45" fmla="*/ 2701499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550166 w 3084799"/>
              <a:gd name="connsiteY50" fmla="*/ 2356058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93761 w 3084799"/>
              <a:gd name="connsiteY54" fmla="*/ 2066263 h 4485509"/>
              <a:gd name="connsiteX55" fmla="*/ 1656844 w 3084799"/>
              <a:gd name="connsiteY55" fmla="*/ 2023495 h 4485509"/>
              <a:gd name="connsiteX56" fmla="*/ 1686856 w 3084799"/>
              <a:gd name="connsiteY56" fmla="*/ 1934065 h 4485509"/>
              <a:gd name="connsiteX57" fmla="*/ 1703278 w 3084799"/>
              <a:gd name="connsiteY57" fmla="*/ 1835655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79114 w 3084799"/>
              <a:gd name="connsiteY76" fmla="*/ 858524 h 4485509"/>
              <a:gd name="connsiteX77" fmla="*/ 1642673 w 3084799"/>
              <a:gd name="connsiteY77" fmla="*/ 835016 h 4485509"/>
              <a:gd name="connsiteX78" fmla="*/ 1685559 w 3084799"/>
              <a:gd name="connsiteY78" fmla="*/ 805482 h 4485509"/>
              <a:gd name="connsiteX79" fmla="*/ 1733169 w 3084799"/>
              <a:gd name="connsiteY79" fmla="*/ 776064 h 4485509"/>
              <a:gd name="connsiteX80" fmla="*/ 1772744 w 3084799"/>
              <a:gd name="connsiteY80" fmla="*/ 780433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900335 w 3084799"/>
              <a:gd name="connsiteY85" fmla="*/ 578414 h 4485509"/>
              <a:gd name="connsiteX86" fmla="*/ 1910967 w 3084799"/>
              <a:gd name="connsiteY86" fmla="*/ 541200 h 4485509"/>
              <a:gd name="connsiteX87" fmla="*/ 1953498 w 3084799"/>
              <a:gd name="connsiteY87" fmla="*/ 541200 h 4485509"/>
              <a:gd name="connsiteX88" fmla="*/ 2001344 w 3084799"/>
              <a:gd name="connsiteY88" fmla="*/ 503986 h 4485509"/>
              <a:gd name="connsiteX89" fmla="*/ 2049191 w 3084799"/>
              <a:gd name="connsiteY89" fmla="*/ 509303 h 4485509"/>
              <a:gd name="connsiteX90" fmla="*/ 2086405 w 3084799"/>
              <a:gd name="connsiteY90" fmla="*/ 477405 h 4485509"/>
              <a:gd name="connsiteX91" fmla="*/ 2128935 w 3084799"/>
              <a:gd name="connsiteY91" fmla="*/ 434875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652548 w 3084799"/>
              <a:gd name="connsiteY21" fmla="*/ 3420616 h 4485509"/>
              <a:gd name="connsiteX22" fmla="*/ 636954 w 3084799"/>
              <a:gd name="connsiteY22" fmla="*/ 3393325 h 4485509"/>
              <a:gd name="connsiteX23" fmla="*/ 660699 w 3084799"/>
              <a:gd name="connsiteY23" fmla="*/ 3363789 h 4485509"/>
              <a:gd name="connsiteX24" fmla="*/ 665898 w 3084799"/>
              <a:gd name="connsiteY24" fmla="*/ 3318779 h 4485509"/>
              <a:gd name="connsiteX25" fmla="*/ 707718 w 3084799"/>
              <a:gd name="connsiteY25" fmla="*/ 3291841 h 4485509"/>
              <a:gd name="connsiteX26" fmla="*/ 705237 w 3084799"/>
              <a:gd name="connsiteY26" fmla="*/ 3217888 h 4485509"/>
              <a:gd name="connsiteX27" fmla="*/ 687045 w 3084799"/>
              <a:gd name="connsiteY27" fmla="*/ 3144170 h 4485509"/>
              <a:gd name="connsiteX28" fmla="*/ 650659 w 3084799"/>
              <a:gd name="connsiteY28" fmla="*/ 3062538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853378 w 3084799"/>
              <a:gd name="connsiteY32" fmla="*/ 2960339 h 4485509"/>
              <a:gd name="connsiteX33" fmla="*/ 886691 w 3084799"/>
              <a:gd name="connsiteY33" fmla="*/ 2902688 h 4485509"/>
              <a:gd name="connsiteX34" fmla="*/ 956861 w 3084799"/>
              <a:gd name="connsiteY34" fmla="*/ 2940488 h 4485509"/>
              <a:gd name="connsiteX35" fmla="*/ 1001168 w 3084799"/>
              <a:gd name="connsiteY35" fmla="*/ 2893944 h 4485509"/>
              <a:gd name="connsiteX36" fmla="*/ 1059293 w 3084799"/>
              <a:gd name="connsiteY36" fmla="*/ 2893235 h 4485509"/>
              <a:gd name="connsiteX37" fmla="*/ 1128048 w 3084799"/>
              <a:gd name="connsiteY37" fmla="*/ 2880713 h 4485509"/>
              <a:gd name="connsiteX38" fmla="*/ 1219840 w 3084799"/>
              <a:gd name="connsiteY38" fmla="*/ 2898078 h 4485509"/>
              <a:gd name="connsiteX39" fmla="*/ 1241579 w 3084799"/>
              <a:gd name="connsiteY39" fmla="*/ 2854013 h 4485509"/>
              <a:gd name="connsiteX40" fmla="*/ 1317660 w 3084799"/>
              <a:gd name="connsiteY40" fmla="*/ 2936589 h 4485509"/>
              <a:gd name="connsiteX41" fmla="*/ 1366927 w 3084799"/>
              <a:gd name="connsiteY41" fmla="*/ 2918158 h 4485509"/>
              <a:gd name="connsiteX42" fmla="*/ 1407686 w 3084799"/>
              <a:gd name="connsiteY42" fmla="*/ 2874332 h 4485509"/>
              <a:gd name="connsiteX43" fmla="*/ 1448090 w 3084799"/>
              <a:gd name="connsiteY43" fmla="*/ 2830150 h 4485509"/>
              <a:gd name="connsiteX44" fmla="*/ 1467940 w 3084799"/>
              <a:gd name="connsiteY44" fmla="*/ 2772854 h 4485509"/>
              <a:gd name="connsiteX45" fmla="*/ 1482238 w 3084799"/>
              <a:gd name="connsiteY45" fmla="*/ 2701499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550166 w 3084799"/>
              <a:gd name="connsiteY50" fmla="*/ 2356058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93761 w 3084799"/>
              <a:gd name="connsiteY54" fmla="*/ 2066263 h 4485509"/>
              <a:gd name="connsiteX55" fmla="*/ 1656844 w 3084799"/>
              <a:gd name="connsiteY55" fmla="*/ 2023495 h 4485509"/>
              <a:gd name="connsiteX56" fmla="*/ 1686856 w 3084799"/>
              <a:gd name="connsiteY56" fmla="*/ 1934065 h 4485509"/>
              <a:gd name="connsiteX57" fmla="*/ 1703278 w 3084799"/>
              <a:gd name="connsiteY57" fmla="*/ 1835655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79114 w 3084799"/>
              <a:gd name="connsiteY76" fmla="*/ 858524 h 4485509"/>
              <a:gd name="connsiteX77" fmla="*/ 1642673 w 3084799"/>
              <a:gd name="connsiteY77" fmla="*/ 835016 h 4485509"/>
              <a:gd name="connsiteX78" fmla="*/ 1685559 w 3084799"/>
              <a:gd name="connsiteY78" fmla="*/ 805482 h 4485509"/>
              <a:gd name="connsiteX79" fmla="*/ 1733169 w 3084799"/>
              <a:gd name="connsiteY79" fmla="*/ 776064 h 4485509"/>
              <a:gd name="connsiteX80" fmla="*/ 1759748 w 3084799"/>
              <a:gd name="connsiteY80" fmla="*/ 733652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900335 w 3084799"/>
              <a:gd name="connsiteY85" fmla="*/ 578414 h 4485509"/>
              <a:gd name="connsiteX86" fmla="*/ 1910967 w 3084799"/>
              <a:gd name="connsiteY86" fmla="*/ 541200 h 4485509"/>
              <a:gd name="connsiteX87" fmla="*/ 1953498 w 3084799"/>
              <a:gd name="connsiteY87" fmla="*/ 541200 h 4485509"/>
              <a:gd name="connsiteX88" fmla="*/ 2001344 w 3084799"/>
              <a:gd name="connsiteY88" fmla="*/ 503986 h 4485509"/>
              <a:gd name="connsiteX89" fmla="*/ 2049191 w 3084799"/>
              <a:gd name="connsiteY89" fmla="*/ 509303 h 4485509"/>
              <a:gd name="connsiteX90" fmla="*/ 2086405 w 3084799"/>
              <a:gd name="connsiteY90" fmla="*/ 477405 h 4485509"/>
              <a:gd name="connsiteX91" fmla="*/ 2128935 w 3084799"/>
              <a:gd name="connsiteY91" fmla="*/ 434875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652548 w 3084799"/>
              <a:gd name="connsiteY21" fmla="*/ 3420616 h 4485509"/>
              <a:gd name="connsiteX22" fmla="*/ 636954 w 3084799"/>
              <a:gd name="connsiteY22" fmla="*/ 3393325 h 4485509"/>
              <a:gd name="connsiteX23" fmla="*/ 660699 w 3084799"/>
              <a:gd name="connsiteY23" fmla="*/ 3363789 h 4485509"/>
              <a:gd name="connsiteX24" fmla="*/ 665898 w 3084799"/>
              <a:gd name="connsiteY24" fmla="*/ 3318779 h 4485509"/>
              <a:gd name="connsiteX25" fmla="*/ 707718 w 3084799"/>
              <a:gd name="connsiteY25" fmla="*/ 3291841 h 4485509"/>
              <a:gd name="connsiteX26" fmla="*/ 705237 w 3084799"/>
              <a:gd name="connsiteY26" fmla="*/ 3217888 h 4485509"/>
              <a:gd name="connsiteX27" fmla="*/ 687045 w 3084799"/>
              <a:gd name="connsiteY27" fmla="*/ 3144170 h 4485509"/>
              <a:gd name="connsiteX28" fmla="*/ 650659 w 3084799"/>
              <a:gd name="connsiteY28" fmla="*/ 3062538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853378 w 3084799"/>
              <a:gd name="connsiteY32" fmla="*/ 2960339 h 4485509"/>
              <a:gd name="connsiteX33" fmla="*/ 886691 w 3084799"/>
              <a:gd name="connsiteY33" fmla="*/ 2902688 h 4485509"/>
              <a:gd name="connsiteX34" fmla="*/ 956861 w 3084799"/>
              <a:gd name="connsiteY34" fmla="*/ 2940488 h 4485509"/>
              <a:gd name="connsiteX35" fmla="*/ 1001168 w 3084799"/>
              <a:gd name="connsiteY35" fmla="*/ 2893944 h 4485509"/>
              <a:gd name="connsiteX36" fmla="*/ 1059293 w 3084799"/>
              <a:gd name="connsiteY36" fmla="*/ 2893235 h 4485509"/>
              <a:gd name="connsiteX37" fmla="*/ 1128048 w 3084799"/>
              <a:gd name="connsiteY37" fmla="*/ 2880713 h 4485509"/>
              <a:gd name="connsiteX38" fmla="*/ 1219840 w 3084799"/>
              <a:gd name="connsiteY38" fmla="*/ 2898078 h 4485509"/>
              <a:gd name="connsiteX39" fmla="*/ 1241579 w 3084799"/>
              <a:gd name="connsiteY39" fmla="*/ 2854013 h 4485509"/>
              <a:gd name="connsiteX40" fmla="*/ 1317660 w 3084799"/>
              <a:gd name="connsiteY40" fmla="*/ 2936589 h 4485509"/>
              <a:gd name="connsiteX41" fmla="*/ 1366927 w 3084799"/>
              <a:gd name="connsiteY41" fmla="*/ 2918158 h 4485509"/>
              <a:gd name="connsiteX42" fmla="*/ 1407686 w 3084799"/>
              <a:gd name="connsiteY42" fmla="*/ 2874332 h 4485509"/>
              <a:gd name="connsiteX43" fmla="*/ 1448090 w 3084799"/>
              <a:gd name="connsiteY43" fmla="*/ 2830150 h 4485509"/>
              <a:gd name="connsiteX44" fmla="*/ 1467940 w 3084799"/>
              <a:gd name="connsiteY44" fmla="*/ 2772854 h 4485509"/>
              <a:gd name="connsiteX45" fmla="*/ 1482238 w 3084799"/>
              <a:gd name="connsiteY45" fmla="*/ 2701499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550166 w 3084799"/>
              <a:gd name="connsiteY50" fmla="*/ 2356058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93761 w 3084799"/>
              <a:gd name="connsiteY54" fmla="*/ 2066263 h 4485509"/>
              <a:gd name="connsiteX55" fmla="*/ 1656844 w 3084799"/>
              <a:gd name="connsiteY55" fmla="*/ 2023495 h 4485509"/>
              <a:gd name="connsiteX56" fmla="*/ 1686856 w 3084799"/>
              <a:gd name="connsiteY56" fmla="*/ 1934065 h 4485509"/>
              <a:gd name="connsiteX57" fmla="*/ 1703278 w 3084799"/>
              <a:gd name="connsiteY57" fmla="*/ 1835655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79114 w 3084799"/>
              <a:gd name="connsiteY76" fmla="*/ 858524 h 4485509"/>
              <a:gd name="connsiteX77" fmla="*/ 1642673 w 3084799"/>
              <a:gd name="connsiteY77" fmla="*/ 835016 h 4485509"/>
              <a:gd name="connsiteX78" fmla="*/ 1685559 w 3084799"/>
              <a:gd name="connsiteY78" fmla="*/ 805482 h 4485509"/>
              <a:gd name="connsiteX79" fmla="*/ 1733169 w 3084799"/>
              <a:gd name="connsiteY79" fmla="*/ 776064 h 4485509"/>
              <a:gd name="connsiteX80" fmla="*/ 1759748 w 3084799"/>
              <a:gd name="connsiteY80" fmla="*/ 733652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863950 w 3084799"/>
              <a:gd name="connsiteY85" fmla="*/ 482253 h 4485509"/>
              <a:gd name="connsiteX86" fmla="*/ 1910967 w 3084799"/>
              <a:gd name="connsiteY86" fmla="*/ 541200 h 4485509"/>
              <a:gd name="connsiteX87" fmla="*/ 1953498 w 3084799"/>
              <a:gd name="connsiteY87" fmla="*/ 541200 h 4485509"/>
              <a:gd name="connsiteX88" fmla="*/ 2001344 w 3084799"/>
              <a:gd name="connsiteY88" fmla="*/ 503986 h 4485509"/>
              <a:gd name="connsiteX89" fmla="*/ 2049191 w 3084799"/>
              <a:gd name="connsiteY89" fmla="*/ 509303 h 4485509"/>
              <a:gd name="connsiteX90" fmla="*/ 2086405 w 3084799"/>
              <a:gd name="connsiteY90" fmla="*/ 477405 h 4485509"/>
              <a:gd name="connsiteX91" fmla="*/ 2128935 w 3084799"/>
              <a:gd name="connsiteY91" fmla="*/ 434875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652548 w 3084799"/>
              <a:gd name="connsiteY21" fmla="*/ 3420616 h 4485509"/>
              <a:gd name="connsiteX22" fmla="*/ 636954 w 3084799"/>
              <a:gd name="connsiteY22" fmla="*/ 3393325 h 4485509"/>
              <a:gd name="connsiteX23" fmla="*/ 660699 w 3084799"/>
              <a:gd name="connsiteY23" fmla="*/ 3363789 h 4485509"/>
              <a:gd name="connsiteX24" fmla="*/ 665898 w 3084799"/>
              <a:gd name="connsiteY24" fmla="*/ 3318779 h 4485509"/>
              <a:gd name="connsiteX25" fmla="*/ 707718 w 3084799"/>
              <a:gd name="connsiteY25" fmla="*/ 3291841 h 4485509"/>
              <a:gd name="connsiteX26" fmla="*/ 705237 w 3084799"/>
              <a:gd name="connsiteY26" fmla="*/ 3217888 h 4485509"/>
              <a:gd name="connsiteX27" fmla="*/ 687045 w 3084799"/>
              <a:gd name="connsiteY27" fmla="*/ 3144170 h 4485509"/>
              <a:gd name="connsiteX28" fmla="*/ 650659 w 3084799"/>
              <a:gd name="connsiteY28" fmla="*/ 3062538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853378 w 3084799"/>
              <a:gd name="connsiteY32" fmla="*/ 2960339 h 4485509"/>
              <a:gd name="connsiteX33" fmla="*/ 886691 w 3084799"/>
              <a:gd name="connsiteY33" fmla="*/ 2902688 h 4485509"/>
              <a:gd name="connsiteX34" fmla="*/ 956861 w 3084799"/>
              <a:gd name="connsiteY34" fmla="*/ 2940488 h 4485509"/>
              <a:gd name="connsiteX35" fmla="*/ 1001168 w 3084799"/>
              <a:gd name="connsiteY35" fmla="*/ 2893944 h 4485509"/>
              <a:gd name="connsiteX36" fmla="*/ 1059293 w 3084799"/>
              <a:gd name="connsiteY36" fmla="*/ 2893235 h 4485509"/>
              <a:gd name="connsiteX37" fmla="*/ 1128048 w 3084799"/>
              <a:gd name="connsiteY37" fmla="*/ 2880713 h 4485509"/>
              <a:gd name="connsiteX38" fmla="*/ 1219840 w 3084799"/>
              <a:gd name="connsiteY38" fmla="*/ 2898078 h 4485509"/>
              <a:gd name="connsiteX39" fmla="*/ 1241579 w 3084799"/>
              <a:gd name="connsiteY39" fmla="*/ 2854013 h 4485509"/>
              <a:gd name="connsiteX40" fmla="*/ 1317660 w 3084799"/>
              <a:gd name="connsiteY40" fmla="*/ 2936589 h 4485509"/>
              <a:gd name="connsiteX41" fmla="*/ 1366927 w 3084799"/>
              <a:gd name="connsiteY41" fmla="*/ 2918158 h 4485509"/>
              <a:gd name="connsiteX42" fmla="*/ 1407686 w 3084799"/>
              <a:gd name="connsiteY42" fmla="*/ 2874332 h 4485509"/>
              <a:gd name="connsiteX43" fmla="*/ 1448090 w 3084799"/>
              <a:gd name="connsiteY43" fmla="*/ 2830150 h 4485509"/>
              <a:gd name="connsiteX44" fmla="*/ 1467940 w 3084799"/>
              <a:gd name="connsiteY44" fmla="*/ 2772854 h 4485509"/>
              <a:gd name="connsiteX45" fmla="*/ 1482238 w 3084799"/>
              <a:gd name="connsiteY45" fmla="*/ 2701499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550166 w 3084799"/>
              <a:gd name="connsiteY50" fmla="*/ 2356058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93761 w 3084799"/>
              <a:gd name="connsiteY54" fmla="*/ 2066263 h 4485509"/>
              <a:gd name="connsiteX55" fmla="*/ 1656844 w 3084799"/>
              <a:gd name="connsiteY55" fmla="*/ 2023495 h 4485509"/>
              <a:gd name="connsiteX56" fmla="*/ 1686856 w 3084799"/>
              <a:gd name="connsiteY56" fmla="*/ 1934065 h 4485509"/>
              <a:gd name="connsiteX57" fmla="*/ 1703278 w 3084799"/>
              <a:gd name="connsiteY57" fmla="*/ 1835655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79114 w 3084799"/>
              <a:gd name="connsiteY76" fmla="*/ 858524 h 4485509"/>
              <a:gd name="connsiteX77" fmla="*/ 1642673 w 3084799"/>
              <a:gd name="connsiteY77" fmla="*/ 835016 h 4485509"/>
              <a:gd name="connsiteX78" fmla="*/ 1685559 w 3084799"/>
              <a:gd name="connsiteY78" fmla="*/ 805482 h 4485509"/>
              <a:gd name="connsiteX79" fmla="*/ 1733169 w 3084799"/>
              <a:gd name="connsiteY79" fmla="*/ 776064 h 4485509"/>
              <a:gd name="connsiteX80" fmla="*/ 1759748 w 3084799"/>
              <a:gd name="connsiteY80" fmla="*/ 733652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863950 w 3084799"/>
              <a:gd name="connsiteY85" fmla="*/ 482253 h 4485509"/>
              <a:gd name="connsiteX86" fmla="*/ 1939555 w 3084799"/>
              <a:gd name="connsiteY86" fmla="*/ 476226 h 4485509"/>
              <a:gd name="connsiteX87" fmla="*/ 1953498 w 3084799"/>
              <a:gd name="connsiteY87" fmla="*/ 541200 h 4485509"/>
              <a:gd name="connsiteX88" fmla="*/ 2001344 w 3084799"/>
              <a:gd name="connsiteY88" fmla="*/ 503986 h 4485509"/>
              <a:gd name="connsiteX89" fmla="*/ 2049191 w 3084799"/>
              <a:gd name="connsiteY89" fmla="*/ 509303 h 4485509"/>
              <a:gd name="connsiteX90" fmla="*/ 2086405 w 3084799"/>
              <a:gd name="connsiteY90" fmla="*/ 477405 h 4485509"/>
              <a:gd name="connsiteX91" fmla="*/ 2128935 w 3084799"/>
              <a:gd name="connsiteY91" fmla="*/ 434875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652548 w 3084799"/>
              <a:gd name="connsiteY21" fmla="*/ 3420616 h 4485509"/>
              <a:gd name="connsiteX22" fmla="*/ 636954 w 3084799"/>
              <a:gd name="connsiteY22" fmla="*/ 3393325 h 4485509"/>
              <a:gd name="connsiteX23" fmla="*/ 660699 w 3084799"/>
              <a:gd name="connsiteY23" fmla="*/ 3363789 h 4485509"/>
              <a:gd name="connsiteX24" fmla="*/ 665898 w 3084799"/>
              <a:gd name="connsiteY24" fmla="*/ 3318779 h 4485509"/>
              <a:gd name="connsiteX25" fmla="*/ 707718 w 3084799"/>
              <a:gd name="connsiteY25" fmla="*/ 3291841 h 4485509"/>
              <a:gd name="connsiteX26" fmla="*/ 705237 w 3084799"/>
              <a:gd name="connsiteY26" fmla="*/ 3217888 h 4485509"/>
              <a:gd name="connsiteX27" fmla="*/ 687045 w 3084799"/>
              <a:gd name="connsiteY27" fmla="*/ 3144170 h 4485509"/>
              <a:gd name="connsiteX28" fmla="*/ 650659 w 3084799"/>
              <a:gd name="connsiteY28" fmla="*/ 3062538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853378 w 3084799"/>
              <a:gd name="connsiteY32" fmla="*/ 2960339 h 4485509"/>
              <a:gd name="connsiteX33" fmla="*/ 886691 w 3084799"/>
              <a:gd name="connsiteY33" fmla="*/ 2902688 h 4485509"/>
              <a:gd name="connsiteX34" fmla="*/ 956861 w 3084799"/>
              <a:gd name="connsiteY34" fmla="*/ 2940488 h 4485509"/>
              <a:gd name="connsiteX35" fmla="*/ 1001168 w 3084799"/>
              <a:gd name="connsiteY35" fmla="*/ 2893944 h 4485509"/>
              <a:gd name="connsiteX36" fmla="*/ 1059293 w 3084799"/>
              <a:gd name="connsiteY36" fmla="*/ 2893235 h 4485509"/>
              <a:gd name="connsiteX37" fmla="*/ 1128048 w 3084799"/>
              <a:gd name="connsiteY37" fmla="*/ 2880713 h 4485509"/>
              <a:gd name="connsiteX38" fmla="*/ 1219840 w 3084799"/>
              <a:gd name="connsiteY38" fmla="*/ 2898078 h 4485509"/>
              <a:gd name="connsiteX39" fmla="*/ 1241579 w 3084799"/>
              <a:gd name="connsiteY39" fmla="*/ 2854013 h 4485509"/>
              <a:gd name="connsiteX40" fmla="*/ 1317660 w 3084799"/>
              <a:gd name="connsiteY40" fmla="*/ 2936589 h 4485509"/>
              <a:gd name="connsiteX41" fmla="*/ 1366927 w 3084799"/>
              <a:gd name="connsiteY41" fmla="*/ 2918158 h 4485509"/>
              <a:gd name="connsiteX42" fmla="*/ 1407686 w 3084799"/>
              <a:gd name="connsiteY42" fmla="*/ 2874332 h 4485509"/>
              <a:gd name="connsiteX43" fmla="*/ 1448090 w 3084799"/>
              <a:gd name="connsiteY43" fmla="*/ 2830150 h 4485509"/>
              <a:gd name="connsiteX44" fmla="*/ 1467940 w 3084799"/>
              <a:gd name="connsiteY44" fmla="*/ 2772854 h 4485509"/>
              <a:gd name="connsiteX45" fmla="*/ 1482238 w 3084799"/>
              <a:gd name="connsiteY45" fmla="*/ 2701499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550166 w 3084799"/>
              <a:gd name="connsiteY50" fmla="*/ 2356058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93761 w 3084799"/>
              <a:gd name="connsiteY54" fmla="*/ 2066263 h 4485509"/>
              <a:gd name="connsiteX55" fmla="*/ 1656844 w 3084799"/>
              <a:gd name="connsiteY55" fmla="*/ 2023495 h 4485509"/>
              <a:gd name="connsiteX56" fmla="*/ 1686856 w 3084799"/>
              <a:gd name="connsiteY56" fmla="*/ 1934065 h 4485509"/>
              <a:gd name="connsiteX57" fmla="*/ 1703278 w 3084799"/>
              <a:gd name="connsiteY57" fmla="*/ 1835655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79114 w 3084799"/>
              <a:gd name="connsiteY76" fmla="*/ 858524 h 4485509"/>
              <a:gd name="connsiteX77" fmla="*/ 1642673 w 3084799"/>
              <a:gd name="connsiteY77" fmla="*/ 835016 h 4485509"/>
              <a:gd name="connsiteX78" fmla="*/ 1685559 w 3084799"/>
              <a:gd name="connsiteY78" fmla="*/ 805482 h 4485509"/>
              <a:gd name="connsiteX79" fmla="*/ 1733169 w 3084799"/>
              <a:gd name="connsiteY79" fmla="*/ 776064 h 4485509"/>
              <a:gd name="connsiteX80" fmla="*/ 1759748 w 3084799"/>
              <a:gd name="connsiteY80" fmla="*/ 733652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863950 w 3084799"/>
              <a:gd name="connsiteY85" fmla="*/ 482253 h 4485509"/>
              <a:gd name="connsiteX86" fmla="*/ 1939555 w 3084799"/>
              <a:gd name="connsiteY86" fmla="*/ 476226 h 4485509"/>
              <a:gd name="connsiteX87" fmla="*/ 1979487 w 3084799"/>
              <a:gd name="connsiteY87" fmla="*/ 426846 h 4485509"/>
              <a:gd name="connsiteX88" fmla="*/ 2001344 w 3084799"/>
              <a:gd name="connsiteY88" fmla="*/ 503986 h 4485509"/>
              <a:gd name="connsiteX89" fmla="*/ 2049191 w 3084799"/>
              <a:gd name="connsiteY89" fmla="*/ 509303 h 4485509"/>
              <a:gd name="connsiteX90" fmla="*/ 2086405 w 3084799"/>
              <a:gd name="connsiteY90" fmla="*/ 477405 h 4485509"/>
              <a:gd name="connsiteX91" fmla="*/ 2128935 w 3084799"/>
              <a:gd name="connsiteY91" fmla="*/ 434875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652548 w 3084799"/>
              <a:gd name="connsiteY21" fmla="*/ 3420616 h 4485509"/>
              <a:gd name="connsiteX22" fmla="*/ 636954 w 3084799"/>
              <a:gd name="connsiteY22" fmla="*/ 3393325 h 4485509"/>
              <a:gd name="connsiteX23" fmla="*/ 660699 w 3084799"/>
              <a:gd name="connsiteY23" fmla="*/ 3363789 h 4485509"/>
              <a:gd name="connsiteX24" fmla="*/ 665898 w 3084799"/>
              <a:gd name="connsiteY24" fmla="*/ 3318779 h 4485509"/>
              <a:gd name="connsiteX25" fmla="*/ 707718 w 3084799"/>
              <a:gd name="connsiteY25" fmla="*/ 3291841 h 4485509"/>
              <a:gd name="connsiteX26" fmla="*/ 705237 w 3084799"/>
              <a:gd name="connsiteY26" fmla="*/ 3217888 h 4485509"/>
              <a:gd name="connsiteX27" fmla="*/ 687045 w 3084799"/>
              <a:gd name="connsiteY27" fmla="*/ 3144170 h 4485509"/>
              <a:gd name="connsiteX28" fmla="*/ 650659 w 3084799"/>
              <a:gd name="connsiteY28" fmla="*/ 3062538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853378 w 3084799"/>
              <a:gd name="connsiteY32" fmla="*/ 2960339 h 4485509"/>
              <a:gd name="connsiteX33" fmla="*/ 886691 w 3084799"/>
              <a:gd name="connsiteY33" fmla="*/ 2902688 h 4485509"/>
              <a:gd name="connsiteX34" fmla="*/ 956861 w 3084799"/>
              <a:gd name="connsiteY34" fmla="*/ 2940488 h 4485509"/>
              <a:gd name="connsiteX35" fmla="*/ 1001168 w 3084799"/>
              <a:gd name="connsiteY35" fmla="*/ 2893944 h 4485509"/>
              <a:gd name="connsiteX36" fmla="*/ 1059293 w 3084799"/>
              <a:gd name="connsiteY36" fmla="*/ 2893235 h 4485509"/>
              <a:gd name="connsiteX37" fmla="*/ 1128048 w 3084799"/>
              <a:gd name="connsiteY37" fmla="*/ 2880713 h 4485509"/>
              <a:gd name="connsiteX38" fmla="*/ 1219840 w 3084799"/>
              <a:gd name="connsiteY38" fmla="*/ 2898078 h 4485509"/>
              <a:gd name="connsiteX39" fmla="*/ 1241579 w 3084799"/>
              <a:gd name="connsiteY39" fmla="*/ 2854013 h 4485509"/>
              <a:gd name="connsiteX40" fmla="*/ 1317660 w 3084799"/>
              <a:gd name="connsiteY40" fmla="*/ 2936589 h 4485509"/>
              <a:gd name="connsiteX41" fmla="*/ 1366927 w 3084799"/>
              <a:gd name="connsiteY41" fmla="*/ 2918158 h 4485509"/>
              <a:gd name="connsiteX42" fmla="*/ 1407686 w 3084799"/>
              <a:gd name="connsiteY42" fmla="*/ 2874332 h 4485509"/>
              <a:gd name="connsiteX43" fmla="*/ 1448090 w 3084799"/>
              <a:gd name="connsiteY43" fmla="*/ 2830150 h 4485509"/>
              <a:gd name="connsiteX44" fmla="*/ 1467940 w 3084799"/>
              <a:gd name="connsiteY44" fmla="*/ 2772854 h 4485509"/>
              <a:gd name="connsiteX45" fmla="*/ 1482238 w 3084799"/>
              <a:gd name="connsiteY45" fmla="*/ 2701499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550166 w 3084799"/>
              <a:gd name="connsiteY50" fmla="*/ 2356058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93761 w 3084799"/>
              <a:gd name="connsiteY54" fmla="*/ 2066263 h 4485509"/>
              <a:gd name="connsiteX55" fmla="*/ 1656844 w 3084799"/>
              <a:gd name="connsiteY55" fmla="*/ 2023495 h 4485509"/>
              <a:gd name="connsiteX56" fmla="*/ 1686856 w 3084799"/>
              <a:gd name="connsiteY56" fmla="*/ 1934065 h 4485509"/>
              <a:gd name="connsiteX57" fmla="*/ 1703278 w 3084799"/>
              <a:gd name="connsiteY57" fmla="*/ 1835655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79114 w 3084799"/>
              <a:gd name="connsiteY76" fmla="*/ 858524 h 4485509"/>
              <a:gd name="connsiteX77" fmla="*/ 1642673 w 3084799"/>
              <a:gd name="connsiteY77" fmla="*/ 835016 h 4485509"/>
              <a:gd name="connsiteX78" fmla="*/ 1685559 w 3084799"/>
              <a:gd name="connsiteY78" fmla="*/ 805482 h 4485509"/>
              <a:gd name="connsiteX79" fmla="*/ 1733169 w 3084799"/>
              <a:gd name="connsiteY79" fmla="*/ 776064 h 4485509"/>
              <a:gd name="connsiteX80" fmla="*/ 1759748 w 3084799"/>
              <a:gd name="connsiteY80" fmla="*/ 733652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863950 w 3084799"/>
              <a:gd name="connsiteY85" fmla="*/ 482253 h 4485509"/>
              <a:gd name="connsiteX86" fmla="*/ 1939555 w 3084799"/>
              <a:gd name="connsiteY86" fmla="*/ 476226 h 4485509"/>
              <a:gd name="connsiteX87" fmla="*/ 1979487 w 3084799"/>
              <a:gd name="connsiteY87" fmla="*/ 426846 h 4485509"/>
              <a:gd name="connsiteX88" fmla="*/ 2032532 w 3084799"/>
              <a:gd name="connsiteY88" fmla="*/ 415623 h 4485509"/>
              <a:gd name="connsiteX89" fmla="*/ 2049191 w 3084799"/>
              <a:gd name="connsiteY89" fmla="*/ 509303 h 4485509"/>
              <a:gd name="connsiteX90" fmla="*/ 2086405 w 3084799"/>
              <a:gd name="connsiteY90" fmla="*/ 477405 h 4485509"/>
              <a:gd name="connsiteX91" fmla="*/ 2128935 w 3084799"/>
              <a:gd name="connsiteY91" fmla="*/ 434875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652548 w 3084799"/>
              <a:gd name="connsiteY21" fmla="*/ 3420616 h 4485509"/>
              <a:gd name="connsiteX22" fmla="*/ 636954 w 3084799"/>
              <a:gd name="connsiteY22" fmla="*/ 3393325 h 4485509"/>
              <a:gd name="connsiteX23" fmla="*/ 660699 w 3084799"/>
              <a:gd name="connsiteY23" fmla="*/ 3363789 h 4485509"/>
              <a:gd name="connsiteX24" fmla="*/ 665898 w 3084799"/>
              <a:gd name="connsiteY24" fmla="*/ 3318779 h 4485509"/>
              <a:gd name="connsiteX25" fmla="*/ 707718 w 3084799"/>
              <a:gd name="connsiteY25" fmla="*/ 3291841 h 4485509"/>
              <a:gd name="connsiteX26" fmla="*/ 705237 w 3084799"/>
              <a:gd name="connsiteY26" fmla="*/ 3217888 h 4485509"/>
              <a:gd name="connsiteX27" fmla="*/ 687045 w 3084799"/>
              <a:gd name="connsiteY27" fmla="*/ 3144170 h 4485509"/>
              <a:gd name="connsiteX28" fmla="*/ 650659 w 3084799"/>
              <a:gd name="connsiteY28" fmla="*/ 3062538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853378 w 3084799"/>
              <a:gd name="connsiteY32" fmla="*/ 2960339 h 4485509"/>
              <a:gd name="connsiteX33" fmla="*/ 886691 w 3084799"/>
              <a:gd name="connsiteY33" fmla="*/ 2902688 h 4485509"/>
              <a:gd name="connsiteX34" fmla="*/ 956861 w 3084799"/>
              <a:gd name="connsiteY34" fmla="*/ 2940488 h 4485509"/>
              <a:gd name="connsiteX35" fmla="*/ 1001168 w 3084799"/>
              <a:gd name="connsiteY35" fmla="*/ 2893944 h 4485509"/>
              <a:gd name="connsiteX36" fmla="*/ 1059293 w 3084799"/>
              <a:gd name="connsiteY36" fmla="*/ 2893235 h 4485509"/>
              <a:gd name="connsiteX37" fmla="*/ 1128048 w 3084799"/>
              <a:gd name="connsiteY37" fmla="*/ 2880713 h 4485509"/>
              <a:gd name="connsiteX38" fmla="*/ 1219840 w 3084799"/>
              <a:gd name="connsiteY38" fmla="*/ 2898078 h 4485509"/>
              <a:gd name="connsiteX39" fmla="*/ 1241579 w 3084799"/>
              <a:gd name="connsiteY39" fmla="*/ 2854013 h 4485509"/>
              <a:gd name="connsiteX40" fmla="*/ 1317660 w 3084799"/>
              <a:gd name="connsiteY40" fmla="*/ 2936589 h 4485509"/>
              <a:gd name="connsiteX41" fmla="*/ 1366927 w 3084799"/>
              <a:gd name="connsiteY41" fmla="*/ 2918158 h 4485509"/>
              <a:gd name="connsiteX42" fmla="*/ 1407686 w 3084799"/>
              <a:gd name="connsiteY42" fmla="*/ 2874332 h 4485509"/>
              <a:gd name="connsiteX43" fmla="*/ 1448090 w 3084799"/>
              <a:gd name="connsiteY43" fmla="*/ 2830150 h 4485509"/>
              <a:gd name="connsiteX44" fmla="*/ 1467940 w 3084799"/>
              <a:gd name="connsiteY44" fmla="*/ 2772854 h 4485509"/>
              <a:gd name="connsiteX45" fmla="*/ 1482238 w 3084799"/>
              <a:gd name="connsiteY45" fmla="*/ 2701499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550166 w 3084799"/>
              <a:gd name="connsiteY50" fmla="*/ 2356058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93761 w 3084799"/>
              <a:gd name="connsiteY54" fmla="*/ 2066263 h 4485509"/>
              <a:gd name="connsiteX55" fmla="*/ 1656844 w 3084799"/>
              <a:gd name="connsiteY55" fmla="*/ 2023495 h 4485509"/>
              <a:gd name="connsiteX56" fmla="*/ 1686856 w 3084799"/>
              <a:gd name="connsiteY56" fmla="*/ 1934065 h 4485509"/>
              <a:gd name="connsiteX57" fmla="*/ 1703278 w 3084799"/>
              <a:gd name="connsiteY57" fmla="*/ 1835655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79114 w 3084799"/>
              <a:gd name="connsiteY76" fmla="*/ 858524 h 4485509"/>
              <a:gd name="connsiteX77" fmla="*/ 1642673 w 3084799"/>
              <a:gd name="connsiteY77" fmla="*/ 835016 h 4485509"/>
              <a:gd name="connsiteX78" fmla="*/ 1685559 w 3084799"/>
              <a:gd name="connsiteY78" fmla="*/ 805482 h 4485509"/>
              <a:gd name="connsiteX79" fmla="*/ 1733169 w 3084799"/>
              <a:gd name="connsiteY79" fmla="*/ 776064 h 4485509"/>
              <a:gd name="connsiteX80" fmla="*/ 1759748 w 3084799"/>
              <a:gd name="connsiteY80" fmla="*/ 733652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863950 w 3084799"/>
              <a:gd name="connsiteY85" fmla="*/ 482253 h 4485509"/>
              <a:gd name="connsiteX86" fmla="*/ 1939555 w 3084799"/>
              <a:gd name="connsiteY86" fmla="*/ 476226 h 4485509"/>
              <a:gd name="connsiteX87" fmla="*/ 1979487 w 3084799"/>
              <a:gd name="connsiteY87" fmla="*/ 426846 h 4485509"/>
              <a:gd name="connsiteX88" fmla="*/ 2032532 w 3084799"/>
              <a:gd name="connsiteY88" fmla="*/ 415623 h 4485509"/>
              <a:gd name="connsiteX89" fmla="*/ 2080379 w 3084799"/>
              <a:gd name="connsiteY89" fmla="*/ 381954 h 4485509"/>
              <a:gd name="connsiteX90" fmla="*/ 2086405 w 3084799"/>
              <a:gd name="connsiteY90" fmla="*/ 477405 h 4485509"/>
              <a:gd name="connsiteX91" fmla="*/ 2128935 w 3084799"/>
              <a:gd name="connsiteY91" fmla="*/ 434875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652548 w 3084799"/>
              <a:gd name="connsiteY21" fmla="*/ 3420616 h 4485509"/>
              <a:gd name="connsiteX22" fmla="*/ 636954 w 3084799"/>
              <a:gd name="connsiteY22" fmla="*/ 3393325 h 4485509"/>
              <a:gd name="connsiteX23" fmla="*/ 660699 w 3084799"/>
              <a:gd name="connsiteY23" fmla="*/ 3363789 h 4485509"/>
              <a:gd name="connsiteX24" fmla="*/ 665898 w 3084799"/>
              <a:gd name="connsiteY24" fmla="*/ 3318779 h 4485509"/>
              <a:gd name="connsiteX25" fmla="*/ 707718 w 3084799"/>
              <a:gd name="connsiteY25" fmla="*/ 3291841 h 4485509"/>
              <a:gd name="connsiteX26" fmla="*/ 705237 w 3084799"/>
              <a:gd name="connsiteY26" fmla="*/ 3217888 h 4485509"/>
              <a:gd name="connsiteX27" fmla="*/ 687045 w 3084799"/>
              <a:gd name="connsiteY27" fmla="*/ 3144170 h 4485509"/>
              <a:gd name="connsiteX28" fmla="*/ 650659 w 3084799"/>
              <a:gd name="connsiteY28" fmla="*/ 3062538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853378 w 3084799"/>
              <a:gd name="connsiteY32" fmla="*/ 2960339 h 4485509"/>
              <a:gd name="connsiteX33" fmla="*/ 886691 w 3084799"/>
              <a:gd name="connsiteY33" fmla="*/ 2902688 h 4485509"/>
              <a:gd name="connsiteX34" fmla="*/ 956861 w 3084799"/>
              <a:gd name="connsiteY34" fmla="*/ 2940488 h 4485509"/>
              <a:gd name="connsiteX35" fmla="*/ 1001168 w 3084799"/>
              <a:gd name="connsiteY35" fmla="*/ 2893944 h 4485509"/>
              <a:gd name="connsiteX36" fmla="*/ 1059293 w 3084799"/>
              <a:gd name="connsiteY36" fmla="*/ 2893235 h 4485509"/>
              <a:gd name="connsiteX37" fmla="*/ 1128048 w 3084799"/>
              <a:gd name="connsiteY37" fmla="*/ 2880713 h 4485509"/>
              <a:gd name="connsiteX38" fmla="*/ 1219840 w 3084799"/>
              <a:gd name="connsiteY38" fmla="*/ 2898078 h 4485509"/>
              <a:gd name="connsiteX39" fmla="*/ 1241579 w 3084799"/>
              <a:gd name="connsiteY39" fmla="*/ 2854013 h 4485509"/>
              <a:gd name="connsiteX40" fmla="*/ 1317660 w 3084799"/>
              <a:gd name="connsiteY40" fmla="*/ 2936589 h 4485509"/>
              <a:gd name="connsiteX41" fmla="*/ 1366927 w 3084799"/>
              <a:gd name="connsiteY41" fmla="*/ 2918158 h 4485509"/>
              <a:gd name="connsiteX42" fmla="*/ 1407686 w 3084799"/>
              <a:gd name="connsiteY42" fmla="*/ 2874332 h 4485509"/>
              <a:gd name="connsiteX43" fmla="*/ 1448090 w 3084799"/>
              <a:gd name="connsiteY43" fmla="*/ 2830150 h 4485509"/>
              <a:gd name="connsiteX44" fmla="*/ 1467940 w 3084799"/>
              <a:gd name="connsiteY44" fmla="*/ 2772854 h 4485509"/>
              <a:gd name="connsiteX45" fmla="*/ 1482238 w 3084799"/>
              <a:gd name="connsiteY45" fmla="*/ 2701499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550166 w 3084799"/>
              <a:gd name="connsiteY50" fmla="*/ 2356058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93761 w 3084799"/>
              <a:gd name="connsiteY54" fmla="*/ 2066263 h 4485509"/>
              <a:gd name="connsiteX55" fmla="*/ 1656844 w 3084799"/>
              <a:gd name="connsiteY55" fmla="*/ 2023495 h 4485509"/>
              <a:gd name="connsiteX56" fmla="*/ 1686856 w 3084799"/>
              <a:gd name="connsiteY56" fmla="*/ 1934065 h 4485509"/>
              <a:gd name="connsiteX57" fmla="*/ 1703278 w 3084799"/>
              <a:gd name="connsiteY57" fmla="*/ 1835655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79114 w 3084799"/>
              <a:gd name="connsiteY76" fmla="*/ 858524 h 4485509"/>
              <a:gd name="connsiteX77" fmla="*/ 1642673 w 3084799"/>
              <a:gd name="connsiteY77" fmla="*/ 835016 h 4485509"/>
              <a:gd name="connsiteX78" fmla="*/ 1685559 w 3084799"/>
              <a:gd name="connsiteY78" fmla="*/ 805482 h 4485509"/>
              <a:gd name="connsiteX79" fmla="*/ 1733169 w 3084799"/>
              <a:gd name="connsiteY79" fmla="*/ 776064 h 4485509"/>
              <a:gd name="connsiteX80" fmla="*/ 1759748 w 3084799"/>
              <a:gd name="connsiteY80" fmla="*/ 733652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863950 w 3084799"/>
              <a:gd name="connsiteY85" fmla="*/ 482253 h 4485509"/>
              <a:gd name="connsiteX86" fmla="*/ 1939555 w 3084799"/>
              <a:gd name="connsiteY86" fmla="*/ 476226 h 4485509"/>
              <a:gd name="connsiteX87" fmla="*/ 1979487 w 3084799"/>
              <a:gd name="connsiteY87" fmla="*/ 426846 h 4485509"/>
              <a:gd name="connsiteX88" fmla="*/ 2032532 w 3084799"/>
              <a:gd name="connsiteY88" fmla="*/ 415623 h 4485509"/>
              <a:gd name="connsiteX89" fmla="*/ 2080379 w 3084799"/>
              <a:gd name="connsiteY89" fmla="*/ 381954 h 4485509"/>
              <a:gd name="connsiteX90" fmla="*/ 2130586 w 3084799"/>
              <a:gd name="connsiteY90" fmla="*/ 381244 h 4485509"/>
              <a:gd name="connsiteX91" fmla="*/ 2128935 w 3084799"/>
              <a:gd name="connsiteY91" fmla="*/ 434875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652548 w 3084799"/>
              <a:gd name="connsiteY21" fmla="*/ 3420616 h 4485509"/>
              <a:gd name="connsiteX22" fmla="*/ 636954 w 3084799"/>
              <a:gd name="connsiteY22" fmla="*/ 3393325 h 4485509"/>
              <a:gd name="connsiteX23" fmla="*/ 660699 w 3084799"/>
              <a:gd name="connsiteY23" fmla="*/ 3363789 h 4485509"/>
              <a:gd name="connsiteX24" fmla="*/ 665898 w 3084799"/>
              <a:gd name="connsiteY24" fmla="*/ 3318779 h 4485509"/>
              <a:gd name="connsiteX25" fmla="*/ 707718 w 3084799"/>
              <a:gd name="connsiteY25" fmla="*/ 3291841 h 4485509"/>
              <a:gd name="connsiteX26" fmla="*/ 705237 w 3084799"/>
              <a:gd name="connsiteY26" fmla="*/ 3217888 h 4485509"/>
              <a:gd name="connsiteX27" fmla="*/ 687045 w 3084799"/>
              <a:gd name="connsiteY27" fmla="*/ 3144170 h 4485509"/>
              <a:gd name="connsiteX28" fmla="*/ 650659 w 3084799"/>
              <a:gd name="connsiteY28" fmla="*/ 3062538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853378 w 3084799"/>
              <a:gd name="connsiteY32" fmla="*/ 2960339 h 4485509"/>
              <a:gd name="connsiteX33" fmla="*/ 886691 w 3084799"/>
              <a:gd name="connsiteY33" fmla="*/ 2902688 h 4485509"/>
              <a:gd name="connsiteX34" fmla="*/ 956861 w 3084799"/>
              <a:gd name="connsiteY34" fmla="*/ 2940488 h 4485509"/>
              <a:gd name="connsiteX35" fmla="*/ 1001168 w 3084799"/>
              <a:gd name="connsiteY35" fmla="*/ 2893944 h 4485509"/>
              <a:gd name="connsiteX36" fmla="*/ 1059293 w 3084799"/>
              <a:gd name="connsiteY36" fmla="*/ 2893235 h 4485509"/>
              <a:gd name="connsiteX37" fmla="*/ 1128048 w 3084799"/>
              <a:gd name="connsiteY37" fmla="*/ 2880713 h 4485509"/>
              <a:gd name="connsiteX38" fmla="*/ 1219840 w 3084799"/>
              <a:gd name="connsiteY38" fmla="*/ 2898078 h 4485509"/>
              <a:gd name="connsiteX39" fmla="*/ 1241579 w 3084799"/>
              <a:gd name="connsiteY39" fmla="*/ 2854013 h 4485509"/>
              <a:gd name="connsiteX40" fmla="*/ 1317660 w 3084799"/>
              <a:gd name="connsiteY40" fmla="*/ 2936589 h 4485509"/>
              <a:gd name="connsiteX41" fmla="*/ 1366927 w 3084799"/>
              <a:gd name="connsiteY41" fmla="*/ 2918158 h 4485509"/>
              <a:gd name="connsiteX42" fmla="*/ 1407686 w 3084799"/>
              <a:gd name="connsiteY42" fmla="*/ 2874332 h 4485509"/>
              <a:gd name="connsiteX43" fmla="*/ 1448090 w 3084799"/>
              <a:gd name="connsiteY43" fmla="*/ 2830150 h 4485509"/>
              <a:gd name="connsiteX44" fmla="*/ 1467940 w 3084799"/>
              <a:gd name="connsiteY44" fmla="*/ 2772854 h 4485509"/>
              <a:gd name="connsiteX45" fmla="*/ 1482238 w 3084799"/>
              <a:gd name="connsiteY45" fmla="*/ 2701499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550166 w 3084799"/>
              <a:gd name="connsiteY50" fmla="*/ 2356058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93761 w 3084799"/>
              <a:gd name="connsiteY54" fmla="*/ 2066263 h 4485509"/>
              <a:gd name="connsiteX55" fmla="*/ 1656844 w 3084799"/>
              <a:gd name="connsiteY55" fmla="*/ 2023495 h 4485509"/>
              <a:gd name="connsiteX56" fmla="*/ 1686856 w 3084799"/>
              <a:gd name="connsiteY56" fmla="*/ 1934065 h 4485509"/>
              <a:gd name="connsiteX57" fmla="*/ 1703278 w 3084799"/>
              <a:gd name="connsiteY57" fmla="*/ 1835655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79114 w 3084799"/>
              <a:gd name="connsiteY76" fmla="*/ 858524 h 4485509"/>
              <a:gd name="connsiteX77" fmla="*/ 1642673 w 3084799"/>
              <a:gd name="connsiteY77" fmla="*/ 835016 h 4485509"/>
              <a:gd name="connsiteX78" fmla="*/ 1685559 w 3084799"/>
              <a:gd name="connsiteY78" fmla="*/ 805482 h 4485509"/>
              <a:gd name="connsiteX79" fmla="*/ 1733169 w 3084799"/>
              <a:gd name="connsiteY79" fmla="*/ 776064 h 4485509"/>
              <a:gd name="connsiteX80" fmla="*/ 1759748 w 3084799"/>
              <a:gd name="connsiteY80" fmla="*/ 733652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863950 w 3084799"/>
              <a:gd name="connsiteY85" fmla="*/ 482253 h 4485509"/>
              <a:gd name="connsiteX86" fmla="*/ 1939555 w 3084799"/>
              <a:gd name="connsiteY86" fmla="*/ 476226 h 4485509"/>
              <a:gd name="connsiteX87" fmla="*/ 1979487 w 3084799"/>
              <a:gd name="connsiteY87" fmla="*/ 426846 h 4485509"/>
              <a:gd name="connsiteX88" fmla="*/ 2032532 w 3084799"/>
              <a:gd name="connsiteY88" fmla="*/ 415623 h 4485509"/>
              <a:gd name="connsiteX89" fmla="*/ 2080379 w 3084799"/>
              <a:gd name="connsiteY89" fmla="*/ 381954 h 4485509"/>
              <a:gd name="connsiteX90" fmla="*/ 2130586 w 3084799"/>
              <a:gd name="connsiteY90" fmla="*/ 381244 h 4485509"/>
              <a:gd name="connsiteX91" fmla="*/ 2162721 w 3084799"/>
              <a:gd name="connsiteY91" fmla="*/ 359506 h 4485509"/>
              <a:gd name="connsiteX92" fmla="*/ 2182098 w 3084799"/>
              <a:gd name="connsiteY92" fmla="*/ 429558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652548 w 3084799"/>
              <a:gd name="connsiteY21" fmla="*/ 3420616 h 4485509"/>
              <a:gd name="connsiteX22" fmla="*/ 636954 w 3084799"/>
              <a:gd name="connsiteY22" fmla="*/ 3393325 h 4485509"/>
              <a:gd name="connsiteX23" fmla="*/ 660699 w 3084799"/>
              <a:gd name="connsiteY23" fmla="*/ 3363789 h 4485509"/>
              <a:gd name="connsiteX24" fmla="*/ 665898 w 3084799"/>
              <a:gd name="connsiteY24" fmla="*/ 3318779 h 4485509"/>
              <a:gd name="connsiteX25" fmla="*/ 707718 w 3084799"/>
              <a:gd name="connsiteY25" fmla="*/ 3291841 h 4485509"/>
              <a:gd name="connsiteX26" fmla="*/ 705237 w 3084799"/>
              <a:gd name="connsiteY26" fmla="*/ 3217888 h 4485509"/>
              <a:gd name="connsiteX27" fmla="*/ 687045 w 3084799"/>
              <a:gd name="connsiteY27" fmla="*/ 3144170 h 4485509"/>
              <a:gd name="connsiteX28" fmla="*/ 650659 w 3084799"/>
              <a:gd name="connsiteY28" fmla="*/ 3062538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853378 w 3084799"/>
              <a:gd name="connsiteY32" fmla="*/ 2960339 h 4485509"/>
              <a:gd name="connsiteX33" fmla="*/ 886691 w 3084799"/>
              <a:gd name="connsiteY33" fmla="*/ 2902688 h 4485509"/>
              <a:gd name="connsiteX34" fmla="*/ 956861 w 3084799"/>
              <a:gd name="connsiteY34" fmla="*/ 2940488 h 4485509"/>
              <a:gd name="connsiteX35" fmla="*/ 1001168 w 3084799"/>
              <a:gd name="connsiteY35" fmla="*/ 2893944 h 4485509"/>
              <a:gd name="connsiteX36" fmla="*/ 1059293 w 3084799"/>
              <a:gd name="connsiteY36" fmla="*/ 2893235 h 4485509"/>
              <a:gd name="connsiteX37" fmla="*/ 1128048 w 3084799"/>
              <a:gd name="connsiteY37" fmla="*/ 2880713 h 4485509"/>
              <a:gd name="connsiteX38" fmla="*/ 1219840 w 3084799"/>
              <a:gd name="connsiteY38" fmla="*/ 2898078 h 4485509"/>
              <a:gd name="connsiteX39" fmla="*/ 1241579 w 3084799"/>
              <a:gd name="connsiteY39" fmla="*/ 2854013 h 4485509"/>
              <a:gd name="connsiteX40" fmla="*/ 1317660 w 3084799"/>
              <a:gd name="connsiteY40" fmla="*/ 2936589 h 4485509"/>
              <a:gd name="connsiteX41" fmla="*/ 1366927 w 3084799"/>
              <a:gd name="connsiteY41" fmla="*/ 2918158 h 4485509"/>
              <a:gd name="connsiteX42" fmla="*/ 1407686 w 3084799"/>
              <a:gd name="connsiteY42" fmla="*/ 2874332 h 4485509"/>
              <a:gd name="connsiteX43" fmla="*/ 1448090 w 3084799"/>
              <a:gd name="connsiteY43" fmla="*/ 2830150 h 4485509"/>
              <a:gd name="connsiteX44" fmla="*/ 1467940 w 3084799"/>
              <a:gd name="connsiteY44" fmla="*/ 2772854 h 4485509"/>
              <a:gd name="connsiteX45" fmla="*/ 1482238 w 3084799"/>
              <a:gd name="connsiteY45" fmla="*/ 2701499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550166 w 3084799"/>
              <a:gd name="connsiteY50" fmla="*/ 2356058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93761 w 3084799"/>
              <a:gd name="connsiteY54" fmla="*/ 2066263 h 4485509"/>
              <a:gd name="connsiteX55" fmla="*/ 1656844 w 3084799"/>
              <a:gd name="connsiteY55" fmla="*/ 2023495 h 4485509"/>
              <a:gd name="connsiteX56" fmla="*/ 1686856 w 3084799"/>
              <a:gd name="connsiteY56" fmla="*/ 1934065 h 4485509"/>
              <a:gd name="connsiteX57" fmla="*/ 1703278 w 3084799"/>
              <a:gd name="connsiteY57" fmla="*/ 1835655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79114 w 3084799"/>
              <a:gd name="connsiteY76" fmla="*/ 858524 h 4485509"/>
              <a:gd name="connsiteX77" fmla="*/ 1642673 w 3084799"/>
              <a:gd name="connsiteY77" fmla="*/ 835016 h 4485509"/>
              <a:gd name="connsiteX78" fmla="*/ 1685559 w 3084799"/>
              <a:gd name="connsiteY78" fmla="*/ 805482 h 4485509"/>
              <a:gd name="connsiteX79" fmla="*/ 1733169 w 3084799"/>
              <a:gd name="connsiteY79" fmla="*/ 776064 h 4485509"/>
              <a:gd name="connsiteX80" fmla="*/ 1759748 w 3084799"/>
              <a:gd name="connsiteY80" fmla="*/ 733652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863950 w 3084799"/>
              <a:gd name="connsiteY85" fmla="*/ 482253 h 4485509"/>
              <a:gd name="connsiteX86" fmla="*/ 1939555 w 3084799"/>
              <a:gd name="connsiteY86" fmla="*/ 476226 h 4485509"/>
              <a:gd name="connsiteX87" fmla="*/ 1979487 w 3084799"/>
              <a:gd name="connsiteY87" fmla="*/ 426846 h 4485509"/>
              <a:gd name="connsiteX88" fmla="*/ 2032532 w 3084799"/>
              <a:gd name="connsiteY88" fmla="*/ 415623 h 4485509"/>
              <a:gd name="connsiteX89" fmla="*/ 2080379 w 3084799"/>
              <a:gd name="connsiteY89" fmla="*/ 381954 h 4485509"/>
              <a:gd name="connsiteX90" fmla="*/ 2130586 w 3084799"/>
              <a:gd name="connsiteY90" fmla="*/ 381244 h 4485509"/>
              <a:gd name="connsiteX91" fmla="*/ 2162721 w 3084799"/>
              <a:gd name="connsiteY91" fmla="*/ 359506 h 4485509"/>
              <a:gd name="connsiteX92" fmla="*/ 2189895 w 3084799"/>
              <a:gd name="connsiteY92" fmla="*/ 315204 h 4485509"/>
              <a:gd name="connsiteX93" fmla="*/ 2187414 w 3084799"/>
              <a:gd name="connsiteY93" fmla="*/ 402977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652548 w 3084799"/>
              <a:gd name="connsiteY21" fmla="*/ 3420616 h 4485509"/>
              <a:gd name="connsiteX22" fmla="*/ 636954 w 3084799"/>
              <a:gd name="connsiteY22" fmla="*/ 3393325 h 4485509"/>
              <a:gd name="connsiteX23" fmla="*/ 660699 w 3084799"/>
              <a:gd name="connsiteY23" fmla="*/ 3363789 h 4485509"/>
              <a:gd name="connsiteX24" fmla="*/ 665898 w 3084799"/>
              <a:gd name="connsiteY24" fmla="*/ 3318779 h 4485509"/>
              <a:gd name="connsiteX25" fmla="*/ 707718 w 3084799"/>
              <a:gd name="connsiteY25" fmla="*/ 3291841 h 4485509"/>
              <a:gd name="connsiteX26" fmla="*/ 705237 w 3084799"/>
              <a:gd name="connsiteY26" fmla="*/ 3217888 h 4485509"/>
              <a:gd name="connsiteX27" fmla="*/ 687045 w 3084799"/>
              <a:gd name="connsiteY27" fmla="*/ 3144170 h 4485509"/>
              <a:gd name="connsiteX28" fmla="*/ 650659 w 3084799"/>
              <a:gd name="connsiteY28" fmla="*/ 3062538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853378 w 3084799"/>
              <a:gd name="connsiteY32" fmla="*/ 2960339 h 4485509"/>
              <a:gd name="connsiteX33" fmla="*/ 886691 w 3084799"/>
              <a:gd name="connsiteY33" fmla="*/ 2902688 h 4485509"/>
              <a:gd name="connsiteX34" fmla="*/ 956861 w 3084799"/>
              <a:gd name="connsiteY34" fmla="*/ 2940488 h 4485509"/>
              <a:gd name="connsiteX35" fmla="*/ 1001168 w 3084799"/>
              <a:gd name="connsiteY35" fmla="*/ 2893944 h 4485509"/>
              <a:gd name="connsiteX36" fmla="*/ 1059293 w 3084799"/>
              <a:gd name="connsiteY36" fmla="*/ 2893235 h 4485509"/>
              <a:gd name="connsiteX37" fmla="*/ 1128048 w 3084799"/>
              <a:gd name="connsiteY37" fmla="*/ 2880713 h 4485509"/>
              <a:gd name="connsiteX38" fmla="*/ 1219840 w 3084799"/>
              <a:gd name="connsiteY38" fmla="*/ 2898078 h 4485509"/>
              <a:gd name="connsiteX39" fmla="*/ 1241579 w 3084799"/>
              <a:gd name="connsiteY39" fmla="*/ 2854013 h 4485509"/>
              <a:gd name="connsiteX40" fmla="*/ 1317660 w 3084799"/>
              <a:gd name="connsiteY40" fmla="*/ 2936589 h 4485509"/>
              <a:gd name="connsiteX41" fmla="*/ 1366927 w 3084799"/>
              <a:gd name="connsiteY41" fmla="*/ 2918158 h 4485509"/>
              <a:gd name="connsiteX42" fmla="*/ 1407686 w 3084799"/>
              <a:gd name="connsiteY42" fmla="*/ 2874332 h 4485509"/>
              <a:gd name="connsiteX43" fmla="*/ 1448090 w 3084799"/>
              <a:gd name="connsiteY43" fmla="*/ 2830150 h 4485509"/>
              <a:gd name="connsiteX44" fmla="*/ 1467940 w 3084799"/>
              <a:gd name="connsiteY44" fmla="*/ 2772854 h 4485509"/>
              <a:gd name="connsiteX45" fmla="*/ 1482238 w 3084799"/>
              <a:gd name="connsiteY45" fmla="*/ 2701499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550166 w 3084799"/>
              <a:gd name="connsiteY50" fmla="*/ 2356058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93761 w 3084799"/>
              <a:gd name="connsiteY54" fmla="*/ 2066263 h 4485509"/>
              <a:gd name="connsiteX55" fmla="*/ 1656844 w 3084799"/>
              <a:gd name="connsiteY55" fmla="*/ 2023495 h 4485509"/>
              <a:gd name="connsiteX56" fmla="*/ 1686856 w 3084799"/>
              <a:gd name="connsiteY56" fmla="*/ 1934065 h 4485509"/>
              <a:gd name="connsiteX57" fmla="*/ 1703278 w 3084799"/>
              <a:gd name="connsiteY57" fmla="*/ 1835655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79114 w 3084799"/>
              <a:gd name="connsiteY76" fmla="*/ 858524 h 4485509"/>
              <a:gd name="connsiteX77" fmla="*/ 1642673 w 3084799"/>
              <a:gd name="connsiteY77" fmla="*/ 835016 h 4485509"/>
              <a:gd name="connsiteX78" fmla="*/ 1685559 w 3084799"/>
              <a:gd name="connsiteY78" fmla="*/ 805482 h 4485509"/>
              <a:gd name="connsiteX79" fmla="*/ 1733169 w 3084799"/>
              <a:gd name="connsiteY79" fmla="*/ 776064 h 4485509"/>
              <a:gd name="connsiteX80" fmla="*/ 1759748 w 3084799"/>
              <a:gd name="connsiteY80" fmla="*/ 733652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863950 w 3084799"/>
              <a:gd name="connsiteY85" fmla="*/ 482253 h 4485509"/>
              <a:gd name="connsiteX86" fmla="*/ 1939555 w 3084799"/>
              <a:gd name="connsiteY86" fmla="*/ 476226 h 4485509"/>
              <a:gd name="connsiteX87" fmla="*/ 1979487 w 3084799"/>
              <a:gd name="connsiteY87" fmla="*/ 426846 h 4485509"/>
              <a:gd name="connsiteX88" fmla="*/ 2032532 w 3084799"/>
              <a:gd name="connsiteY88" fmla="*/ 415623 h 4485509"/>
              <a:gd name="connsiteX89" fmla="*/ 2080379 w 3084799"/>
              <a:gd name="connsiteY89" fmla="*/ 381954 h 4485509"/>
              <a:gd name="connsiteX90" fmla="*/ 2130586 w 3084799"/>
              <a:gd name="connsiteY90" fmla="*/ 381244 h 4485509"/>
              <a:gd name="connsiteX91" fmla="*/ 2162721 w 3084799"/>
              <a:gd name="connsiteY91" fmla="*/ 359506 h 4485509"/>
              <a:gd name="connsiteX92" fmla="*/ 2189895 w 3084799"/>
              <a:gd name="connsiteY92" fmla="*/ 315204 h 4485509"/>
              <a:gd name="connsiteX93" fmla="*/ 2223798 w 3084799"/>
              <a:gd name="connsiteY93" fmla="*/ 299019 h 4485509"/>
              <a:gd name="connsiteX94" fmla="*/ 2213995 w 3084799"/>
              <a:gd name="connsiteY94" fmla="*/ 408293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652548 w 3084799"/>
              <a:gd name="connsiteY21" fmla="*/ 3420616 h 4485509"/>
              <a:gd name="connsiteX22" fmla="*/ 636954 w 3084799"/>
              <a:gd name="connsiteY22" fmla="*/ 3393325 h 4485509"/>
              <a:gd name="connsiteX23" fmla="*/ 660699 w 3084799"/>
              <a:gd name="connsiteY23" fmla="*/ 3363789 h 4485509"/>
              <a:gd name="connsiteX24" fmla="*/ 665898 w 3084799"/>
              <a:gd name="connsiteY24" fmla="*/ 3318779 h 4485509"/>
              <a:gd name="connsiteX25" fmla="*/ 707718 w 3084799"/>
              <a:gd name="connsiteY25" fmla="*/ 3291841 h 4485509"/>
              <a:gd name="connsiteX26" fmla="*/ 705237 w 3084799"/>
              <a:gd name="connsiteY26" fmla="*/ 3217888 h 4485509"/>
              <a:gd name="connsiteX27" fmla="*/ 687045 w 3084799"/>
              <a:gd name="connsiteY27" fmla="*/ 3144170 h 4485509"/>
              <a:gd name="connsiteX28" fmla="*/ 650659 w 3084799"/>
              <a:gd name="connsiteY28" fmla="*/ 3062538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853378 w 3084799"/>
              <a:gd name="connsiteY32" fmla="*/ 2960339 h 4485509"/>
              <a:gd name="connsiteX33" fmla="*/ 886691 w 3084799"/>
              <a:gd name="connsiteY33" fmla="*/ 2902688 h 4485509"/>
              <a:gd name="connsiteX34" fmla="*/ 956861 w 3084799"/>
              <a:gd name="connsiteY34" fmla="*/ 2940488 h 4485509"/>
              <a:gd name="connsiteX35" fmla="*/ 1001168 w 3084799"/>
              <a:gd name="connsiteY35" fmla="*/ 2893944 h 4485509"/>
              <a:gd name="connsiteX36" fmla="*/ 1059293 w 3084799"/>
              <a:gd name="connsiteY36" fmla="*/ 2893235 h 4485509"/>
              <a:gd name="connsiteX37" fmla="*/ 1128048 w 3084799"/>
              <a:gd name="connsiteY37" fmla="*/ 2880713 h 4485509"/>
              <a:gd name="connsiteX38" fmla="*/ 1219840 w 3084799"/>
              <a:gd name="connsiteY38" fmla="*/ 2898078 h 4485509"/>
              <a:gd name="connsiteX39" fmla="*/ 1241579 w 3084799"/>
              <a:gd name="connsiteY39" fmla="*/ 2854013 h 4485509"/>
              <a:gd name="connsiteX40" fmla="*/ 1317660 w 3084799"/>
              <a:gd name="connsiteY40" fmla="*/ 2936589 h 4485509"/>
              <a:gd name="connsiteX41" fmla="*/ 1366927 w 3084799"/>
              <a:gd name="connsiteY41" fmla="*/ 2918158 h 4485509"/>
              <a:gd name="connsiteX42" fmla="*/ 1407686 w 3084799"/>
              <a:gd name="connsiteY42" fmla="*/ 2874332 h 4485509"/>
              <a:gd name="connsiteX43" fmla="*/ 1448090 w 3084799"/>
              <a:gd name="connsiteY43" fmla="*/ 2830150 h 4485509"/>
              <a:gd name="connsiteX44" fmla="*/ 1467940 w 3084799"/>
              <a:gd name="connsiteY44" fmla="*/ 2772854 h 4485509"/>
              <a:gd name="connsiteX45" fmla="*/ 1482238 w 3084799"/>
              <a:gd name="connsiteY45" fmla="*/ 2701499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550166 w 3084799"/>
              <a:gd name="connsiteY50" fmla="*/ 2356058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93761 w 3084799"/>
              <a:gd name="connsiteY54" fmla="*/ 2066263 h 4485509"/>
              <a:gd name="connsiteX55" fmla="*/ 1656844 w 3084799"/>
              <a:gd name="connsiteY55" fmla="*/ 2023495 h 4485509"/>
              <a:gd name="connsiteX56" fmla="*/ 1686856 w 3084799"/>
              <a:gd name="connsiteY56" fmla="*/ 1934065 h 4485509"/>
              <a:gd name="connsiteX57" fmla="*/ 1703278 w 3084799"/>
              <a:gd name="connsiteY57" fmla="*/ 1835655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79114 w 3084799"/>
              <a:gd name="connsiteY76" fmla="*/ 858524 h 4485509"/>
              <a:gd name="connsiteX77" fmla="*/ 1642673 w 3084799"/>
              <a:gd name="connsiteY77" fmla="*/ 835016 h 4485509"/>
              <a:gd name="connsiteX78" fmla="*/ 1685559 w 3084799"/>
              <a:gd name="connsiteY78" fmla="*/ 805482 h 4485509"/>
              <a:gd name="connsiteX79" fmla="*/ 1733169 w 3084799"/>
              <a:gd name="connsiteY79" fmla="*/ 776064 h 4485509"/>
              <a:gd name="connsiteX80" fmla="*/ 1759748 w 3084799"/>
              <a:gd name="connsiteY80" fmla="*/ 733652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863950 w 3084799"/>
              <a:gd name="connsiteY85" fmla="*/ 482253 h 4485509"/>
              <a:gd name="connsiteX86" fmla="*/ 1939555 w 3084799"/>
              <a:gd name="connsiteY86" fmla="*/ 476226 h 4485509"/>
              <a:gd name="connsiteX87" fmla="*/ 1979487 w 3084799"/>
              <a:gd name="connsiteY87" fmla="*/ 426846 h 4485509"/>
              <a:gd name="connsiteX88" fmla="*/ 2032532 w 3084799"/>
              <a:gd name="connsiteY88" fmla="*/ 415623 h 4485509"/>
              <a:gd name="connsiteX89" fmla="*/ 2080379 w 3084799"/>
              <a:gd name="connsiteY89" fmla="*/ 381954 h 4485509"/>
              <a:gd name="connsiteX90" fmla="*/ 2130586 w 3084799"/>
              <a:gd name="connsiteY90" fmla="*/ 381244 h 4485509"/>
              <a:gd name="connsiteX91" fmla="*/ 2162721 w 3084799"/>
              <a:gd name="connsiteY91" fmla="*/ 359506 h 4485509"/>
              <a:gd name="connsiteX92" fmla="*/ 2189895 w 3084799"/>
              <a:gd name="connsiteY92" fmla="*/ 315204 h 4485509"/>
              <a:gd name="connsiteX93" fmla="*/ 2223798 w 3084799"/>
              <a:gd name="connsiteY93" fmla="*/ 299019 h 4485509"/>
              <a:gd name="connsiteX94" fmla="*/ 2265974 w 3084799"/>
              <a:gd name="connsiteY94" fmla="*/ 288741 h 4485509"/>
              <a:gd name="connsiteX95" fmla="*/ 2224628 w 3084799"/>
              <a:gd name="connsiteY95" fmla="*/ 392344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652548 w 3084799"/>
              <a:gd name="connsiteY21" fmla="*/ 3420616 h 4485509"/>
              <a:gd name="connsiteX22" fmla="*/ 636954 w 3084799"/>
              <a:gd name="connsiteY22" fmla="*/ 3393325 h 4485509"/>
              <a:gd name="connsiteX23" fmla="*/ 660699 w 3084799"/>
              <a:gd name="connsiteY23" fmla="*/ 3363789 h 4485509"/>
              <a:gd name="connsiteX24" fmla="*/ 665898 w 3084799"/>
              <a:gd name="connsiteY24" fmla="*/ 3318779 h 4485509"/>
              <a:gd name="connsiteX25" fmla="*/ 707718 w 3084799"/>
              <a:gd name="connsiteY25" fmla="*/ 3291841 h 4485509"/>
              <a:gd name="connsiteX26" fmla="*/ 705237 w 3084799"/>
              <a:gd name="connsiteY26" fmla="*/ 3217888 h 4485509"/>
              <a:gd name="connsiteX27" fmla="*/ 687045 w 3084799"/>
              <a:gd name="connsiteY27" fmla="*/ 3144170 h 4485509"/>
              <a:gd name="connsiteX28" fmla="*/ 650659 w 3084799"/>
              <a:gd name="connsiteY28" fmla="*/ 3062538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853378 w 3084799"/>
              <a:gd name="connsiteY32" fmla="*/ 2960339 h 4485509"/>
              <a:gd name="connsiteX33" fmla="*/ 886691 w 3084799"/>
              <a:gd name="connsiteY33" fmla="*/ 2902688 h 4485509"/>
              <a:gd name="connsiteX34" fmla="*/ 956861 w 3084799"/>
              <a:gd name="connsiteY34" fmla="*/ 2940488 h 4485509"/>
              <a:gd name="connsiteX35" fmla="*/ 1001168 w 3084799"/>
              <a:gd name="connsiteY35" fmla="*/ 2893944 h 4485509"/>
              <a:gd name="connsiteX36" fmla="*/ 1059293 w 3084799"/>
              <a:gd name="connsiteY36" fmla="*/ 2893235 h 4485509"/>
              <a:gd name="connsiteX37" fmla="*/ 1128048 w 3084799"/>
              <a:gd name="connsiteY37" fmla="*/ 2880713 h 4485509"/>
              <a:gd name="connsiteX38" fmla="*/ 1219840 w 3084799"/>
              <a:gd name="connsiteY38" fmla="*/ 2898078 h 4485509"/>
              <a:gd name="connsiteX39" fmla="*/ 1241579 w 3084799"/>
              <a:gd name="connsiteY39" fmla="*/ 2854013 h 4485509"/>
              <a:gd name="connsiteX40" fmla="*/ 1317660 w 3084799"/>
              <a:gd name="connsiteY40" fmla="*/ 2936589 h 4485509"/>
              <a:gd name="connsiteX41" fmla="*/ 1366927 w 3084799"/>
              <a:gd name="connsiteY41" fmla="*/ 2918158 h 4485509"/>
              <a:gd name="connsiteX42" fmla="*/ 1407686 w 3084799"/>
              <a:gd name="connsiteY42" fmla="*/ 2874332 h 4485509"/>
              <a:gd name="connsiteX43" fmla="*/ 1448090 w 3084799"/>
              <a:gd name="connsiteY43" fmla="*/ 2830150 h 4485509"/>
              <a:gd name="connsiteX44" fmla="*/ 1467940 w 3084799"/>
              <a:gd name="connsiteY44" fmla="*/ 2772854 h 4485509"/>
              <a:gd name="connsiteX45" fmla="*/ 1482238 w 3084799"/>
              <a:gd name="connsiteY45" fmla="*/ 2701499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550166 w 3084799"/>
              <a:gd name="connsiteY50" fmla="*/ 2356058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93761 w 3084799"/>
              <a:gd name="connsiteY54" fmla="*/ 2066263 h 4485509"/>
              <a:gd name="connsiteX55" fmla="*/ 1656844 w 3084799"/>
              <a:gd name="connsiteY55" fmla="*/ 2023495 h 4485509"/>
              <a:gd name="connsiteX56" fmla="*/ 1686856 w 3084799"/>
              <a:gd name="connsiteY56" fmla="*/ 1934065 h 4485509"/>
              <a:gd name="connsiteX57" fmla="*/ 1703278 w 3084799"/>
              <a:gd name="connsiteY57" fmla="*/ 1835655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79114 w 3084799"/>
              <a:gd name="connsiteY76" fmla="*/ 858524 h 4485509"/>
              <a:gd name="connsiteX77" fmla="*/ 1642673 w 3084799"/>
              <a:gd name="connsiteY77" fmla="*/ 835016 h 4485509"/>
              <a:gd name="connsiteX78" fmla="*/ 1685559 w 3084799"/>
              <a:gd name="connsiteY78" fmla="*/ 805482 h 4485509"/>
              <a:gd name="connsiteX79" fmla="*/ 1733169 w 3084799"/>
              <a:gd name="connsiteY79" fmla="*/ 776064 h 4485509"/>
              <a:gd name="connsiteX80" fmla="*/ 1759748 w 3084799"/>
              <a:gd name="connsiteY80" fmla="*/ 733652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863950 w 3084799"/>
              <a:gd name="connsiteY85" fmla="*/ 482253 h 4485509"/>
              <a:gd name="connsiteX86" fmla="*/ 1939555 w 3084799"/>
              <a:gd name="connsiteY86" fmla="*/ 476226 h 4485509"/>
              <a:gd name="connsiteX87" fmla="*/ 1979487 w 3084799"/>
              <a:gd name="connsiteY87" fmla="*/ 426846 h 4485509"/>
              <a:gd name="connsiteX88" fmla="*/ 2032532 w 3084799"/>
              <a:gd name="connsiteY88" fmla="*/ 415623 h 4485509"/>
              <a:gd name="connsiteX89" fmla="*/ 2080379 w 3084799"/>
              <a:gd name="connsiteY89" fmla="*/ 381954 h 4485509"/>
              <a:gd name="connsiteX90" fmla="*/ 2130586 w 3084799"/>
              <a:gd name="connsiteY90" fmla="*/ 381244 h 4485509"/>
              <a:gd name="connsiteX91" fmla="*/ 2162721 w 3084799"/>
              <a:gd name="connsiteY91" fmla="*/ 359506 h 4485509"/>
              <a:gd name="connsiteX92" fmla="*/ 2189895 w 3084799"/>
              <a:gd name="connsiteY92" fmla="*/ 315204 h 4485509"/>
              <a:gd name="connsiteX93" fmla="*/ 2223798 w 3084799"/>
              <a:gd name="connsiteY93" fmla="*/ 299019 h 4485509"/>
              <a:gd name="connsiteX94" fmla="*/ 2265974 w 3084799"/>
              <a:gd name="connsiteY94" fmla="*/ 288741 h 4485509"/>
              <a:gd name="connsiteX95" fmla="*/ 2310394 w 3084799"/>
              <a:gd name="connsiteY95" fmla="*/ 301380 h 4485509"/>
              <a:gd name="connsiteX96" fmla="*/ 2261842 w 3084799"/>
              <a:gd name="connsiteY96" fmla="*/ 40829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652548 w 3084799"/>
              <a:gd name="connsiteY21" fmla="*/ 3420616 h 4485509"/>
              <a:gd name="connsiteX22" fmla="*/ 636954 w 3084799"/>
              <a:gd name="connsiteY22" fmla="*/ 3393325 h 4485509"/>
              <a:gd name="connsiteX23" fmla="*/ 660699 w 3084799"/>
              <a:gd name="connsiteY23" fmla="*/ 3363789 h 4485509"/>
              <a:gd name="connsiteX24" fmla="*/ 665898 w 3084799"/>
              <a:gd name="connsiteY24" fmla="*/ 3318779 h 4485509"/>
              <a:gd name="connsiteX25" fmla="*/ 707718 w 3084799"/>
              <a:gd name="connsiteY25" fmla="*/ 3291841 h 4485509"/>
              <a:gd name="connsiteX26" fmla="*/ 705237 w 3084799"/>
              <a:gd name="connsiteY26" fmla="*/ 3217888 h 4485509"/>
              <a:gd name="connsiteX27" fmla="*/ 687045 w 3084799"/>
              <a:gd name="connsiteY27" fmla="*/ 3144170 h 4485509"/>
              <a:gd name="connsiteX28" fmla="*/ 650659 w 3084799"/>
              <a:gd name="connsiteY28" fmla="*/ 3062538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853378 w 3084799"/>
              <a:gd name="connsiteY32" fmla="*/ 2960339 h 4485509"/>
              <a:gd name="connsiteX33" fmla="*/ 886691 w 3084799"/>
              <a:gd name="connsiteY33" fmla="*/ 2902688 h 4485509"/>
              <a:gd name="connsiteX34" fmla="*/ 956861 w 3084799"/>
              <a:gd name="connsiteY34" fmla="*/ 2940488 h 4485509"/>
              <a:gd name="connsiteX35" fmla="*/ 1001168 w 3084799"/>
              <a:gd name="connsiteY35" fmla="*/ 2893944 h 4485509"/>
              <a:gd name="connsiteX36" fmla="*/ 1059293 w 3084799"/>
              <a:gd name="connsiteY36" fmla="*/ 2893235 h 4485509"/>
              <a:gd name="connsiteX37" fmla="*/ 1128048 w 3084799"/>
              <a:gd name="connsiteY37" fmla="*/ 2880713 h 4485509"/>
              <a:gd name="connsiteX38" fmla="*/ 1219840 w 3084799"/>
              <a:gd name="connsiteY38" fmla="*/ 2898078 h 4485509"/>
              <a:gd name="connsiteX39" fmla="*/ 1241579 w 3084799"/>
              <a:gd name="connsiteY39" fmla="*/ 2854013 h 4485509"/>
              <a:gd name="connsiteX40" fmla="*/ 1317660 w 3084799"/>
              <a:gd name="connsiteY40" fmla="*/ 2936589 h 4485509"/>
              <a:gd name="connsiteX41" fmla="*/ 1366927 w 3084799"/>
              <a:gd name="connsiteY41" fmla="*/ 2918158 h 4485509"/>
              <a:gd name="connsiteX42" fmla="*/ 1407686 w 3084799"/>
              <a:gd name="connsiteY42" fmla="*/ 2874332 h 4485509"/>
              <a:gd name="connsiteX43" fmla="*/ 1448090 w 3084799"/>
              <a:gd name="connsiteY43" fmla="*/ 2830150 h 4485509"/>
              <a:gd name="connsiteX44" fmla="*/ 1467940 w 3084799"/>
              <a:gd name="connsiteY44" fmla="*/ 2772854 h 4485509"/>
              <a:gd name="connsiteX45" fmla="*/ 1482238 w 3084799"/>
              <a:gd name="connsiteY45" fmla="*/ 2701499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550166 w 3084799"/>
              <a:gd name="connsiteY50" fmla="*/ 2356058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93761 w 3084799"/>
              <a:gd name="connsiteY54" fmla="*/ 2066263 h 4485509"/>
              <a:gd name="connsiteX55" fmla="*/ 1656844 w 3084799"/>
              <a:gd name="connsiteY55" fmla="*/ 2023495 h 4485509"/>
              <a:gd name="connsiteX56" fmla="*/ 1686856 w 3084799"/>
              <a:gd name="connsiteY56" fmla="*/ 1934065 h 4485509"/>
              <a:gd name="connsiteX57" fmla="*/ 1703278 w 3084799"/>
              <a:gd name="connsiteY57" fmla="*/ 1835655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79114 w 3084799"/>
              <a:gd name="connsiteY76" fmla="*/ 858524 h 4485509"/>
              <a:gd name="connsiteX77" fmla="*/ 1642673 w 3084799"/>
              <a:gd name="connsiteY77" fmla="*/ 835016 h 4485509"/>
              <a:gd name="connsiteX78" fmla="*/ 1685559 w 3084799"/>
              <a:gd name="connsiteY78" fmla="*/ 805482 h 4485509"/>
              <a:gd name="connsiteX79" fmla="*/ 1733169 w 3084799"/>
              <a:gd name="connsiteY79" fmla="*/ 776064 h 4485509"/>
              <a:gd name="connsiteX80" fmla="*/ 1759748 w 3084799"/>
              <a:gd name="connsiteY80" fmla="*/ 733652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863950 w 3084799"/>
              <a:gd name="connsiteY85" fmla="*/ 482253 h 4485509"/>
              <a:gd name="connsiteX86" fmla="*/ 1939555 w 3084799"/>
              <a:gd name="connsiteY86" fmla="*/ 476226 h 4485509"/>
              <a:gd name="connsiteX87" fmla="*/ 1979487 w 3084799"/>
              <a:gd name="connsiteY87" fmla="*/ 426846 h 4485509"/>
              <a:gd name="connsiteX88" fmla="*/ 2032532 w 3084799"/>
              <a:gd name="connsiteY88" fmla="*/ 415623 h 4485509"/>
              <a:gd name="connsiteX89" fmla="*/ 2080379 w 3084799"/>
              <a:gd name="connsiteY89" fmla="*/ 381954 h 4485509"/>
              <a:gd name="connsiteX90" fmla="*/ 2130586 w 3084799"/>
              <a:gd name="connsiteY90" fmla="*/ 381244 h 4485509"/>
              <a:gd name="connsiteX91" fmla="*/ 2162721 w 3084799"/>
              <a:gd name="connsiteY91" fmla="*/ 359506 h 4485509"/>
              <a:gd name="connsiteX92" fmla="*/ 2189895 w 3084799"/>
              <a:gd name="connsiteY92" fmla="*/ 315204 h 4485509"/>
              <a:gd name="connsiteX93" fmla="*/ 2223798 w 3084799"/>
              <a:gd name="connsiteY93" fmla="*/ 299019 h 4485509"/>
              <a:gd name="connsiteX94" fmla="*/ 2265974 w 3084799"/>
              <a:gd name="connsiteY94" fmla="*/ 288741 h 4485509"/>
              <a:gd name="connsiteX95" fmla="*/ 2310394 w 3084799"/>
              <a:gd name="connsiteY95" fmla="*/ 301380 h 4485509"/>
              <a:gd name="connsiteX96" fmla="*/ 2345008 w 3084799"/>
              <a:gd name="connsiteY96" fmla="*/ 260153 h 4485509"/>
              <a:gd name="connsiteX97" fmla="*/ 2315005 w 3084799"/>
              <a:gd name="connsiteY97" fmla="*/ 381712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652548 w 3084799"/>
              <a:gd name="connsiteY21" fmla="*/ 3420616 h 4485509"/>
              <a:gd name="connsiteX22" fmla="*/ 636954 w 3084799"/>
              <a:gd name="connsiteY22" fmla="*/ 3393325 h 4485509"/>
              <a:gd name="connsiteX23" fmla="*/ 660699 w 3084799"/>
              <a:gd name="connsiteY23" fmla="*/ 3363789 h 4485509"/>
              <a:gd name="connsiteX24" fmla="*/ 665898 w 3084799"/>
              <a:gd name="connsiteY24" fmla="*/ 3318779 h 4485509"/>
              <a:gd name="connsiteX25" fmla="*/ 707718 w 3084799"/>
              <a:gd name="connsiteY25" fmla="*/ 3291841 h 4485509"/>
              <a:gd name="connsiteX26" fmla="*/ 705237 w 3084799"/>
              <a:gd name="connsiteY26" fmla="*/ 3217888 h 4485509"/>
              <a:gd name="connsiteX27" fmla="*/ 687045 w 3084799"/>
              <a:gd name="connsiteY27" fmla="*/ 3144170 h 4485509"/>
              <a:gd name="connsiteX28" fmla="*/ 650659 w 3084799"/>
              <a:gd name="connsiteY28" fmla="*/ 3062538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853378 w 3084799"/>
              <a:gd name="connsiteY32" fmla="*/ 2960339 h 4485509"/>
              <a:gd name="connsiteX33" fmla="*/ 886691 w 3084799"/>
              <a:gd name="connsiteY33" fmla="*/ 2902688 h 4485509"/>
              <a:gd name="connsiteX34" fmla="*/ 956861 w 3084799"/>
              <a:gd name="connsiteY34" fmla="*/ 2940488 h 4485509"/>
              <a:gd name="connsiteX35" fmla="*/ 1001168 w 3084799"/>
              <a:gd name="connsiteY35" fmla="*/ 2893944 h 4485509"/>
              <a:gd name="connsiteX36" fmla="*/ 1059293 w 3084799"/>
              <a:gd name="connsiteY36" fmla="*/ 2893235 h 4485509"/>
              <a:gd name="connsiteX37" fmla="*/ 1128048 w 3084799"/>
              <a:gd name="connsiteY37" fmla="*/ 2880713 h 4485509"/>
              <a:gd name="connsiteX38" fmla="*/ 1219840 w 3084799"/>
              <a:gd name="connsiteY38" fmla="*/ 2898078 h 4485509"/>
              <a:gd name="connsiteX39" fmla="*/ 1241579 w 3084799"/>
              <a:gd name="connsiteY39" fmla="*/ 2854013 h 4485509"/>
              <a:gd name="connsiteX40" fmla="*/ 1317660 w 3084799"/>
              <a:gd name="connsiteY40" fmla="*/ 2936589 h 4485509"/>
              <a:gd name="connsiteX41" fmla="*/ 1366927 w 3084799"/>
              <a:gd name="connsiteY41" fmla="*/ 2918158 h 4485509"/>
              <a:gd name="connsiteX42" fmla="*/ 1407686 w 3084799"/>
              <a:gd name="connsiteY42" fmla="*/ 2874332 h 4485509"/>
              <a:gd name="connsiteX43" fmla="*/ 1448090 w 3084799"/>
              <a:gd name="connsiteY43" fmla="*/ 2830150 h 4485509"/>
              <a:gd name="connsiteX44" fmla="*/ 1467940 w 3084799"/>
              <a:gd name="connsiteY44" fmla="*/ 2772854 h 4485509"/>
              <a:gd name="connsiteX45" fmla="*/ 1482238 w 3084799"/>
              <a:gd name="connsiteY45" fmla="*/ 2701499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550166 w 3084799"/>
              <a:gd name="connsiteY50" fmla="*/ 2356058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93761 w 3084799"/>
              <a:gd name="connsiteY54" fmla="*/ 2066263 h 4485509"/>
              <a:gd name="connsiteX55" fmla="*/ 1656844 w 3084799"/>
              <a:gd name="connsiteY55" fmla="*/ 2023495 h 4485509"/>
              <a:gd name="connsiteX56" fmla="*/ 1686856 w 3084799"/>
              <a:gd name="connsiteY56" fmla="*/ 1934065 h 4485509"/>
              <a:gd name="connsiteX57" fmla="*/ 1703278 w 3084799"/>
              <a:gd name="connsiteY57" fmla="*/ 1835655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79114 w 3084799"/>
              <a:gd name="connsiteY76" fmla="*/ 858524 h 4485509"/>
              <a:gd name="connsiteX77" fmla="*/ 1642673 w 3084799"/>
              <a:gd name="connsiteY77" fmla="*/ 835016 h 4485509"/>
              <a:gd name="connsiteX78" fmla="*/ 1685559 w 3084799"/>
              <a:gd name="connsiteY78" fmla="*/ 805482 h 4485509"/>
              <a:gd name="connsiteX79" fmla="*/ 1733169 w 3084799"/>
              <a:gd name="connsiteY79" fmla="*/ 776064 h 4485509"/>
              <a:gd name="connsiteX80" fmla="*/ 1759748 w 3084799"/>
              <a:gd name="connsiteY80" fmla="*/ 733652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863950 w 3084799"/>
              <a:gd name="connsiteY85" fmla="*/ 482253 h 4485509"/>
              <a:gd name="connsiteX86" fmla="*/ 1939555 w 3084799"/>
              <a:gd name="connsiteY86" fmla="*/ 476226 h 4485509"/>
              <a:gd name="connsiteX87" fmla="*/ 1979487 w 3084799"/>
              <a:gd name="connsiteY87" fmla="*/ 426846 h 4485509"/>
              <a:gd name="connsiteX88" fmla="*/ 2032532 w 3084799"/>
              <a:gd name="connsiteY88" fmla="*/ 415623 h 4485509"/>
              <a:gd name="connsiteX89" fmla="*/ 2080379 w 3084799"/>
              <a:gd name="connsiteY89" fmla="*/ 381954 h 4485509"/>
              <a:gd name="connsiteX90" fmla="*/ 2130586 w 3084799"/>
              <a:gd name="connsiteY90" fmla="*/ 381244 h 4485509"/>
              <a:gd name="connsiteX91" fmla="*/ 2162721 w 3084799"/>
              <a:gd name="connsiteY91" fmla="*/ 359506 h 4485509"/>
              <a:gd name="connsiteX92" fmla="*/ 2189895 w 3084799"/>
              <a:gd name="connsiteY92" fmla="*/ 315204 h 4485509"/>
              <a:gd name="connsiteX93" fmla="*/ 2223798 w 3084799"/>
              <a:gd name="connsiteY93" fmla="*/ 299019 h 4485509"/>
              <a:gd name="connsiteX94" fmla="*/ 2265974 w 3084799"/>
              <a:gd name="connsiteY94" fmla="*/ 288741 h 4485509"/>
              <a:gd name="connsiteX95" fmla="*/ 2310394 w 3084799"/>
              <a:gd name="connsiteY95" fmla="*/ 301380 h 4485509"/>
              <a:gd name="connsiteX96" fmla="*/ 2345008 w 3084799"/>
              <a:gd name="connsiteY96" fmla="*/ 260153 h 4485509"/>
              <a:gd name="connsiteX97" fmla="*/ 2395572 w 3084799"/>
              <a:gd name="connsiteY97" fmla="*/ 251765 h 4485509"/>
              <a:gd name="connsiteX98" fmla="*/ 2352219 w 3084799"/>
              <a:gd name="connsiteY98" fmla="*/ 339182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652548 w 3084799"/>
              <a:gd name="connsiteY21" fmla="*/ 3420616 h 4485509"/>
              <a:gd name="connsiteX22" fmla="*/ 636954 w 3084799"/>
              <a:gd name="connsiteY22" fmla="*/ 3393325 h 4485509"/>
              <a:gd name="connsiteX23" fmla="*/ 660699 w 3084799"/>
              <a:gd name="connsiteY23" fmla="*/ 3363789 h 4485509"/>
              <a:gd name="connsiteX24" fmla="*/ 665898 w 3084799"/>
              <a:gd name="connsiteY24" fmla="*/ 3318779 h 4485509"/>
              <a:gd name="connsiteX25" fmla="*/ 707718 w 3084799"/>
              <a:gd name="connsiteY25" fmla="*/ 3291841 h 4485509"/>
              <a:gd name="connsiteX26" fmla="*/ 705237 w 3084799"/>
              <a:gd name="connsiteY26" fmla="*/ 3217888 h 4485509"/>
              <a:gd name="connsiteX27" fmla="*/ 687045 w 3084799"/>
              <a:gd name="connsiteY27" fmla="*/ 3144170 h 4485509"/>
              <a:gd name="connsiteX28" fmla="*/ 650659 w 3084799"/>
              <a:gd name="connsiteY28" fmla="*/ 3062538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853378 w 3084799"/>
              <a:gd name="connsiteY32" fmla="*/ 2960339 h 4485509"/>
              <a:gd name="connsiteX33" fmla="*/ 886691 w 3084799"/>
              <a:gd name="connsiteY33" fmla="*/ 2902688 h 4485509"/>
              <a:gd name="connsiteX34" fmla="*/ 956861 w 3084799"/>
              <a:gd name="connsiteY34" fmla="*/ 2940488 h 4485509"/>
              <a:gd name="connsiteX35" fmla="*/ 1001168 w 3084799"/>
              <a:gd name="connsiteY35" fmla="*/ 2893944 h 4485509"/>
              <a:gd name="connsiteX36" fmla="*/ 1059293 w 3084799"/>
              <a:gd name="connsiteY36" fmla="*/ 2893235 h 4485509"/>
              <a:gd name="connsiteX37" fmla="*/ 1128048 w 3084799"/>
              <a:gd name="connsiteY37" fmla="*/ 2880713 h 4485509"/>
              <a:gd name="connsiteX38" fmla="*/ 1219840 w 3084799"/>
              <a:gd name="connsiteY38" fmla="*/ 2898078 h 4485509"/>
              <a:gd name="connsiteX39" fmla="*/ 1241579 w 3084799"/>
              <a:gd name="connsiteY39" fmla="*/ 2854013 h 4485509"/>
              <a:gd name="connsiteX40" fmla="*/ 1317660 w 3084799"/>
              <a:gd name="connsiteY40" fmla="*/ 2936589 h 4485509"/>
              <a:gd name="connsiteX41" fmla="*/ 1366927 w 3084799"/>
              <a:gd name="connsiteY41" fmla="*/ 2918158 h 4485509"/>
              <a:gd name="connsiteX42" fmla="*/ 1407686 w 3084799"/>
              <a:gd name="connsiteY42" fmla="*/ 2874332 h 4485509"/>
              <a:gd name="connsiteX43" fmla="*/ 1448090 w 3084799"/>
              <a:gd name="connsiteY43" fmla="*/ 2830150 h 4485509"/>
              <a:gd name="connsiteX44" fmla="*/ 1467940 w 3084799"/>
              <a:gd name="connsiteY44" fmla="*/ 2772854 h 4485509"/>
              <a:gd name="connsiteX45" fmla="*/ 1482238 w 3084799"/>
              <a:gd name="connsiteY45" fmla="*/ 2701499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550166 w 3084799"/>
              <a:gd name="connsiteY50" fmla="*/ 2356058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93761 w 3084799"/>
              <a:gd name="connsiteY54" fmla="*/ 2066263 h 4485509"/>
              <a:gd name="connsiteX55" fmla="*/ 1656844 w 3084799"/>
              <a:gd name="connsiteY55" fmla="*/ 2023495 h 4485509"/>
              <a:gd name="connsiteX56" fmla="*/ 1686856 w 3084799"/>
              <a:gd name="connsiteY56" fmla="*/ 1934065 h 4485509"/>
              <a:gd name="connsiteX57" fmla="*/ 1703278 w 3084799"/>
              <a:gd name="connsiteY57" fmla="*/ 1835655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79114 w 3084799"/>
              <a:gd name="connsiteY76" fmla="*/ 858524 h 4485509"/>
              <a:gd name="connsiteX77" fmla="*/ 1642673 w 3084799"/>
              <a:gd name="connsiteY77" fmla="*/ 835016 h 4485509"/>
              <a:gd name="connsiteX78" fmla="*/ 1685559 w 3084799"/>
              <a:gd name="connsiteY78" fmla="*/ 805482 h 4485509"/>
              <a:gd name="connsiteX79" fmla="*/ 1733169 w 3084799"/>
              <a:gd name="connsiteY79" fmla="*/ 776064 h 4485509"/>
              <a:gd name="connsiteX80" fmla="*/ 1759748 w 3084799"/>
              <a:gd name="connsiteY80" fmla="*/ 733652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863950 w 3084799"/>
              <a:gd name="connsiteY85" fmla="*/ 482253 h 4485509"/>
              <a:gd name="connsiteX86" fmla="*/ 1939555 w 3084799"/>
              <a:gd name="connsiteY86" fmla="*/ 476226 h 4485509"/>
              <a:gd name="connsiteX87" fmla="*/ 1979487 w 3084799"/>
              <a:gd name="connsiteY87" fmla="*/ 426846 h 4485509"/>
              <a:gd name="connsiteX88" fmla="*/ 2032532 w 3084799"/>
              <a:gd name="connsiteY88" fmla="*/ 415623 h 4485509"/>
              <a:gd name="connsiteX89" fmla="*/ 2080379 w 3084799"/>
              <a:gd name="connsiteY89" fmla="*/ 381954 h 4485509"/>
              <a:gd name="connsiteX90" fmla="*/ 2130586 w 3084799"/>
              <a:gd name="connsiteY90" fmla="*/ 381244 h 4485509"/>
              <a:gd name="connsiteX91" fmla="*/ 2162721 w 3084799"/>
              <a:gd name="connsiteY91" fmla="*/ 359506 h 4485509"/>
              <a:gd name="connsiteX92" fmla="*/ 2189895 w 3084799"/>
              <a:gd name="connsiteY92" fmla="*/ 315204 h 4485509"/>
              <a:gd name="connsiteX93" fmla="*/ 2223798 w 3084799"/>
              <a:gd name="connsiteY93" fmla="*/ 299019 h 4485509"/>
              <a:gd name="connsiteX94" fmla="*/ 2265974 w 3084799"/>
              <a:gd name="connsiteY94" fmla="*/ 288741 h 4485509"/>
              <a:gd name="connsiteX95" fmla="*/ 2310394 w 3084799"/>
              <a:gd name="connsiteY95" fmla="*/ 301380 h 4485509"/>
              <a:gd name="connsiteX96" fmla="*/ 2345008 w 3084799"/>
              <a:gd name="connsiteY96" fmla="*/ 260153 h 4485509"/>
              <a:gd name="connsiteX97" fmla="*/ 2395572 w 3084799"/>
              <a:gd name="connsiteY97" fmla="*/ 251765 h 4485509"/>
              <a:gd name="connsiteX98" fmla="*/ 2440583 w 3084799"/>
              <a:gd name="connsiteY98" fmla="*/ 230025 h 4485509"/>
              <a:gd name="connsiteX99" fmla="*/ 2384116 w 3084799"/>
              <a:gd name="connsiteY99" fmla="*/ 307284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652548 w 3084799"/>
              <a:gd name="connsiteY21" fmla="*/ 3420616 h 4485509"/>
              <a:gd name="connsiteX22" fmla="*/ 636954 w 3084799"/>
              <a:gd name="connsiteY22" fmla="*/ 3393325 h 4485509"/>
              <a:gd name="connsiteX23" fmla="*/ 660699 w 3084799"/>
              <a:gd name="connsiteY23" fmla="*/ 3363789 h 4485509"/>
              <a:gd name="connsiteX24" fmla="*/ 665898 w 3084799"/>
              <a:gd name="connsiteY24" fmla="*/ 3318779 h 4485509"/>
              <a:gd name="connsiteX25" fmla="*/ 707718 w 3084799"/>
              <a:gd name="connsiteY25" fmla="*/ 3291841 h 4485509"/>
              <a:gd name="connsiteX26" fmla="*/ 705237 w 3084799"/>
              <a:gd name="connsiteY26" fmla="*/ 3217888 h 4485509"/>
              <a:gd name="connsiteX27" fmla="*/ 687045 w 3084799"/>
              <a:gd name="connsiteY27" fmla="*/ 3144170 h 4485509"/>
              <a:gd name="connsiteX28" fmla="*/ 650659 w 3084799"/>
              <a:gd name="connsiteY28" fmla="*/ 3062538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853378 w 3084799"/>
              <a:gd name="connsiteY32" fmla="*/ 2960339 h 4485509"/>
              <a:gd name="connsiteX33" fmla="*/ 886691 w 3084799"/>
              <a:gd name="connsiteY33" fmla="*/ 2902688 h 4485509"/>
              <a:gd name="connsiteX34" fmla="*/ 956861 w 3084799"/>
              <a:gd name="connsiteY34" fmla="*/ 2940488 h 4485509"/>
              <a:gd name="connsiteX35" fmla="*/ 1001168 w 3084799"/>
              <a:gd name="connsiteY35" fmla="*/ 2893944 h 4485509"/>
              <a:gd name="connsiteX36" fmla="*/ 1059293 w 3084799"/>
              <a:gd name="connsiteY36" fmla="*/ 2893235 h 4485509"/>
              <a:gd name="connsiteX37" fmla="*/ 1128048 w 3084799"/>
              <a:gd name="connsiteY37" fmla="*/ 2880713 h 4485509"/>
              <a:gd name="connsiteX38" fmla="*/ 1219840 w 3084799"/>
              <a:gd name="connsiteY38" fmla="*/ 2898078 h 4485509"/>
              <a:gd name="connsiteX39" fmla="*/ 1241579 w 3084799"/>
              <a:gd name="connsiteY39" fmla="*/ 2854013 h 4485509"/>
              <a:gd name="connsiteX40" fmla="*/ 1317660 w 3084799"/>
              <a:gd name="connsiteY40" fmla="*/ 2936589 h 4485509"/>
              <a:gd name="connsiteX41" fmla="*/ 1366927 w 3084799"/>
              <a:gd name="connsiteY41" fmla="*/ 2918158 h 4485509"/>
              <a:gd name="connsiteX42" fmla="*/ 1407686 w 3084799"/>
              <a:gd name="connsiteY42" fmla="*/ 2874332 h 4485509"/>
              <a:gd name="connsiteX43" fmla="*/ 1448090 w 3084799"/>
              <a:gd name="connsiteY43" fmla="*/ 2830150 h 4485509"/>
              <a:gd name="connsiteX44" fmla="*/ 1467940 w 3084799"/>
              <a:gd name="connsiteY44" fmla="*/ 2772854 h 4485509"/>
              <a:gd name="connsiteX45" fmla="*/ 1482238 w 3084799"/>
              <a:gd name="connsiteY45" fmla="*/ 2701499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550166 w 3084799"/>
              <a:gd name="connsiteY50" fmla="*/ 2356058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93761 w 3084799"/>
              <a:gd name="connsiteY54" fmla="*/ 2066263 h 4485509"/>
              <a:gd name="connsiteX55" fmla="*/ 1656844 w 3084799"/>
              <a:gd name="connsiteY55" fmla="*/ 2023495 h 4485509"/>
              <a:gd name="connsiteX56" fmla="*/ 1686856 w 3084799"/>
              <a:gd name="connsiteY56" fmla="*/ 1934065 h 4485509"/>
              <a:gd name="connsiteX57" fmla="*/ 1703278 w 3084799"/>
              <a:gd name="connsiteY57" fmla="*/ 1835655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79114 w 3084799"/>
              <a:gd name="connsiteY76" fmla="*/ 858524 h 4485509"/>
              <a:gd name="connsiteX77" fmla="*/ 1642673 w 3084799"/>
              <a:gd name="connsiteY77" fmla="*/ 835016 h 4485509"/>
              <a:gd name="connsiteX78" fmla="*/ 1685559 w 3084799"/>
              <a:gd name="connsiteY78" fmla="*/ 805482 h 4485509"/>
              <a:gd name="connsiteX79" fmla="*/ 1733169 w 3084799"/>
              <a:gd name="connsiteY79" fmla="*/ 776064 h 4485509"/>
              <a:gd name="connsiteX80" fmla="*/ 1759748 w 3084799"/>
              <a:gd name="connsiteY80" fmla="*/ 733652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863950 w 3084799"/>
              <a:gd name="connsiteY85" fmla="*/ 482253 h 4485509"/>
              <a:gd name="connsiteX86" fmla="*/ 1939555 w 3084799"/>
              <a:gd name="connsiteY86" fmla="*/ 476226 h 4485509"/>
              <a:gd name="connsiteX87" fmla="*/ 1979487 w 3084799"/>
              <a:gd name="connsiteY87" fmla="*/ 426846 h 4485509"/>
              <a:gd name="connsiteX88" fmla="*/ 2032532 w 3084799"/>
              <a:gd name="connsiteY88" fmla="*/ 415623 h 4485509"/>
              <a:gd name="connsiteX89" fmla="*/ 2080379 w 3084799"/>
              <a:gd name="connsiteY89" fmla="*/ 381954 h 4485509"/>
              <a:gd name="connsiteX90" fmla="*/ 2130586 w 3084799"/>
              <a:gd name="connsiteY90" fmla="*/ 381244 h 4485509"/>
              <a:gd name="connsiteX91" fmla="*/ 2162721 w 3084799"/>
              <a:gd name="connsiteY91" fmla="*/ 359506 h 4485509"/>
              <a:gd name="connsiteX92" fmla="*/ 2189895 w 3084799"/>
              <a:gd name="connsiteY92" fmla="*/ 315204 h 4485509"/>
              <a:gd name="connsiteX93" fmla="*/ 2223798 w 3084799"/>
              <a:gd name="connsiteY93" fmla="*/ 299019 h 4485509"/>
              <a:gd name="connsiteX94" fmla="*/ 2265974 w 3084799"/>
              <a:gd name="connsiteY94" fmla="*/ 288741 h 4485509"/>
              <a:gd name="connsiteX95" fmla="*/ 2310394 w 3084799"/>
              <a:gd name="connsiteY95" fmla="*/ 301380 h 4485509"/>
              <a:gd name="connsiteX96" fmla="*/ 2345008 w 3084799"/>
              <a:gd name="connsiteY96" fmla="*/ 260153 h 4485509"/>
              <a:gd name="connsiteX97" fmla="*/ 2395572 w 3084799"/>
              <a:gd name="connsiteY97" fmla="*/ 251765 h 4485509"/>
              <a:gd name="connsiteX98" fmla="*/ 2440583 w 3084799"/>
              <a:gd name="connsiteY98" fmla="*/ 230025 h 4485509"/>
              <a:gd name="connsiteX99" fmla="*/ 2482876 w 3084799"/>
              <a:gd name="connsiteY99" fmla="*/ 164341 h 4485509"/>
              <a:gd name="connsiteX100" fmla="*/ 2442595 w 3084799"/>
              <a:gd name="connsiteY100" fmla="*/ 307284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652548 w 3084799"/>
              <a:gd name="connsiteY21" fmla="*/ 3420616 h 4485509"/>
              <a:gd name="connsiteX22" fmla="*/ 636954 w 3084799"/>
              <a:gd name="connsiteY22" fmla="*/ 3393325 h 4485509"/>
              <a:gd name="connsiteX23" fmla="*/ 660699 w 3084799"/>
              <a:gd name="connsiteY23" fmla="*/ 3363789 h 4485509"/>
              <a:gd name="connsiteX24" fmla="*/ 665898 w 3084799"/>
              <a:gd name="connsiteY24" fmla="*/ 3318779 h 4485509"/>
              <a:gd name="connsiteX25" fmla="*/ 707718 w 3084799"/>
              <a:gd name="connsiteY25" fmla="*/ 3291841 h 4485509"/>
              <a:gd name="connsiteX26" fmla="*/ 705237 w 3084799"/>
              <a:gd name="connsiteY26" fmla="*/ 3217888 h 4485509"/>
              <a:gd name="connsiteX27" fmla="*/ 687045 w 3084799"/>
              <a:gd name="connsiteY27" fmla="*/ 3144170 h 4485509"/>
              <a:gd name="connsiteX28" fmla="*/ 650659 w 3084799"/>
              <a:gd name="connsiteY28" fmla="*/ 3062538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853378 w 3084799"/>
              <a:gd name="connsiteY32" fmla="*/ 2960339 h 4485509"/>
              <a:gd name="connsiteX33" fmla="*/ 886691 w 3084799"/>
              <a:gd name="connsiteY33" fmla="*/ 2902688 h 4485509"/>
              <a:gd name="connsiteX34" fmla="*/ 956861 w 3084799"/>
              <a:gd name="connsiteY34" fmla="*/ 2940488 h 4485509"/>
              <a:gd name="connsiteX35" fmla="*/ 1001168 w 3084799"/>
              <a:gd name="connsiteY35" fmla="*/ 2893944 h 4485509"/>
              <a:gd name="connsiteX36" fmla="*/ 1059293 w 3084799"/>
              <a:gd name="connsiteY36" fmla="*/ 2893235 h 4485509"/>
              <a:gd name="connsiteX37" fmla="*/ 1128048 w 3084799"/>
              <a:gd name="connsiteY37" fmla="*/ 2880713 h 4485509"/>
              <a:gd name="connsiteX38" fmla="*/ 1219840 w 3084799"/>
              <a:gd name="connsiteY38" fmla="*/ 2898078 h 4485509"/>
              <a:gd name="connsiteX39" fmla="*/ 1241579 w 3084799"/>
              <a:gd name="connsiteY39" fmla="*/ 2854013 h 4485509"/>
              <a:gd name="connsiteX40" fmla="*/ 1317660 w 3084799"/>
              <a:gd name="connsiteY40" fmla="*/ 2936589 h 4485509"/>
              <a:gd name="connsiteX41" fmla="*/ 1366927 w 3084799"/>
              <a:gd name="connsiteY41" fmla="*/ 2918158 h 4485509"/>
              <a:gd name="connsiteX42" fmla="*/ 1407686 w 3084799"/>
              <a:gd name="connsiteY42" fmla="*/ 2874332 h 4485509"/>
              <a:gd name="connsiteX43" fmla="*/ 1448090 w 3084799"/>
              <a:gd name="connsiteY43" fmla="*/ 2830150 h 4485509"/>
              <a:gd name="connsiteX44" fmla="*/ 1467940 w 3084799"/>
              <a:gd name="connsiteY44" fmla="*/ 2772854 h 4485509"/>
              <a:gd name="connsiteX45" fmla="*/ 1482238 w 3084799"/>
              <a:gd name="connsiteY45" fmla="*/ 2701499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550166 w 3084799"/>
              <a:gd name="connsiteY50" fmla="*/ 2356058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93761 w 3084799"/>
              <a:gd name="connsiteY54" fmla="*/ 2066263 h 4485509"/>
              <a:gd name="connsiteX55" fmla="*/ 1656844 w 3084799"/>
              <a:gd name="connsiteY55" fmla="*/ 2023495 h 4485509"/>
              <a:gd name="connsiteX56" fmla="*/ 1686856 w 3084799"/>
              <a:gd name="connsiteY56" fmla="*/ 1934065 h 4485509"/>
              <a:gd name="connsiteX57" fmla="*/ 1703278 w 3084799"/>
              <a:gd name="connsiteY57" fmla="*/ 1835655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79114 w 3084799"/>
              <a:gd name="connsiteY76" fmla="*/ 858524 h 4485509"/>
              <a:gd name="connsiteX77" fmla="*/ 1642673 w 3084799"/>
              <a:gd name="connsiteY77" fmla="*/ 835016 h 4485509"/>
              <a:gd name="connsiteX78" fmla="*/ 1685559 w 3084799"/>
              <a:gd name="connsiteY78" fmla="*/ 805482 h 4485509"/>
              <a:gd name="connsiteX79" fmla="*/ 1733169 w 3084799"/>
              <a:gd name="connsiteY79" fmla="*/ 776064 h 4485509"/>
              <a:gd name="connsiteX80" fmla="*/ 1759748 w 3084799"/>
              <a:gd name="connsiteY80" fmla="*/ 733652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863950 w 3084799"/>
              <a:gd name="connsiteY85" fmla="*/ 482253 h 4485509"/>
              <a:gd name="connsiteX86" fmla="*/ 1939555 w 3084799"/>
              <a:gd name="connsiteY86" fmla="*/ 476226 h 4485509"/>
              <a:gd name="connsiteX87" fmla="*/ 1979487 w 3084799"/>
              <a:gd name="connsiteY87" fmla="*/ 426846 h 4485509"/>
              <a:gd name="connsiteX88" fmla="*/ 2032532 w 3084799"/>
              <a:gd name="connsiteY88" fmla="*/ 415623 h 4485509"/>
              <a:gd name="connsiteX89" fmla="*/ 2080379 w 3084799"/>
              <a:gd name="connsiteY89" fmla="*/ 381954 h 4485509"/>
              <a:gd name="connsiteX90" fmla="*/ 2130586 w 3084799"/>
              <a:gd name="connsiteY90" fmla="*/ 381244 h 4485509"/>
              <a:gd name="connsiteX91" fmla="*/ 2162721 w 3084799"/>
              <a:gd name="connsiteY91" fmla="*/ 359506 h 4485509"/>
              <a:gd name="connsiteX92" fmla="*/ 2189895 w 3084799"/>
              <a:gd name="connsiteY92" fmla="*/ 315204 h 4485509"/>
              <a:gd name="connsiteX93" fmla="*/ 2223798 w 3084799"/>
              <a:gd name="connsiteY93" fmla="*/ 299019 h 4485509"/>
              <a:gd name="connsiteX94" fmla="*/ 2265974 w 3084799"/>
              <a:gd name="connsiteY94" fmla="*/ 288741 h 4485509"/>
              <a:gd name="connsiteX95" fmla="*/ 2310394 w 3084799"/>
              <a:gd name="connsiteY95" fmla="*/ 301380 h 4485509"/>
              <a:gd name="connsiteX96" fmla="*/ 2345008 w 3084799"/>
              <a:gd name="connsiteY96" fmla="*/ 260153 h 4485509"/>
              <a:gd name="connsiteX97" fmla="*/ 2395572 w 3084799"/>
              <a:gd name="connsiteY97" fmla="*/ 251765 h 4485509"/>
              <a:gd name="connsiteX98" fmla="*/ 2440583 w 3084799"/>
              <a:gd name="connsiteY98" fmla="*/ 230025 h 4485509"/>
              <a:gd name="connsiteX99" fmla="*/ 2482876 w 3084799"/>
              <a:gd name="connsiteY99" fmla="*/ 164341 h 4485509"/>
              <a:gd name="connsiteX100" fmla="*/ 2543954 w 3084799"/>
              <a:gd name="connsiteY100" fmla="*/ 161742 h 4485509"/>
              <a:gd name="connsiteX101" fmla="*/ 2479809 w 3084799"/>
              <a:gd name="connsiteY101" fmla="*/ 317917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652548 w 3084799"/>
              <a:gd name="connsiteY21" fmla="*/ 3420616 h 4485509"/>
              <a:gd name="connsiteX22" fmla="*/ 636954 w 3084799"/>
              <a:gd name="connsiteY22" fmla="*/ 3393325 h 4485509"/>
              <a:gd name="connsiteX23" fmla="*/ 660699 w 3084799"/>
              <a:gd name="connsiteY23" fmla="*/ 3363789 h 4485509"/>
              <a:gd name="connsiteX24" fmla="*/ 665898 w 3084799"/>
              <a:gd name="connsiteY24" fmla="*/ 3318779 h 4485509"/>
              <a:gd name="connsiteX25" fmla="*/ 707718 w 3084799"/>
              <a:gd name="connsiteY25" fmla="*/ 3291841 h 4485509"/>
              <a:gd name="connsiteX26" fmla="*/ 705237 w 3084799"/>
              <a:gd name="connsiteY26" fmla="*/ 3217888 h 4485509"/>
              <a:gd name="connsiteX27" fmla="*/ 687045 w 3084799"/>
              <a:gd name="connsiteY27" fmla="*/ 3144170 h 4485509"/>
              <a:gd name="connsiteX28" fmla="*/ 650659 w 3084799"/>
              <a:gd name="connsiteY28" fmla="*/ 3062538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853378 w 3084799"/>
              <a:gd name="connsiteY32" fmla="*/ 2960339 h 4485509"/>
              <a:gd name="connsiteX33" fmla="*/ 886691 w 3084799"/>
              <a:gd name="connsiteY33" fmla="*/ 2902688 h 4485509"/>
              <a:gd name="connsiteX34" fmla="*/ 956861 w 3084799"/>
              <a:gd name="connsiteY34" fmla="*/ 2940488 h 4485509"/>
              <a:gd name="connsiteX35" fmla="*/ 1001168 w 3084799"/>
              <a:gd name="connsiteY35" fmla="*/ 2893944 h 4485509"/>
              <a:gd name="connsiteX36" fmla="*/ 1059293 w 3084799"/>
              <a:gd name="connsiteY36" fmla="*/ 2893235 h 4485509"/>
              <a:gd name="connsiteX37" fmla="*/ 1128048 w 3084799"/>
              <a:gd name="connsiteY37" fmla="*/ 2880713 h 4485509"/>
              <a:gd name="connsiteX38" fmla="*/ 1219840 w 3084799"/>
              <a:gd name="connsiteY38" fmla="*/ 2898078 h 4485509"/>
              <a:gd name="connsiteX39" fmla="*/ 1241579 w 3084799"/>
              <a:gd name="connsiteY39" fmla="*/ 2854013 h 4485509"/>
              <a:gd name="connsiteX40" fmla="*/ 1317660 w 3084799"/>
              <a:gd name="connsiteY40" fmla="*/ 2936589 h 4485509"/>
              <a:gd name="connsiteX41" fmla="*/ 1366927 w 3084799"/>
              <a:gd name="connsiteY41" fmla="*/ 2918158 h 4485509"/>
              <a:gd name="connsiteX42" fmla="*/ 1407686 w 3084799"/>
              <a:gd name="connsiteY42" fmla="*/ 2874332 h 4485509"/>
              <a:gd name="connsiteX43" fmla="*/ 1448090 w 3084799"/>
              <a:gd name="connsiteY43" fmla="*/ 2830150 h 4485509"/>
              <a:gd name="connsiteX44" fmla="*/ 1467940 w 3084799"/>
              <a:gd name="connsiteY44" fmla="*/ 2772854 h 4485509"/>
              <a:gd name="connsiteX45" fmla="*/ 1482238 w 3084799"/>
              <a:gd name="connsiteY45" fmla="*/ 2701499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550166 w 3084799"/>
              <a:gd name="connsiteY50" fmla="*/ 2356058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93761 w 3084799"/>
              <a:gd name="connsiteY54" fmla="*/ 2066263 h 4485509"/>
              <a:gd name="connsiteX55" fmla="*/ 1656844 w 3084799"/>
              <a:gd name="connsiteY55" fmla="*/ 2023495 h 4485509"/>
              <a:gd name="connsiteX56" fmla="*/ 1686856 w 3084799"/>
              <a:gd name="connsiteY56" fmla="*/ 1934065 h 4485509"/>
              <a:gd name="connsiteX57" fmla="*/ 1703278 w 3084799"/>
              <a:gd name="connsiteY57" fmla="*/ 1835655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79114 w 3084799"/>
              <a:gd name="connsiteY76" fmla="*/ 858524 h 4485509"/>
              <a:gd name="connsiteX77" fmla="*/ 1642673 w 3084799"/>
              <a:gd name="connsiteY77" fmla="*/ 835016 h 4485509"/>
              <a:gd name="connsiteX78" fmla="*/ 1685559 w 3084799"/>
              <a:gd name="connsiteY78" fmla="*/ 805482 h 4485509"/>
              <a:gd name="connsiteX79" fmla="*/ 1733169 w 3084799"/>
              <a:gd name="connsiteY79" fmla="*/ 776064 h 4485509"/>
              <a:gd name="connsiteX80" fmla="*/ 1759748 w 3084799"/>
              <a:gd name="connsiteY80" fmla="*/ 733652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863950 w 3084799"/>
              <a:gd name="connsiteY85" fmla="*/ 482253 h 4485509"/>
              <a:gd name="connsiteX86" fmla="*/ 1939555 w 3084799"/>
              <a:gd name="connsiteY86" fmla="*/ 476226 h 4485509"/>
              <a:gd name="connsiteX87" fmla="*/ 1979487 w 3084799"/>
              <a:gd name="connsiteY87" fmla="*/ 426846 h 4485509"/>
              <a:gd name="connsiteX88" fmla="*/ 2032532 w 3084799"/>
              <a:gd name="connsiteY88" fmla="*/ 415623 h 4485509"/>
              <a:gd name="connsiteX89" fmla="*/ 2080379 w 3084799"/>
              <a:gd name="connsiteY89" fmla="*/ 381954 h 4485509"/>
              <a:gd name="connsiteX90" fmla="*/ 2130586 w 3084799"/>
              <a:gd name="connsiteY90" fmla="*/ 381244 h 4485509"/>
              <a:gd name="connsiteX91" fmla="*/ 2162721 w 3084799"/>
              <a:gd name="connsiteY91" fmla="*/ 359506 h 4485509"/>
              <a:gd name="connsiteX92" fmla="*/ 2189895 w 3084799"/>
              <a:gd name="connsiteY92" fmla="*/ 315204 h 4485509"/>
              <a:gd name="connsiteX93" fmla="*/ 2223798 w 3084799"/>
              <a:gd name="connsiteY93" fmla="*/ 299019 h 4485509"/>
              <a:gd name="connsiteX94" fmla="*/ 2265974 w 3084799"/>
              <a:gd name="connsiteY94" fmla="*/ 288741 h 4485509"/>
              <a:gd name="connsiteX95" fmla="*/ 2310394 w 3084799"/>
              <a:gd name="connsiteY95" fmla="*/ 301380 h 4485509"/>
              <a:gd name="connsiteX96" fmla="*/ 2345008 w 3084799"/>
              <a:gd name="connsiteY96" fmla="*/ 260153 h 4485509"/>
              <a:gd name="connsiteX97" fmla="*/ 2395572 w 3084799"/>
              <a:gd name="connsiteY97" fmla="*/ 251765 h 4485509"/>
              <a:gd name="connsiteX98" fmla="*/ 2440583 w 3084799"/>
              <a:gd name="connsiteY98" fmla="*/ 230025 h 4485509"/>
              <a:gd name="connsiteX99" fmla="*/ 2482876 w 3084799"/>
              <a:gd name="connsiteY99" fmla="*/ 164341 h 4485509"/>
              <a:gd name="connsiteX100" fmla="*/ 2543954 w 3084799"/>
              <a:gd name="connsiteY100" fmla="*/ 161742 h 4485509"/>
              <a:gd name="connsiteX101" fmla="*/ 2596762 w 3084799"/>
              <a:gd name="connsiteY101" fmla="*/ 161980 h 4485509"/>
              <a:gd name="connsiteX102" fmla="*/ 2517023 w 3084799"/>
              <a:gd name="connsiteY102" fmla="*/ 29133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652548 w 3084799"/>
              <a:gd name="connsiteY21" fmla="*/ 3420616 h 4485509"/>
              <a:gd name="connsiteX22" fmla="*/ 636954 w 3084799"/>
              <a:gd name="connsiteY22" fmla="*/ 3393325 h 4485509"/>
              <a:gd name="connsiteX23" fmla="*/ 660699 w 3084799"/>
              <a:gd name="connsiteY23" fmla="*/ 3363789 h 4485509"/>
              <a:gd name="connsiteX24" fmla="*/ 665898 w 3084799"/>
              <a:gd name="connsiteY24" fmla="*/ 3318779 h 4485509"/>
              <a:gd name="connsiteX25" fmla="*/ 707718 w 3084799"/>
              <a:gd name="connsiteY25" fmla="*/ 3291841 h 4485509"/>
              <a:gd name="connsiteX26" fmla="*/ 705237 w 3084799"/>
              <a:gd name="connsiteY26" fmla="*/ 3217888 h 4485509"/>
              <a:gd name="connsiteX27" fmla="*/ 687045 w 3084799"/>
              <a:gd name="connsiteY27" fmla="*/ 3144170 h 4485509"/>
              <a:gd name="connsiteX28" fmla="*/ 650659 w 3084799"/>
              <a:gd name="connsiteY28" fmla="*/ 3062538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853378 w 3084799"/>
              <a:gd name="connsiteY32" fmla="*/ 2960339 h 4485509"/>
              <a:gd name="connsiteX33" fmla="*/ 886691 w 3084799"/>
              <a:gd name="connsiteY33" fmla="*/ 2902688 h 4485509"/>
              <a:gd name="connsiteX34" fmla="*/ 956861 w 3084799"/>
              <a:gd name="connsiteY34" fmla="*/ 2940488 h 4485509"/>
              <a:gd name="connsiteX35" fmla="*/ 1001168 w 3084799"/>
              <a:gd name="connsiteY35" fmla="*/ 2893944 h 4485509"/>
              <a:gd name="connsiteX36" fmla="*/ 1059293 w 3084799"/>
              <a:gd name="connsiteY36" fmla="*/ 2893235 h 4485509"/>
              <a:gd name="connsiteX37" fmla="*/ 1128048 w 3084799"/>
              <a:gd name="connsiteY37" fmla="*/ 2880713 h 4485509"/>
              <a:gd name="connsiteX38" fmla="*/ 1219840 w 3084799"/>
              <a:gd name="connsiteY38" fmla="*/ 2898078 h 4485509"/>
              <a:gd name="connsiteX39" fmla="*/ 1241579 w 3084799"/>
              <a:gd name="connsiteY39" fmla="*/ 2854013 h 4485509"/>
              <a:gd name="connsiteX40" fmla="*/ 1317660 w 3084799"/>
              <a:gd name="connsiteY40" fmla="*/ 2936589 h 4485509"/>
              <a:gd name="connsiteX41" fmla="*/ 1366927 w 3084799"/>
              <a:gd name="connsiteY41" fmla="*/ 2918158 h 4485509"/>
              <a:gd name="connsiteX42" fmla="*/ 1407686 w 3084799"/>
              <a:gd name="connsiteY42" fmla="*/ 2874332 h 4485509"/>
              <a:gd name="connsiteX43" fmla="*/ 1448090 w 3084799"/>
              <a:gd name="connsiteY43" fmla="*/ 2830150 h 4485509"/>
              <a:gd name="connsiteX44" fmla="*/ 1467940 w 3084799"/>
              <a:gd name="connsiteY44" fmla="*/ 2772854 h 4485509"/>
              <a:gd name="connsiteX45" fmla="*/ 1482238 w 3084799"/>
              <a:gd name="connsiteY45" fmla="*/ 2701499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550166 w 3084799"/>
              <a:gd name="connsiteY50" fmla="*/ 2356058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93761 w 3084799"/>
              <a:gd name="connsiteY54" fmla="*/ 2066263 h 4485509"/>
              <a:gd name="connsiteX55" fmla="*/ 1656844 w 3084799"/>
              <a:gd name="connsiteY55" fmla="*/ 2023495 h 4485509"/>
              <a:gd name="connsiteX56" fmla="*/ 1686856 w 3084799"/>
              <a:gd name="connsiteY56" fmla="*/ 1934065 h 4485509"/>
              <a:gd name="connsiteX57" fmla="*/ 1703278 w 3084799"/>
              <a:gd name="connsiteY57" fmla="*/ 1835655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79114 w 3084799"/>
              <a:gd name="connsiteY76" fmla="*/ 858524 h 4485509"/>
              <a:gd name="connsiteX77" fmla="*/ 1642673 w 3084799"/>
              <a:gd name="connsiteY77" fmla="*/ 835016 h 4485509"/>
              <a:gd name="connsiteX78" fmla="*/ 1685559 w 3084799"/>
              <a:gd name="connsiteY78" fmla="*/ 805482 h 4485509"/>
              <a:gd name="connsiteX79" fmla="*/ 1733169 w 3084799"/>
              <a:gd name="connsiteY79" fmla="*/ 776064 h 4485509"/>
              <a:gd name="connsiteX80" fmla="*/ 1759748 w 3084799"/>
              <a:gd name="connsiteY80" fmla="*/ 733652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863950 w 3084799"/>
              <a:gd name="connsiteY85" fmla="*/ 482253 h 4485509"/>
              <a:gd name="connsiteX86" fmla="*/ 1939555 w 3084799"/>
              <a:gd name="connsiteY86" fmla="*/ 476226 h 4485509"/>
              <a:gd name="connsiteX87" fmla="*/ 1979487 w 3084799"/>
              <a:gd name="connsiteY87" fmla="*/ 426846 h 4485509"/>
              <a:gd name="connsiteX88" fmla="*/ 2032532 w 3084799"/>
              <a:gd name="connsiteY88" fmla="*/ 415623 h 4485509"/>
              <a:gd name="connsiteX89" fmla="*/ 2080379 w 3084799"/>
              <a:gd name="connsiteY89" fmla="*/ 381954 h 4485509"/>
              <a:gd name="connsiteX90" fmla="*/ 2130586 w 3084799"/>
              <a:gd name="connsiteY90" fmla="*/ 381244 h 4485509"/>
              <a:gd name="connsiteX91" fmla="*/ 2162721 w 3084799"/>
              <a:gd name="connsiteY91" fmla="*/ 359506 h 4485509"/>
              <a:gd name="connsiteX92" fmla="*/ 2189895 w 3084799"/>
              <a:gd name="connsiteY92" fmla="*/ 315204 h 4485509"/>
              <a:gd name="connsiteX93" fmla="*/ 2223798 w 3084799"/>
              <a:gd name="connsiteY93" fmla="*/ 299019 h 4485509"/>
              <a:gd name="connsiteX94" fmla="*/ 2265974 w 3084799"/>
              <a:gd name="connsiteY94" fmla="*/ 288741 h 4485509"/>
              <a:gd name="connsiteX95" fmla="*/ 2310394 w 3084799"/>
              <a:gd name="connsiteY95" fmla="*/ 301380 h 4485509"/>
              <a:gd name="connsiteX96" fmla="*/ 2345008 w 3084799"/>
              <a:gd name="connsiteY96" fmla="*/ 260153 h 4485509"/>
              <a:gd name="connsiteX97" fmla="*/ 2395572 w 3084799"/>
              <a:gd name="connsiteY97" fmla="*/ 251765 h 4485509"/>
              <a:gd name="connsiteX98" fmla="*/ 2440583 w 3084799"/>
              <a:gd name="connsiteY98" fmla="*/ 230025 h 4485509"/>
              <a:gd name="connsiteX99" fmla="*/ 2482876 w 3084799"/>
              <a:gd name="connsiteY99" fmla="*/ 164341 h 4485509"/>
              <a:gd name="connsiteX100" fmla="*/ 2543954 w 3084799"/>
              <a:gd name="connsiteY100" fmla="*/ 161742 h 4485509"/>
              <a:gd name="connsiteX101" fmla="*/ 2596762 w 3084799"/>
              <a:gd name="connsiteY101" fmla="*/ 161980 h 4485509"/>
              <a:gd name="connsiteX102" fmla="*/ 2633976 w 3084799"/>
              <a:gd name="connsiteY102" fmla="*/ 189975 h 4485509"/>
              <a:gd name="connsiteX103" fmla="*/ 2591451 w 3084799"/>
              <a:gd name="connsiteY103" fmla="*/ 296651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084799"/>
              <a:gd name="connsiteY0" fmla="*/ 4485509 h 4485509"/>
              <a:gd name="connsiteX1" fmla="*/ 3257 w 3084799"/>
              <a:gd name="connsiteY1" fmla="*/ 4375287 h 4485509"/>
              <a:gd name="connsiteX2" fmla="*/ 76384 w 3084799"/>
              <a:gd name="connsiteY2" fmla="*/ 4304287 h 4485509"/>
              <a:gd name="connsiteX3" fmla="*/ 100484 w 3084799"/>
              <a:gd name="connsiteY3" fmla="*/ 4075104 h 4485509"/>
              <a:gd name="connsiteX4" fmla="*/ 225707 w 3084799"/>
              <a:gd name="connsiteY4" fmla="*/ 3970200 h 4485509"/>
              <a:gd name="connsiteX5" fmla="*/ 298360 w 3084799"/>
              <a:gd name="connsiteY5" fmla="*/ 3945389 h 4485509"/>
              <a:gd name="connsiteX6" fmla="*/ 290207 w 3084799"/>
              <a:gd name="connsiteY6" fmla="*/ 3866475 h 4485509"/>
              <a:gd name="connsiteX7" fmla="*/ 314308 w 3084799"/>
              <a:gd name="connsiteY7" fmla="*/ 3812957 h 4485509"/>
              <a:gd name="connsiteX8" fmla="*/ 312656 w 3084799"/>
              <a:gd name="connsiteY8" fmla="*/ 3768182 h 4485509"/>
              <a:gd name="connsiteX9" fmla="*/ 310767 w 3084799"/>
              <a:gd name="connsiteY9" fmla="*/ 3741600 h 4485509"/>
              <a:gd name="connsiteX10" fmla="*/ 332032 w 3084799"/>
              <a:gd name="connsiteY10" fmla="*/ 3704386 h 4485509"/>
              <a:gd name="connsiteX11" fmla="*/ 363930 w 3084799"/>
              <a:gd name="connsiteY11" fmla="*/ 3656540 h 4485509"/>
              <a:gd name="connsiteX12" fmla="*/ 390512 w 3084799"/>
              <a:gd name="connsiteY12" fmla="*/ 3635275 h 4485509"/>
              <a:gd name="connsiteX13" fmla="*/ 417093 w 3084799"/>
              <a:gd name="connsiteY13" fmla="*/ 3656540 h 4485509"/>
              <a:gd name="connsiteX14" fmla="*/ 433042 w 3084799"/>
              <a:gd name="connsiteY14" fmla="*/ 3629958 h 4485509"/>
              <a:gd name="connsiteX15" fmla="*/ 433042 w 3084799"/>
              <a:gd name="connsiteY15" fmla="*/ 3582112 h 4485509"/>
              <a:gd name="connsiteX16" fmla="*/ 438358 w 3084799"/>
              <a:gd name="connsiteY16" fmla="*/ 3539582 h 4485509"/>
              <a:gd name="connsiteX17" fmla="*/ 480888 w 3084799"/>
              <a:gd name="connsiteY17" fmla="*/ 3475786 h 4485509"/>
              <a:gd name="connsiteX18" fmla="*/ 523419 w 3084799"/>
              <a:gd name="connsiteY18" fmla="*/ 3465154 h 4485509"/>
              <a:gd name="connsiteX19" fmla="*/ 592530 w 3084799"/>
              <a:gd name="connsiteY19" fmla="*/ 3449205 h 4485509"/>
              <a:gd name="connsiteX20" fmla="*/ 645693 w 3084799"/>
              <a:gd name="connsiteY20" fmla="*/ 3443889 h 4485509"/>
              <a:gd name="connsiteX21" fmla="*/ 652548 w 3084799"/>
              <a:gd name="connsiteY21" fmla="*/ 3420616 h 4485509"/>
              <a:gd name="connsiteX22" fmla="*/ 636954 w 3084799"/>
              <a:gd name="connsiteY22" fmla="*/ 3393325 h 4485509"/>
              <a:gd name="connsiteX23" fmla="*/ 660699 w 3084799"/>
              <a:gd name="connsiteY23" fmla="*/ 3363789 h 4485509"/>
              <a:gd name="connsiteX24" fmla="*/ 665898 w 3084799"/>
              <a:gd name="connsiteY24" fmla="*/ 3318779 h 4485509"/>
              <a:gd name="connsiteX25" fmla="*/ 707718 w 3084799"/>
              <a:gd name="connsiteY25" fmla="*/ 3291841 h 4485509"/>
              <a:gd name="connsiteX26" fmla="*/ 705237 w 3084799"/>
              <a:gd name="connsiteY26" fmla="*/ 3217888 h 4485509"/>
              <a:gd name="connsiteX27" fmla="*/ 687045 w 3084799"/>
              <a:gd name="connsiteY27" fmla="*/ 3144170 h 4485509"/>
              <a:gd name="connsiteX28" fmla="*/ 650659 w 3084799"/>
              <a:gd name="connsiteY28" fmla="*/ 3062538 h 4485509"/>
              <a:gd name="connsiteX29" fmla="*/ 586633 w 3084799"/>
              <a:gd name="connsiteY29" fmla="*/ 3008901 h 4485509"/>
              <a:gd name="connsiteX30" fmla="*/ 687993 w 3084799"/>
              <a:gd name="connsiteY30" fmla="*/ 2953021 h 4485509"/>
              <a:gd name="connsiteX31" fmla="*/ 778600 w 3084799"/>
              <a:gd name="connsiteY31" fmla="*/ 2922893 h 4485509"/>
              <a:gd name="connsiteX32" fmla="*/ 853378 w 3084799"/>
              <a:gd name="connsiteY32" fmla="*/ 2960339 h 4485509"/>
              <a:gd name="connsiteX33" fmla="*/ 886691 w 3084799"/>
              <a:gd name="connsiteY33" fmla="*/ 2902688 h 4485509"/>
              <a:gd name="connsiteX34" fmla="*/ 956861 w 3084799"/>
              <a:gd name="connsiteY34" fmla="*/ 2940488 h 4485509"/>
              <a:gd name="connsiteX35" fmla="*/ 1001168 w 3084799"/>
              <a:gd name="connsiteY35" fmla="*/ 2893944 h 4485509"/>
              <a:gd name="connsiteX36" fmla="*/ 1059293 w 3084799"/>
              <a:gd name="connsiteY36" fmla="*/ 2893235 h 4485509"/>
              <a:gd name="connsiteX37" fmla="*/ 1128048 w 3084799"/>
              <a:gd name="connsiteY37" fmla="*/ 2880713 h 4485509"/>
              <a:gd name="connsiteX38" fmla="*/ 1219840 w 3084799"/>
              <a:gd name="connsiteY38" fmla="*/ 2898078 h 4485509"/>
              <a:gd name="connsiteX39" fmla="*/ 1241579 w 3084799"/>
              <a:gd name="connsiteY39" fmla="*/ 2854013 h 4485509"/>
              <a:gd name="connsiteX40" fmla="*/ 1317660 w 3084799"/>
              <a:gd name="connsiteY40" fmla="*/ 2936589 h 4485509"/>
              <a:gd name="connsiteX41" fmla="*/ 1366927 w 3084799"/>
              <a:gd name="connsiteY41" fmla="*/ 2918158 h 4485509"/>
              <a:gd name="connsiteX42" fmla="*/ 1407686 w 3084799"/>
              <a:gd name="connsiteY42" fmla="*/ 2874332 h 4485509"/>
              <a:gd name="connsiteX43" fmla="*/ 1448090 w 3084799"/>
              <a:gd name="connsiteY43" fmla="*/ 2830150 h 4485509"/>
              <a:gd name="connsiteX44" fmla="*/ 1467940 w 3084799"/>
              <a:gd name="connsiteY44" fmla="*/ 2772854 h 4485509"/>
              <a:gd name="connsiteX45" fmla="*/ 1482238 w 3084799"/>
              <a:gd name="connsiteY45" fmla="*/ 2701499 h 4485509"/>
              <a:gd name="connsiteX46" fmla="*/ 1475032 w 3084799"/>
              <a:gd name="connsiteY46" fmla="*/ 2587968 h 4485509"/>
              <a:gd name="connsiteX47" fmla="*/ 1490981 w 3084799"/>
              <a:gd name="connsiteY47" fmla="*/ 2508224 h 4485509"/>
              <a:gd name="connsiteX48" fmla="*/ 1448451 w 3084799"/>
              <a:gd name="connsiteY48" fmla="*/ 2460377 h 4485509"/>
              <a:gd name="connsiteX49" fmla="*/ 1485665 w 3084799"/>
              <a:gd name="connsiteY49" fmla="*/ 2401898 h 4485509"/>
              <a:gd name="connsiteX50" fmla="*/ 1550166 w 3084799"/>
              <a:gd name="connsiteY50" fmla="*/ 2356058 h 4485509"/>
              <a:gd name="connsiteX51" fmla="*/ 1528195 w 3084799"/>
              <a:gd name="connsiteY51" fmla="*/ 2284940 h 4485509"/>
              <a:gd name="connsiteX52" fmla="*/ 1538828 w 3084799"/>
              <a:gd name="connsiteY52" fmla="*/ 2215828 h 4485509"/>
              <a:gd name="connsiteX53" fmla="*/ 1554777 w 3084799"/>
              <a:gd name="connsiteY53" fmla="*/ 2152033 h 4485509"/>
              <a:gd name="connsiteX54" fmla="*/ 1593761 w 3084799"/>
              <a:gd name="connsiteY54" fmla="*/ 2066263 h 4485509"/>
              <a:gd name="connsiteX55" fmla="*/ 1656844 w 3084799"/>
              <a:gd name="connsiteY55" fmla="*/ 2023495 h 4485509"/>
              <a:gd name="connsiteX56" fmla="*/ 1686856 w 3084799"/>
              <a:gd name="connsiteY56" fmla="*/ 1934065 h 4485509"/>
              <a:gd name="connsiteX57" fmla="*/ 1703278 w 3084799"/>
              <a:gd name="connsiteY57" fmla="*/ 1835655 h 4485509"/>
              <a:gd name="connsiteX58" fmla="*/ 1708949 w 3084799"/>
              <a:gd name="connsiteY58" fmla="*/ 1763944 h 4485509"/>
              <a:gd name="connsiteX59" fmla="*/ 1703632 w 3084799"/>
              <a:gd name="connsiteY59" fmla="*/ 1705465 h 4485509"/>
              <a:gd name="connsiteX60" fmla="*/ 1666419 w 3084799"/>
              <a:gd name="connsiteY60" fmla="*/ 1609772 h 4485509"/>
              <a:gd name="connsiteX61" fmla="*/ 1645153 w 3084799"/>
              <a:gd name="connsiteY61" fmla="*/ 1535344 h 4485509"/>
              <a:gd name="connsiteX62" fmla="*/ 1591991 w 3084799"/>
              <a:gd name="connsiteY62" fmla="*/ 1487498 h 4485509"/>
              <a:gd name="connsiteX63" fmla="*/ 1549460 w 3084799"/>
              <a:gd name="connsiteY63" fmla="*/ 1439651 h 4485509"/>
              <a:gd name="connsiteX64" fmla="*/ 1469716 w 3084799"/>
              <a:gd name="connsiteY64" fmla="*/ 1375856 h 4485509"/>
              <a:gd name="connsiteX65" fmla="*/ 1416553 w 3084799"/>
              <a:gd name="connsiteY65" fmla="*/ 1338642 h 4485509"/>
              <a:gd name="connsiteX66" fmla="*/ 1427186 w 3084799"/>
              <a:gd name="connsiteY66" fmla="*/ 1296112 h 4485509"/>
              <a:gd name="connsiteX67" fmla="*/ 1443135 w 3084799"/>
              <a:gd name="connsiteY67" fmla="*/ 1264214 h 4485509"/>
              <a:gd name="connsiteX68" fmla="*/ 1485665 w 3084799"/>
              <a:gd name="connsiteY68" fmla="*/ 1227000 h 4485509"/>
              <a:gd name="connsiteX69" fmla="*/ 1490981 w 3084799"/>
              <a:gd name="connsiteY69" fmla="*/ 1184470 h 4485509"/>
              <a:gd name="connsiteX70" fmla="*/ 1490981 w 3084799"/>
              <a:gd name="connsiteY70" fmla="*/ 1131307 h 4485509"/>
              <a:gd name="connsiteX71" fmla="*/ 1469716 w 3084799"/>
              <a:gd name="connsiteY71" fmla="*/ 1088777 h 4485509"/>
              <a:gd name="connsiteX72" fmla="*/ 1459084 w 3084799"/>
              <a:gd name="connsiteY72" fmla="*/ 1051563 h 4485509"/>
              <a:gd name="connsiteX73" fmla="*/ 1475032 w 3084799"/>
              <a:gd name="connsiteY73" fmla="*/ 1024982 h 4485509"/>
              <a:gd name="connsiteX74" fmla="*/ 1528195 w 3084799"/>
              <a:gd name="connsiteY74" fmla="*/ 961186 h 4485509"/>
              <a:gd name="connsiteX75" fmla="*/ 1544144 w 3084799"/>
              <a:gd name="connsiteY75" fmla="*/ 918656 h 4485509"/>
              <a:gd name="connsiteX76" fmla="*/ 1579114 w 3084799"/>
              <a:gd name="connsiteY76" fmla="*/ 858524 h 4485509"/>
              <a:gd name="connsiteX77" fmla="*/ 1642673 w 3084799"/>
              <a:gd name="connsiteY77" fmla="*/ 835016 h 4485509"/>
              <a:gd name="connsiteX78" fmla="*/ 1685559 w 3084799"/>
              <a:gd name="connsiteY78" fmla="*/ 805482 h 4485509"/>
              <a:gd name="connsiteX79" fmla="*/ 1733169 w 3084799"/>
              <a:gd name="connsiteY79" fmla="*/ 776064 h 4485509"/>
              <a:gd name="connsiteX80" fmla="*/ 1759748 w 3084799"/>
              <a:gd name="connsiteY80" fmla="*/ 733652 h 4485509"/>
              <a:gd name="connsiteX81" fmla="*/ 1799326 w 3084799"/>
              <a:gd name="connsiteY81" fmla="*/ 679424 h 4485509"/>
              <a:gd name="connsiteX82" fmla="*/ 1809958 w 3084799"/>
              <a:gd name="connsiteY82" fmla="*/ 620944 h 4485509"/>
              <a:gd name="connsiteX83" fmla="*/ 1825907 w 3084799"/>
              <a:gd name="connsiteY83" fmla="*/ 583730 h 4485509"/>
              <a:gd name="connsiteX84" fmla="*/ 1831223 w 3084799"/>
              <a:gd name="connsiteY84" fmla="*/ 562465 h 4485509"/>
              <a:gd name="connsiteX85" fmla="*/ 1863950 w 3084799"/>
              <a:gd name="connsiteY85" fmla="*/ 482253 h 4485509"/>
              <a:gd name="connsiteX86" fmla="*/ 1939555 w 3084799"/>
              <a:gd name="connsiteY86" fmla="*/ 476226 h 4485509"/>
              <a:gd name="connsiteX87" fmla="*/ 1979487 w 3084799"/>
              <a:gd name="connsiteY87" fmla="*/ 426846 h 4485509"/>
              <a:gd name="connsiteX88" fmla="*/ 2032532 w 3084799"/>
              <a:gd name="connsiteY88" fmla="*/ 415623 h 4485509"/>
              <a:gd name="connsiteX89" fmla="*/ 2080379 w 3084799"/>
              <a:gd name="connsiteY89" fmla="*/ 381954 h 4485509"/>
              <a:gd name="connsiteX90" fmla="*/ 2130586 w 3084799"/>
              <a:gd name="connsiteY90" fmla="*/ 381244 h 4485509"/>
              <a:gd name="connsiteX91" fmla="*/ 2162721 w 3084799"/>
              <a:gd name="connsiteY91" fmla="*/ 359506 h 4485509"/>
              <a:gd name="connsiteX92" fmla="*/ 2189895 w 3084799"/>
              <a:gd name="connsiteY92" fmla="*/ 315204 h 4485509"/>
              <a:gd name="connsiteX93" fmla="*/ 2223798 w 3084799"/>
              <a:gd name="connsiteY93" fmla="*/ 299019 h 4485509"/>
              <a:gd name="connsiteX94" fmla="*/ 2265974 w 3084799"/>
              <a:gd name="connsiteY94" fmla="*/ 288741 h 4485509"/>
              <a:gd name="connsiteX95" fmla="*/ 2310394 w 3084799"/>
              <a:gd name="connsiteY95" fmla="*/ 301380 h 4485509"/>
              <a:gd name="connsiteX96" fmla="*/ 2345008 w 3084799"/>
              <a:gd name="connsiteY96" fmla="*/ 260153 h 4485509"/>
              <a:gd name="connsiteX97" fmla="*/ 2395572 w 3084799"/>
              <a:gd name="connsiteY97" fmla="*/ 251765 h 4485509"/>
              <a:gd name="connsiteX98" fmla="*/ 2440583 w 3084799"/>
              <a:gd name="connsiteY98" fmla="*/ 230025 h 4485509"/>
              <a:gd name="connsiteX99" fmla="*/ 2482876 w 3084799"/>
              <a:gd name="connsiteY99" fmla="*/ 164341 h 4485509"/>
              <a:gd name="connsiteX100" fmla="*/ 2543954 w 3084799"/>
              <a:gd name="connsiteY100" fmla="*/ 161742 h 4485509"/>
              <a:gd name="connsiteX101" fmla="*/ 2596762 w 3084799"/>
              <a:gd name="connsiteY101" fmla="*/ 161980 h 4485509"/>
              <a:gd name="connsiteX102" fmla="*/ 2633976 w 3084799"/>
              <a:gd name="connsiteY102" fmla="*/ 189975 h 4485509"/>
              <a:gd name="connsiteX103" fmla="*/ 2669419 w 3084799"/>
              <a:gd name="connsiteY103" fmla="*/ 138115 h 4485509"/>
              <a:gd name="connsiteX104" fmla="*/ 2655246 w 3084799"/>
              <a:gd name="connsiteY104" fmla="*/ 286019 h 4485509"/>
              <a:gd name="connsiteX105" fmla="*/ 2671195 w 3084799"/>
              <a:gd name="connsiteY105" fmla="*/ 264754 h 4485509"/>
              <a:gd name="connsiteX106" fmla="*/ 2665879 w 3084799"/>
              <a:gd name="connsiteY106" fmla="*/ 227540 h 4485509"/>
              <a:gd name="connsiteX107" fmla="*/ 2713726 w 3084799"/>
              <a:gd name="connsiteY107" fmla="*/ 206275 h 4485509"/>
              <a:gd name="connsiteX108" fmla="*/ 2708409 w 3084799"/>
              <a:gd name="connsiteY108" fmla="*/ 174377 h 4485509"/>
              <a:gd name="connsiteX109" fmla="*/ 2745623 w 3084799"/>
              <a:gd name="connsiteY109" fmla="*/ 169061 h 4485509"/>
              <a:gd name="connsiteX110" fmla="*/ 2814735 w 3084799"/>
              <a:gd name="connsiteY110" fmla="*/ 121214 h 4485509"/>
              <a:gd name="connsiteX111" fmla="*/ 2862581 w 3084799"/>
              <a:gd name="connsiteY111" fmla="*/ 110582 h 4485509"/>
              <a:gd name="connsiteX112" fmla="*/ 2883846 w 3084799"/>
              <a:gd name="connsiteY112" fmla="*/ 84000 h 4485509"/>
              <a:gd name="connsiteX113" fmla="*/ 2899795 w 3084799"/>
              <a:gd name="connsiteY113" fmla="*/ 46786 h 4485509"/>
              <a:gd name="connsiteX114" fmla="*/ 2921060 w 3084799"/>
              <a:gd name="connsiteY114" fmla="*/ 20205 h 4485509"/>
              <a:gd name="connsiteX115" fmla="*/ 2950360 w 3084799"/>
              <a:gd name="connsiteY115" fmla="*/ 946 h 4485509"/>
              <a:gd name="connsiteX116" fmla="*/ 3011437 w 3084799"/>
              <a:gd name="connsiteY116" fmla="*/ 12054 h 4485509"/>
              <a:gd name="connsiteX117" fmla="*/ 3038966 w 3084799"/>
              <a:gd name="connsiteY117" fmla="*/ 22448 h 4485509"/>
              <a:gd name="connsiteX118" fmla="*/ 3057513 w 3084799"/>
              <a:gd name="connsiteY118" fmla="*/ 20442 h 4485509"/>
              <a:gd name="connsiteX119" fmla="*/ 3084332 w 3084799"/>
              <a:gd name="connsiteY119" fmla="*/ 5 h 4485509"/>
              <a:gd name="connsiteX120" fmla="*/ 3073936 w 3084799"/>
              <a:gd name="connsiteY120" fmla="*/ 18435 h 4485509"/>
              <a:gd name="connsiteX0" fmla="*/ 16607 w 3141589"/>
              <a:gd name="connsiteY0" fmla="*/ 4693420 h 4693420"/>
              <a:gd name="connsiteX1" fmla="*/ 3257 w 3141589"/>
              <a:gd name="connsiteY1" fmla="*/ 4583198 h 4693420"/>
              <a:gd name="connsiteX2" fmla="*/ 76384 w 3141589"/>
              <a:gd name="connsiteY2" fmla="*/ 4512198 h 4693420"/>
              <a:gd name="connsiteX3" fmla="*/ 100484 w 3141589"/>
              <a:gd name="connsiteY3" fmla="*/ 4283015 h 4693420"/>
              <a:gd name="connsiteX4" fmla="*/ 225707 w 3141589"/>
              <a:gd name="connsiteY4" fmla="*/ 4178111 h 4693420"/>
              <a:gd name="connsiteX5" fmla="*/ 298360 w 3141589"/>
              <a:gd name="connsiteY5" fmla="*/ 4153300 h 4693420"/>
              <a:gd name="connsiteX6" fmla="*/ 290207 w 3141589"/>
              <a:gd name="connsiteY6" fmla="*/ 4074386 h 4693420"/>
              <a:gd name="connsiteX7" fmla="*/ 314308 w 3141589"/>
              <a:gd name="connsiteY7" fmla="*/ 4020868 h 4693420"/>
              <a:gd name="connsiteX8" fmla="*/ 312656 w 3141589"/>
              <a:gd name="connsiteY8" fmla="*/ 3976093 h 4693420"/>
              <a:gd name="connsiteX9" fmla="*/ 310767 w 3141589"/>
              <a:gd name="connsiteY9" fmla="*/ 3949511 h 4693420"/>
              <a:gd name="connsiteX10" fmla="*/ 332032 w 3141589"/>
              <a:gd name="connsiteY10" fmla="*/ 3912297 h 4693420"/>
              <a:gd name="connsiteX11" fmla="*/ 363930 w 3141589"/>
              <a:gd name="connsiteY11" fmla="*/ 3864451 h 4693420"/>
              <a:gd name="connsiteX12" fmla="*/ 390512 w 3141589"/>
              <a:gd name="connsiteY12" fmla="*/ 3843186 h 4693420"/>
              <a:gd name="connsiteX13" fmla="*/ 417093 w 3141589"/>
              <a:gd name="connsiteY13" fmla="*/ 3864451 h 4693420"/>
              <a:gd name="connsiteX14" fmla="*/ 433042 w 3141589"/>
              <a:gd name="connsiteY14" fmla="*/ 3837869 h 4693420"/>
              <a:gd name="connsiteX15" fmla="*/ 433042 w 3141589"/>
              <a:gd name="connsiteY15" fmla="*/ 3790023 h 4693420"/>
              <a:gd name="connsiteX16" fmla="*/ 438358 w 3141589"/>
              <a:gd name="connsiteY16" fmla="*/ 3747493 h 4693420"/>
              <a:gd name="connsiteX17" fmla="*/ 480888 w 3141589"/>
              <a:gd name="connsiteY17" fmla="*/ 3683697 h 4693420"/>
              <a:gd name="connsiteX18" fmla="*/ 523419 w 3141589"/>
              <a:gd name="connsiteY18" fmla="*/ 3673065 h 4693420"/>
              <a:gd name="connsiteX19" fmla="*/ 592530 w 3141589"/>
              <a:gd name="connsiteY19" fmla="*/ 3657116 h 4693420"/>
              <a:gd name="connsiteX20" fmla="*/ 645693 w 3141589"/>
              <a:gd name="connsiteY20" fmla="*/ 3651800 h 4693420"/>
              <a:gd name="connsiteX21" fmla="*/ 652548 w 3141589"/>
              <a:gd name="connsiteY21" fmla="*/ 3628527 h 4693420"/>
              <a:gd name="connsiteX22" fmla="*/ 636954 w 3141589"/>
              <a:gd name="connsiteY22" fmla="*/ 3601236 h 4693420"/>
              <a:gd name="connsiteX23" fmla="*/ 660699 w 3141589"/>
              <a:gd name="connsiteY23" fmla="*/ 3571700 h 4693420"/>
              <a:gd name="connsiteX24" fmla="*/ 665898 w 3141589"/>
              <a:gd name="connsiteY24" fmla="*/ 3526690 h 4693420"/>
              <a:gd name="connsiteX25" fmla="*/ 707718 w 3141589"/>
              <a:gd name="connsiteY25" fmla="*/ 3499752 h 4693420"/>
              <a:gd name="connsiteX26" fmla="*/ 705237 w 3141589"/>
              <a:gd name="connsiteY26" fmla="*/ 3425799 h 4693420"/>
              <a:gd name="connsiteX27" fmla="*/ 687045 w 3141589"/>
              <a:gd name="connsiteY27" fmla="*/ 3352081 h 4693420"/>
              <a:gd name="connsiteX28" fmla="*/ 650659 w 3141589"/>
              <a:gd name="connsiteY28" fmla="*/ 3270449 h 4693420"/>
              <a:gd name="connsiteX29" fmla="*/ 586633 w 3141589"/>
              <a:gd name="connsiteY29" fmla="*/ 3216812 h 4693420"/>
              <a:gd name="connsiteX30" fmla="*/ 687993 w 3141589"/>
              <a:gd name="connsiteY30" fmla="*/ 3160932 h 4693420"/>
              <a:gd name="connsiteX31" fmla="*/ 778600 w 3141589"/>
              <a:gd name="connsiteY31" fmla="*/ 3130804 h 4693420"/>
              <a:gd name="connsiteX32" fmla="*/ 853378 w 3141589"/>
              <a:gd name="connsiteY32" fmla="*/ 3168250 h 4693420"/>
              <a:gd name="connsiteX33" fmla="*/ 886691 w 3141589"/>
              <a:gd name="connsiteY33" fmla="*/ 3110599 h 4693420"/>
              <a:gd name="connsiteX34" fmla="*/ 956861 w 3141589"/>
              <a:gd name="connsiteY34" fmla="*/ 3148399 h 4693420"/>
              <a:gd name="connsiteX35" fmla="*/ 1001168 w 3141589"/>
              <a:gd name="connsiteY35" fmla="*/ 3101855 h 4693420"/>
              <a:gd name="connsiteX36" fmla="*/ 1059293 w 3141589"/>
              <a:gd name="connsiteY36" fmla="*/ 3101146 h 4693420"/>
              <a:gd name="connsiteX37" fmla="*/ 1128048 w 3141589"/>
              <a:gd name="connsiteY37" fmla="*/ 3088624 h 4693420"/>
              <a:gd name="connsiteX38" fmla="*/ 1219840 w 3141589"/>
              <a:gd name="connsiteY38" fmla="*/ 3105989 h 4693420"/>
              <a:gd name="connsiteX39" fmla="*/ 1241579 w 3141589"/>
              <a:gd name="connsiteY39" fmla="*/ 3061924 h 4693420"/>
              <a:gd name="connsiteX40" fmla="*/ 1317660 w 3141589"/>
              <a:gd name="connsiteY40" fmla="*/ 3144500 h 4693420"/>
              <a:gd name="connsiteX41" fmla="*/ 1366927 w 3141589"/>
              <a:gd name="connsiteY41" fmla="*/ 3126069 h 4693420"/>
              <a:gd name="connsiteX42" fmla="*/ 1407686 w 3141589"/>
              <a:gd name="connsiteY42" fmla="*/ 3082243 h 4693420"/>
              <a:gd name="connsiteX43" fmla="*/ 1448090 w 3141589"/>
              <a:gd name="connsiteY43" fmla="*/ 3038061 h 4693420"/>
              <a:gd name="connsiteX44" fmla="*/ 1467940 w 3141589"/>
              <a:gd name="connsiteY44" fmla="*/ 2980765 h 4693420"/>
              <a:gd name="connsiteX45" fmla="*/ 1482238 w 3141589"/>
              <a:gd name="connsiteY45" fmla="*/ 2909410 h 4693420"/>
              <a:gd name="connsiteX46" fmla="*/ 1475032 w 3141589"/>
              <a:gd name="connsiteY46" fmla="*/ 2795879 h 4693420"/>
              <a:gd name="connsiteX47" fmla="*/ 1490981 w 3141589"/>
              <a:gd name="connsiteY47" fmla="*/ 2716135 h 4693420"/>
              <a:gd name="connsiteX48" fmla="*/ 1448451 w 3141589"/>
              <a:gd name="connsiteY48" fmla="*/ 2668288 h 4693420"/>
              <a:gd name="connsiteX49" fmla="*/ 1485665 w 3141589"/>
              <a:gd name="connsiteY49" fmla="*/ 2609809 h 4693420"/>
              <a:gd name="connsiteX50" fmla="*/ 1550166 w 3141589"/>
              <a:gd name="connsiteY50" fmla="*/ 2563969 h 4693420"/>
              <a:gd name="connsiteX51" fmla="*/ 1528195 w 3141589"/>
              <a:gd name="connsiteY51" fmla="*/ 2492851 h 4693420"/>
              <a:gd name="connsiteX52" fmla="*/ 1538828 w 3141589"/>
              <a:gd name="connsiteY52" fmla="*/ 2423739 h 4693420"/>
              <a:gd name="connsiteX53" fmla="*/ 1554777 w 3141589"/>
              <a:gd name="connsiteY53" fmla="*/ 2359944 h 4693420"/>
              <a:gd name="connsiteX54" fmla="*/ 1593761 w 3141589"/>
              <a:gd name="connsiteY54" fmla="*/ 2274174 h 4693420"/>
              <a:gd name="connsiteX55" fmla="*/ 1656844 w 3141589"/>
              <a:gd name="connsiteY55" fmla="*/ 2231406 h 4693420"/>
              <a:gd name="connsiteX56" fmla="*/ 1686856 w 3141589"/>
              <a:gd name="connsiteY56" fmla="*/ 2141976 h 4693420"/>
              <a:gd name="connsiteX57" fmla="*/ 1703278 w 3141589"/>
              <a:gd name="connsiteY57" fmla="*/ 2043566 h 4693420"/>
              <a:gd name="connsiteX58" fmla="*/ 1708949 w 3141589"/>
              <a:gd name="connsiteY58" fmla="*/ 1971855 h 4693420"/>
              <a:gd name="connsiteX59" fmla="*/ 1703632 w 3141589"/>
              <a:gd name="connsiteY59" fmla="*/ 1913376 h 4693420"/>
              <a:gd name="connsiteX60" fmla="*/ 1666419 w 3141589"/>
              <a:gd name="connsiteY60" fmla="*/ 1817683 h 4693420"/>
              <a:gd name="connsiteX61" fmla="*/ 1645153 w 3141589"/>
              <a:gd name="connsiteY61" fmla="*/ 1743255 h 4693420"/>
              <a:gd name="connsiteX62" fmla="*/ 1591991 w 3141589"/>
              <a:gd name="connsiteY62" fmla="*/ 1695409 h 4693420"/>
              <a:gd name="connsiteX63" fmla="*/ 1549460 w 3141589"/>
              <a:gd name="connsiteY63" fmla="*/ 1647562 h 4693420"/>
              <a:gd name="connsiteX64" fmla="*/ 1469716 w 3141589"/>
              <a:gd name="connsiteY64" fmla="*/ 1583767 h 4693420"/>
              <a:gd name="connsiteX65" fmla="*/ 1416553 w 3141589"/>
              <a:gd name="connsiteY65" fmla="*/ 1546553 h 4693420"/>
              <a:gd name="connsiteX66" fmla="*/ 1427186 w 3141589"/>
              <a:gd name="connsiteY66" fmla="*/ 1504023 h 4693420"/>
              <a:gd name="connsiteX67" fmla="*/ 1443135 w 3141589"/>
              <a:gd name="connsiteY67" fmla="*/ 1472125 h 4693420"/>
              <a:gd name="connsiteX68" fmla="*/ 1485665 w 3141589"/>
              <a:gd name="connsiteY68" fmla="*/ 1434911 h 4693420"/>
              <a:gd name="connsiteX69" fmla="*/ 1490981 w 3141589"/>
              <a:gd name="connsiteY69" fmla="*/ 1392381 h 4693420"/>
              <a:gd name="connsiteX70" fmla="*/ 1490981 w 3141589"/>
              <a:gd name="connsiteY70" fmla="*/ 1339218 h 4693420"/>
              <a:gd name="connsiteX71" fmla="*/ 1469716 w 3141589"/>
              <a:gd name="connsiteY71" fmla="*/ 1296688 h 4693420"/>
              <a:gd name="connsiteX72" fmla="*/ 1459084 w 3141589"/>
              <a:gd name="connsiteY72" fmla="*/ 1259474 h 4693420"/>
              <a:gd name="connsiteX73" fmla="*/ 1475032 w 3141589"/>
              <a:gd name="connsiteY73" fmla="*/ 1232893 h 4693420"/>
              <a:gd name="connsiteX74" fmla="*/ 1528195 w 3141589"/>
              <a:gd name="connsiteY74" fmla="*/ 1169097 h 4693420"/>
              <a:gd name="connsiteX75" fmla="*/ 1544144 w 3141589"/>
              <a:gd name="connsiteY75" fmla="*/ 1126567 h 4693420"/>
              <a:gd name="connsiteX76" fmla="*/ 1579114 w 3141589"/>
              <a:gd name="connsiteY76" fmla="*/ 1066435 h 4693420"/>
              <a:gd name="connsiteX77" fmla="*/ 1642673 w 3141589"/>
              <a:gd name="connsiteY77" fmla="*/ 1042927 h 4693420"/>
              <a:gd name="connsiteX78" fmla="*/ 1685559 w 3141589"/>
              <a:gd name="connsiteY78" fmla="*/ 1013393 h 4693420"/>
              <a:gd name="connsiteX79" fmla="*/ 1733169 w 3141589"/>
              <a:gd name="connsiteY79" fmla="*/ 983975 h 4693420"/>
              <a:gd name="connsiteX80" fmla="*/ 1759748 w 3141589"/>
              <a:gd name="connsiteY80" fmla="*/ 941563 h 4693420"/>
              <a:gd name="connsiteX81" fmla="*/ 1799326 w 3141589"/>
              <a:gd name="connsiteY81" fmla="*/ 887335 h 4693420"/>
              <a:gd name="connsiteX82" fmla="*/ 1809958 w 3141589"/>
              <a:gd name="connsiteY82" fmla="*/ 828855 h 4693420"/>
              <a:gd name="connsiteX83" fmla="*/ 1825907 w 3141589"/>
              <a:gd name="connsiteY83" fmla="*/ 791641 h 4693420"/>
              <a:gd name="connsiteX84" fmla="*/ 1831223 w 3141589"/>
              <a:gd name="connsiteY84" fmla="*/ 770376 h 4693420"/>
              <a:gd name="connsiteX85" fmla="*/ 1863950 w 3141589"/>
              <a:gd name="connsiteY85" fmla="*/ 690164 h 4693420"/>
              <a:gd name="connsiteX86" fmla="*/ 1939555 w 3141589"/>
              <a:gd name="connsiteY86" fmla="*/ 684137 h 4693420"/>
              <a:gd name="connsiteX87" fmla="*/ 1979487 w 3141589"/>
              <a:gd name="connsiteY87" fmla="*/ 634757 h 4693420"/>
              <a:gd name="connsiteX88" fmla="*/ 2032532 w 3141589"/>
              <a:gd name="connsiteY88" fmla="*/ 623534 h 4693420"/>
              <a:gd name="connsiteX89" fmla="*/ 2080379 w 3141589"/>
              <a:gd name="connsiteY89" fmla="*/ 589865 h 4693420"/>
              <a:gd name="connsiteX90" fmla="*/ 2130586 w 3141589"/>
              <a:gd name="connsiteY90" fmla="*/ 589155 h 4693420"/>
              <a:gd name="connsiteX91" fmla="*/ 2162721 w 3141589"/>
              <a:gd name="connsiteY91" fmla="*/ 567417 h 4693420"/>
              <a:gd name="connsiteX92" fmla="*/ 2189895 w 3141589"/>
              <a:gd name="connsiteY92" fmla="*/ 523115 h 4693420"/>
              <a:gd name="connsiteX93" fmla="*/ 2223798 w 3141589"/>
              <a:gd name="connsiteY93" fmla="*/ 506930 h 4693420"/>
              <a:gd name="connsiteX94" fmla="*/ 2265974 w 3141589"/>
              <a:gd name="connsiteY94" fmla="*/ 496652 h 4693420"/>
              <a:gd name="connsiteX95" fmla="*/ 2310394 w 3141589"/>
              <a:gd name="connsiteY95" fmla="*/ 509291 h 4693420"/>
              <a:gd name="connsiteX96" fmla="*/ 2345008 w 3141589"/>
              <a:gd name="connsiteY96" fmla="*/ 468064 h 4693420"/>
              <a:gd name="connsiteX97" fmla="*/ 2395572 w 3141589"/>
              <a:gd name="connsiteY97" fmla="*/ 459676 h 4693420"/>
              <a:gd name="connsiteX98" fmla="*/ 2440583 w 3141589"/>
              <a:gd name="connsiteY98" fmla="*/ 437936 h 4693420"/>
              <a:gd name="connsiteX99" fmla="*/ 2482876 w 3141589"/>
              <a:gd name="connsiteY99" fmla="*/ 372252 h 4693420"/>
              <a:gd name="connsiteX100" fmla="*/ 2543954 w 3141589"/>
              <a:gd name="connsiteY100" fmla="*/ 369653 h 4693420"/>
              <a:gd name="connsiteX101" fmla="*/ 2596762 w 3141589"/>
              <a:gd name="connsiteY101" fmla="*/ 369891 h 4693420"/>
              <a:gd name="connsiteX102" fmla="*/ 2633976 w 3141589"/>
              <a:gd name="connsiteY102" fmla="*/ 397886 h 4693420"/>
              <a:gd name="connsiteX103" fmla="*/ 2669419 w 3141589"/>
              <a:gd name="connsiteY103" fmla="*/ 346026 h 4693420"/>
              <a:gd name="connsiteX104" fmla="*/ 2655246 w 3141589"/>
              <a:gd name="connsiteY104" fmla="*/ 493930 h 4693420"/>
              <a:gd name="connsiteX105" fmla="*/ 2671195 w 3141589"/>
              <a:gd name="connsiteY105" fmla="*/ 472665 h 4693420"/>
              <a:gd name="connsiteX106" fmla="*/ 2665879 w 3141589"/>
              <a:gd name="connsiteY106" fmla="*/ 435451 h 4693420"/>
              <a:gd name="connsiteX107" fmla="*/ 2713726 w 3141589"/>
              <a:gd name="connsiteY107" fmla="*/ 414186 h 4693420"/>
              <a:gd name="connsiteX108" fmla="*/ 2708409 w 3141589"/>
              <a:gd name="connsiteY108" fmla="*/ 382288 h 4693420"/>
              <a:gd name="connsiteX109" fmla="*/ 2745623 w 3141589"/>
              <a:gd name="connsiteY109" fmla="*/ 376972 h 4693420"/>
              <a:gd name="connsiteX110" fmla="*/ 2814735 w 3141589"/>
              <a:gd name="connsiteY110" fmla="*/ 329125 h 4693420"/>
              <a:gd name="connsiteX111" fmla="*/ 2862581 w 3141589"/>
              <a:gd name="connsiteY111" fmla="*/ 318493 h 4693420"/>
              <a:gd name="connsiteX112" fmla="*/ 2883846 w 3141589"/>
              <a:gd name="connsiteY112" fmla="*/ 291911 h 4693420"/>
              <a:gd name="connsiteX113" fmla="*/ 2899795 w 3141589"/>
              <a:gd name="connsiteY113" fmla="*/ 254697 h 4693420"/>
              <a:gd name="connsiteX114" fmla="*/ 2921060 w 3141589"/>
              <a:gd name="connsiteY114" fmla="*/ 228116 h 4693420"/>
              <a:gd name="connsiteX115" fmla="*/ 2950360 w 3141589"/>
              <a:gd name="connsiteY115" fmla="*/ 208857 h 4693420"/>
              <a:gd name="connsiteX116" fmla="*/ 3011437 w 3141589"/>
              <a:gd name="connsiteY116" fmla="*/ 219965 h 4693420"/>
              <a:gd name="connsiteX117" fmla="*/ 3038966 w 3141589"/>
              <a:gd name="connsiteY117" fmla="*/ 230359 h 4693420"/>
              <a:gd name="connsiteX118" fmla="*/ 3057513 w 3141589"/>
              <a:gd name="connsiteY118" fmla="*/ 228353 h 4693420"/>
              <a:gd name="connsiteX119" fmla="*/ 3141508 w 3141589"/>
              <a:gd name="connsiteY119" fmla="*/ 0 h 4693420"/>
              <a:gd name="connsiteX120" fmla="*/ 3073936 w 3141589"/>
              <a:gd name="connsiteY120" fmla="*/ 226346 h 4693420"/>
              <a:gd name="connsiteX0" fmla="*/ 16607 w 3141694"/>
              <a:gd name="connsiteY0" fmla="*/ 4693422 h 4693422"/>
              <a:gd name="connsiteX1" fmla="*/ 3257 w 3141694"/>
              <a:gd name="connsiteY1" fmla="*/ 4583200 h 4693422"/>
              <a:gd name="connsiteX2" fmla="*/ 76384 w 3141694"/>
              <a:gd name="connsiteY2" fmla="*/ 4512200 h 4693422"/>
              <a:gd name="connsiteX3" fmla="*/ 100484 w 3141694"/>
              <a:gd name="connsiteY3" fmla="*/ 4283017 h 4693422"/>
              <a:gd name="connsiteX4" fmla="*/ 225707 w 3141694"/>
              <a:gd name="connsiteY4" fmla="*/ 4178113 h 4693422"/>
              <a:gd name="connsiteX5" fmla="*/ 298360 w 3141694"/>
              <a:gd name="connsiteY5" fmla="*/ 4153302 h 4693422"/>
              <a:gd name="connsiteX6" fmla="*/ 290207 w 3141694"/>
              <a:gd name="connsiteY6" fmla="*/ 4074388 h 4693422"/>
              <a:gd name="connsiteX7" fmla="*/ 314308 w 3141694"/>
              <a:gd name="connsiteY7" fmla="*/ 4020870 h 4693422"/>
              <a:gd name="connsiteX8" fmla="*/ 312656 w 3141694"/>
              <a:gd name="connsiteY8" fmla="*/ 3976095 h 4693422"/>
              <a:gd name="connsiteX9" fmla="*/ 310767 w 3141694"/>
              <a:gd name="connsiteY9" fmla="*/ 3949513 h 4693422"/>
              <a:gd name="connsiteX10" fmla="*/ 332032 w 3141694"/>
              <a:gd name="connsiteY10" fmla="*/ 3912299 h 4693422"/>
              <a:gd name="connsiteX11" fmla="*/ 363930 w 3141694"/>
              <a:gd name="connsiteY11" fmla="*/ 3864453 h 4693422"/>
              <a:gd name="connsiteX12" fmla="*/ 390512 w 3141694"/>
              <a:gd name="connsiteY12" fmla="*/ 3843188 h 4693422"/>
              <a:gd name="connsiteX13" fmla="*/ 417093 w 3141694"/>
              <a:gd name="connsiteY13" fmla="*/ 3864453 h 4693422"/>
              <a:gd name="connsiteX14" fmla="*/ 433042 w 3141694"/>
              <a:gd name="connsiteY14" fmla="*/ 3837871 h 4693422"/>
              <a:gd name="connsiteX15" fmla="*/ 433042 w 3141694"/>
              <a:gd name="connsiteY15" fmla="*/ 3790025 h 4693422"/>
              <a:gd name="connsiteX16" fmla="*/ 438358 w 3141694"/>
              <a:gd name="connsiteY16" fmla="*/ 3747495 h 4693422"/>
              <a:gd name="connsiteX17" fmla="*/ 480888 w 3141694"/>
              <a:gd name="connsiteY17" fmla="*/ 3683699 h 4693422"/>
              <a:gd name="connsiteX18" fmla="*/ 523419 w 3141694"/>
              <a:gd name="connsiteY18" fmla="*/ 3673067 h 4693422"/>
              <a:gd name="connsiteX19" fmla="*/ 592530 w 3141694"/>
              <a:gd name="connsiteY19" fmla="*/ 3657118 h 4693422"/>
              <a:gd name="connsiteX20" fmla="*/ 645693 w 3141694"/>
              <a:gd name="connsiteY20" fmla="*/ 3651802 h 4693422"/>
              <a:gd name="connsiteX21" fmla="*/ 652548 w 3141694"/>
              <a:gd name="connsiteY21" fmla="*/ 3628529 h 4693422"/>
              <a:gd name="connsiteX22" fmla="*/ 636954 w 3141694"/>
              <a:gd name="connsiteY22" fmla="*/ 3601238 h 4693422"/>
              <a:gd name="connsiteX23" fmla="*/ 660699 w 3141694"/>
              <a:gd name="connsiteY23" fmla="*/ 3571702 h 4693422"/>
              <a:gd name="connsiteX24" fmla="*/ 665898 w 3141694"/>
              <a:gd name="connsiteY24" fmla="*/ 3526692 h 4693422"/>
              <a:gd name="connsiteX25" fmla="*/ 707718 w 3141694"/>
              <a:gd name="connsiteY25" fmla="*/ 3499754 h 4693422"/>
              <a:gd name="connsiteX26" fmla="*/ 705237 w 3141694"/>
              <a:gd name="connsiteY26" fmla="*/ 3425801 h 4693422"/>
              <a:gd name="connsiteX27" fmla="*/ 687045 w 3141694"/>
              <a:gd name="connsiteY27" fmla="*/ 3352083 h 4693422"/>
              <a:gd name="connsiteX28" fmla="*/ 650659 w 3141694"/>
              <a:gd name="connsiteY28" fmla="*/ 3270451 h 4693422"/>
              <a:gd name="connsiteX29" fmla="*/ 586633 w 3141694"/>
              <a:gd name="connsiteY29" fmla="*/ 3216814 h 4693422"/>
              <a:gd name="connsiteX30" fmla="*/ 687993 w 3141694"/>
              <a:gd name="connsiteY30" fmla="*/ 3160934 h 4693422"/>
              <a:gd name="connsiteX31" fmla="*/ 778600 w 3141694"/>
              <a:gd name="connsiteY31" fmla="*/ 3130806 h 4693422"/>
              <a:gd name="connsiteX32" fmla="*/ 853378 w 3141694"/>
              <a:gd name="connsiteY32" fmla="*/ 3168252 h 4693422"/>
              <a:gd name="connsiteX33" fmla="*/ 886691 w 3141694"/>
              <a:gd name="connsiteY33" fmla="*/ 3110601 h 4693422"/>
              <a:gd name="connsiteX34" fmla="*/ 956861 w 3141694"/>
              <a:gd name="connsiteY34" fmla="*/ 3148401 h 4693422"/>
              <a:gd name="connsiteX35" fmla="*/ 1001168 w 3141694"/>
              <a:gd name="connsiteY35" fmla="*/ 3101857 h 4693422"/>
              <a:gd name="connsiteX36" fmla="*/ 1059293 w 3141694"/>
              <a:gd name="connsiteY36" fmla="*/ 3101148 h 4693422"/>
              <a:gd name="connsiteX37" fmla="*/ 1128048 w 3141694"/>
              <a:gd name="connsiteY37" fmla="*/ 3088626 h 4693422"/>
              <a:gd name="connsiteX38" fmla="*/ 1219840 w 3141694"/>
              <a:gd name="connsiteY38" fmla="*/ 3105991 h 4693422"/>
              <a:gd name="connsiteX39" fmla="*/ 1241579 w 3141694"/>
              <a:gd name="connsiteY39" fmla="*/ 3061926 h 4693422"/>
              <a:gd name="connsiteX40" fmla="*/ 1317660 w 3141694"/>
              <a:gd name="connsiteY40" fmla="*/ 3144502 h 4693422"/>
              <a:gd name="connsiteX41" fmla="*/ 1366927 w 3141694"/>
              <a:gd name="connsiteY41" fmla="*/ 3126071 h 4693422"/>
              <a:gd name="connsiteX42" fmla="*/ 1407686 w 3141694"/>
              <a:gd name="connsiteY42" fmla="*/ 3082245 h 4693422"/>
              <a:gd name="connsiteX43" fmla="*/ 1448090 w 3141694"/>
              <a:gd name="connsiteY43" fmla="*/ 3038063 h 4693422"/>
              <a:gd name="connsiteX44" fmla="*/ 1467940 w 3141694"/>
              <a:gd name="connsiteY44" fmla="*/ 2980767 h 4693422"/>
              <a:gd name="connsiteX45" fmla="*/ 1482238 w 3141694"/>
              <a:gd name="connsiteY45" fmla="*/ 2909412 h 4693422"/>
              <a:gd name="connsiteX46" fmla="*/ 1475032 w 3141694"/>
              <a:gd name="connsiteY46" fmla="*/ 2795881 h 4693422"/>
              <a:gd name="connsiteX47" fmla="*/ 1490981 w 3141694"/>
              <a:gd name="connsiteY47" fmla="*/ 2716137 h 4693422"/>
              <a:gd name="connsiteX48" fmla="*/ 1448451 w 3141694"/>
              <a:gd name="connsiteY48" fmla="*/ 2668290 h 4693422"/>
              <a:gd name="connsiteX49" fmla="*/ 1485665 w 3141694"/>
              <a:gd name="connsiteY49" fmla="*/ 2609811 h 4693422"/>
              <a:gd name="connsiteX50" fmla="*/ 1550166 w 3141694"/>
              <a:gd name="connsiteY50" fmla="*/ 2563971 h 4693422"/>
              <a:gd name="connsiteX51" fmla="*/ 1528195 w 3141694"/>
              <a:gd name="connsiteY51" fmla="*/ 2492853 h 4693422"/>
              <a:gd name="connsiteX52" fmla="*/ 1538828 w 3141694"/>
              <a:gd name="connsiteY52" fmla="*/ 2423741 h 4693422"/>
              <a:gd name="connsiteX53" fmla="*/ 1554777 w 3141694"/>
              <a:gd name="connsiteY53" fmla="*/ 2359946 h 4693422"/>
              <a:gd name="connsiteX54" fmla="*/ 1593761 w 3141694"/>
              <a:gd name="connsiteY54" fmla="*/ 2274176 h 4693422"/>
              <a:gd name="connsiteX55" fmla="*/ 1656844 w 3141694"/>
              <a:gd name="connsiteY55" fmla="*/ 2231408 h 4693422"/>
              <a:gd name="connsiteX56" fmla="*/ 1686856 w 3141694"/>
              <a:gd name="connsiteY56" fmla="*/ 2141978 h 4693422"/>
              <a:gd name="connsiteX57" fmla="*/ 1703278 w 3141694"/>
              <a:gd name="connsiteY57" fmla="*/ 2043568 h 4693422"/>
              <a:gd name="connsiteX58" fmla="*/ 1708949 w 3141694"/>
              <a:gd name="connsiteY58" fmla="*/ 1971857 h 4693422"/>
              <a:gd name="connsiteX59" fmla="*/ 1703632 w 3141694"/>
              <a:gd name="connsiteY59" fmla="*/ 1913378 h 4693422"/>
              <a:gd name="connsiteX60" fmla="*/ 1666419 w 3141694"/>
              <a:gd name="connsiteY60" fmla="*/ 1817685 h 4693422"/>
              <a:gd name="connsiteX61" fmla="*/ 1645153 w 3141694"/>
              <a:gd name="connsiteY61" fmla="*/ 1743257 h 4693422"/>
              <a:gd name="connsiteX62" fmla="*/ 1591991 w 3141694"/>
              <a:gd name="connsiteY62" fmla="*/ 1695411 h 4693422"/>
              <a:gd name="connsiteX63" fmla="*/ 1549460 w 3141694"/>
              <a:gd name="connsiteY63" fmla="*/ 1647564 h 4693422"/>
              <a:gd name="connsiteX64" fmla="*/ 1469716 w 3141694"/>
              <a:gd name="connsiteY64" fmla="*/ 1583769 h 4693422"/>
              <a:gd name="connsiteX65" fmla="*/ 1416553 w 3141694"/>
              <a:gd name="connsiteY65" fmla="*/ 1546555 h 4693422"/>
              <a:gd name="connsiteX66" fmla="*/ 1427186 w 3141694"/>
              <a:gd name="connsiteY66" fmla="*/ 1504025 h 4693422"/>
              <a:gd name="connsiteX67" fmla="*/ 1443135 w 3141694"/>
              <a:gd name="connsiteY67" fmla="*/ 1472127 h 4693422"/>
              <a:gd name="connsiteX68" fmla="*/ 1485665 w 3141694"/>
              <a:gd name="connsiteY68" fmla="*/ 1434913 h 4693422"/>
              <a:gd name="connsiteX69" fmla="*/ 1490981 w 3141694"/>
              <a:gd name="connsiteY69" fmla="*/ 1392383 h 4693422"/>
              <a:gd name="connsiteX70" fmla="*/ 1490981 w 3141694"/>
              <a:gd name="connsiteY70" fmla="*/ 1339220 h 4693422"/>
              <a:gd name="connsiteX71" fmla="*/ 1469716 w 3141694"/>
              <a:gd name="connsiteY71" fmla="*/ 1296690 h 4693422"/>
              <a:gd name="connsiteX72" fmla="*/ 1459084 w 3141694"/>
              <a:gd name="connsiteY72" fmla="*/ 1259476 h 4693422"/>
              <a:gd name="connsiteX73" fmla="*/ 1475032 w 3141694"/>
              <a:gd name="connsiteY73" fmla="*/ 1232895 h 4693422"/>
              <a:gd name="connsiteX74" fmla="*/ 1528195 w 3141694"/>
              <a:gd name="connsiteY74" fmla="*/ 1169099 h 4693422"/>
              <a:gd name="connsiteX75" fmla="*/ 1544144 w 3141694"/>
              <a:gd name="connsiteY75" fmla="*/ 1126569 h 4693422"/>
              <a:gd name="connsiteX76" fmla="*/ 1579114 w 3141694"/>
              <a:gd name="connsiteY76" fmla="*/ 1066437 h 4693422"/>
              <a:gd name="connsiteX77" fmla="*/ 1642673 w 3141694"/>
              <a:gd name="connsiteY77" fmla="*/ 1042929 h 4693422"/>
              <a:gd name="connsiteX78" fmla="*/ 1685559 w 3141694"/>
              <a:gd name="connsiteY78" fmla="*/ 1013395 h 4693422"/>
              <a:gd name="connsiteX79" fmla="*/ 1733169 w 3141694"/>
              <a:gd name="connsiteY79" fmla="*/ 983977 h 4693422"/>
              <a:gd name="connsiteX80" fmla="*/ 1759748 w 3141694"/>
              <a:gd name="connsiteY80" fmla="*/ 941565 h 4693422"/>
              <a:gd name="connsiteX81" fmla="*/ 1799326 w 3141694"/>
              <a:gd name="connsiteY81" fmla="*/ 887337 h 4693422"/>
              <a:gd name="connsiteX82" fmla="*/ 1809958 w 3141694"/>
              <a:gd name="connsiteY82" fmla="*/ 828857 h 4693422"/>
              <a:gd name="connsiteX83" fmla="*/ 1825907 w 3141694"/>
              <a:gd name="connsiteY83" fmla="*/ 791643 h 4693422"/>
              <a:gd name="connsiteX84" fmla="*/ 1831223 w 3141694"/>
              <a:gd name="connsiteY84" fmla="*/ 770378 h 4693422"/>
              <a:gd name="connsiteX85" fmla="*/ 1863950 w 3141694"/>
              <a:gd name="connsiteY85" fmla="*/ 690166 h 4693422"/>
              <a:gd name="connsiteX86" fmla="*/ 1939555 w 3141694"/>
              <a:gd name="connsiteY86" fmla="*/ 684139 h 4693422"/>
              <a:gd name="connsiteX87" fmla="*/ 1979487 w 3141694"/>
              <a:gd name="connsiteY87" fmla="*/ 634759 h 4693422"/>
              <a:gd name="connsiteX88" fmla="*/ 2032532 w 3141694"/>
              <a:gd name="connsiteY88" fmla="*/ 623536 h 4693422"/>
              <a:gd name="connsiteX89" fmla="*/ 2080379 w 3141694"/>
              <a:gd name="connsiteY89" fmla="*/ 589867 h 4693422"/>
              <a:gd name="connsiteX90" fmla="*/ 2130586 w 3141694"/>
              <a:gd name="connsiteY90" fmla="*/ 589157 h 4693422"/>
              <a:gd name="connsiteX91" fmla="*/ 2162721 w 3141694"/>
              <a:gd name="connsiteY91" fmla="*/ 567419 h 4693422"/>
              <a:gd name="connsiteX92" fmla="*/ 2189895 w 3141694"/>
              <a:gd name="connsiteY92" fmla="*/ 523117 h 4693422"/>
              <a:gd name="connsiteX93" fmla="*/ 2223798 w 3141694"/>
              <a:gd name="connsiteY93" fmla="*/ 506932 h 4693422"/>
              <a:gd name="connsiteX94" fmla="*/ 2265974 w 3141694"/>
              <a:gd name="connsiteY94" fmla="*/ 496654 h 4693422"/>
              <a:gd name="connsiteX95" fmla="*/ 2310394 w 3141694"/>
              <a:gd name="connsiteY95" fmla="*/ 509293 h 4693422"/>
              <a:gd name="connsiteX96" fmla="*/ 2345008 w 3141694"/>
              <a:gd name="connsiteY96" fmla="*/ 468066 h 4693422"/>
              <a:gd name="connsiteX97" fmla="*/ 2395572 w 3141694"/>
              <a:gd name="connsiteY97" fmla="*/ 459678 h 4693422"/>
              <a:gd name="connsiteX98" fmla="*/ 2440583 w 3141694"/>
              <a:gd name="connsiteY98" fmla="*/ 437938 h 4693422"/>
              <a:gd name="connsiteX99" fmla="*/ 2482876 w 3141694"/>
              <a:gd name="connsiteY99" fmla="*/ 372254 h 4693422"/>
              <a:gd name="connsiteX100" fmla="*/ 2543954 w 3141694"/>
              <a:gd name="connsiteY100" fmla="*/ 369655 h 4693422"/>
              <a:gd name="connsiteX101" fmla="*/ 2596762 w 3141694"/>
              <a:gd name="connsiteY101" fmla="*/ 369893 h 4693422"/>
              <a:gd name="connsiteX102" fmla="*/ 2633976 w 3141694"/>
              <a:gd name="connsiteY102" fmla="*/ 397888 h 4693422"/>
              <a:gd name="connsiteX103" fmla="*/ 2669419 w 3141694"/>
              <a:gd name="connsiteY103" fmla="*/ 346028 h 4693422"/>
              <a:gd name="connsiteX104" fmla="*/ 2655246 w 3141694"/>
              <a:gd name="connsiteY104" fmla="*/ 493932 h 4693422"/>
              <a:gd name="connsiteX105" fmla="*/ 2671195 w 3141694"/>
              <a:gd name="connsiteY105" fmla="*/ 472667 h 4693422"/>
              <a:gd name="connsiteX106" fmla="*/ 2665879 w 3141694"/>
              <a:gd name="connsiteY106" fmla="*/ 435453 h 4693422"/>
              <a:gd name="connsiteX107" fmla="*/ 2713726 w 3141694"/>
              <a:gd name="connsiteY107" fmla="*/ 414188 h 4693422"/>
              <a:gd name="connsiteX108" fmla="*/ 2708409 w 3141694"/>
              <a:gd name="connsiteY108" fmla="*/ 382290 h 4693422"/>
              <a:gd name="connsiteX109" fmla="*/ 2745623 w 3141694"/>
              <a:gd name="connsiteY109" fmla="*/ 376974 h 4693422"/>
              <a:gd name="connsiteX110" fmla="*/ 2814735 w 3141694"/>
              <a:gd name="connsiteY110" fmla="*/ 329127 h 4693422"/>
              <a:gd name="connsiteX111" fmla="*/ 2862581 w 3141694"/>
              <a:gd name="connsiteY111" fmla="*/ 318495 h 4693422"/>
              <a:gd name="connsiteX112" fmla="*/ 2883846 w 3141694"/>
              <a:gd name="connsiteY112" fmla="*/ 291913 h 4693422"/>
              <a:gd name="connsiteX113" fmla="*/ 2899795 w 3141694"/>
              <a:gd name="connsiteY113" fmla="*/ 254699 h 4693422"/>
              <a:gd name="connsiteX114" fmla="*/ 2921060 w 3141694"/>
              <a:gd name="connsiteY114" fmla="*/ 228118 h 4693422"/>
              <a:gd name="connsiteX115" fmla="*/ 2950360 w 3141694"/>
              <a:gd name="connsiteY115" fmla="*/ 208859 h 4693422"/>
              <a:gd name="connsiteX116" fmla="*/ 3011437 w 3141694"/>
              <a:gd name="connsiteY116" fmla="*/ 219967 h 4693422"/>
              <a:gd name="connsiteX117" fmla="*/ 3038966 w 3141694"/>
              <a:gd name="connsiteY117" fmla="*/ 230361 h 4693422"/>
              <a:gd name="connsiteX118" fmla="*/ 3057513 w 3141694"/>
              <a:gd name="connsiteY118" fmla="*/ 228355 h 4693422"/>
              <a:gd name="connsiteX119" fmla="*/ 3141508 w 3141694"/>
              <a:gd name="connsiteY119" fmla="*/ 2 h 4693422"/>
              <a:gd name="connsiteX120" fmla="*/ 3112921 w 3141694"/>
              <a:gd name="connsiteY120" fmla="*/ 39223 h 4693422"/>
              <a:gd name="connsiteX0" fmla="*/ 16607 w 3141694"/>
              <a:gd name="connsiteY0" fmla="*/ 4693422 h 4693422"/>
              <a:gd name="connsiteX1" fmla="*/ 3257 w 3141694"/>
              <a:gd name="connsiteY1" fmla="*/ 4583200 h 4693422"/>
              <a:gd name="connsiteX2" fmla="*/ 76384 w 3141694"/>
              <a:gd name="connsiteY2" fmla="*/ 4512200 h 4693422"/>
              <a:gd name="connsiteX3" fmla="*/ 100484 w 3141694"/>
              <a:gd name="connsiteY3" fmla="*/ 4283017 h 4693422"/>
              <a:gd name="connsiteX4" fmla="*/ 225707 w 3141694"/>
              <a:gd name="connsiteY4" fmla="*/ 4178113 h 4693422"/>
              <a:gd name="connsiteX5" fmla="*/ 298360 w 3141694"/>
              <a:gd name="connsiteY5" fmla="*/ 4153302 h 4693422"/>
              <a:gd name="connsiteX6" fmla="*/ 290207 w 3141694"/>
              <a:gd name="connsiteY6" fmla="*/ 4074388 h 4693422"/>
              <a:gd name="connsiteX7" fmla="*/ 314308 w 3141694"/>
              <a:gd name="connsiteY7" fmla="*/ 4020870 h 4693422"/>
              <a:gd name="connsiteX8" fmla="*/ 312656 w 3141694"/>
              <a:gd name="connsiteY8" fmla="*/ 3976095 h 4693422"/>
              <a:gd name="connsiteX9" fmla="*/ 310767 w 3141694"/>
              <a:gd name="connsiteY9" fmla="*/ 3949513 h 4693422"/>
              <a:gd name="connsiteX10" fmla="*/ 332032 w 3141694"/>
              <a:gd name="connsiteY10" fmla="*/ 3912299 h 4693422"/>
              <a:gd name="connsiteX11" fmla="*/ 363930 w 3141694"/>
              <a:gd name="connsiteY11" fmla="*/ 3864453 h 4693422"/>
              <a:gd name="connsiteX12" fmla="*/ 390512 w 3141694"/>
              <a:gd name="connsiteY12" fmla="*/ 3843188 h 4693422"/>
              <a:gd name="connsiteX13" fmla="*/ 417093 w 3141694"/>
              <a:gd name="connsiteY13" fmla="*/ 3864453 h 4693422"/>
              <a:gd name="connsiteX14" fmla="*/ 433042 w 3141694"/>
              <a:gd name="connsiteY14" fmla="*/ 3837871 h 4693422"/>
              <a:gd name="connsiteX15" fmla="*/ 433042 w 3141694"/>
              <a:gd name="connsiteY15" fmla="*/ 3790025 h 4693422"/>
              <a:gd name="connsiteX16" fmla="*/ 438358 w 3141694"/>
              <a:gd name="connsiteY16" fmla="*/ 3747495 h 4693422"/>
              <a:gd name="connsiteX17" fmla="*/ 480888 w 3141694"/>
              <a:gd name="connsiteY17" fmla="*/ 3683699 h 4693422"/>
              <a:gd name="connsiteX18" fmla="*/ 523419 w 3141694"/>
              <a:gd name="connsiteY18" fmla="*/ 3673067 h 4693422"/>
              <a:gd name="connsiteX19" fmla="*/ 592530 w 3141694"/>
              <a:gd name="connsiteY19" fmla="*/ 3657118 h 4693422"/>
              <a:gd name="connsiteX20" fmla="*/ 645693 w 3141694"/>
              <a:gd name="connsiteY20" fmla="*/ 3651802 h 4693422"/>
              <a:gd name="connsiteX21" fmla="*/ 652548 w 3141694"/>
              <a:gd name="connsiteY21" fmla="*/ 3628529 h 4693422"/>
              <a:gd name="connsiteX22" fmla="*/ 636954 w 3141694"/>
              <a:gd name="connsiteY22" fmla="*/ 3601238 h 4693422"/>
              <a:gd name="connsiteX23" fmla="*/ 660699 w 3141694"/>
              <a:gd name="connsiteY23" fmla="*/ 3571702 h 4693422"/>
              <a:gd name="connsiteX24" fmla="*/ 665898 w 3141694"/>
              <a:gd name="connsiteY24" fmla="*/ 3526692 h 4693422"/>
              <a:gd name="connsiteX25" fmla="*/ 707718 w 3141694"/>
              <a:gd name="connsiteY25" fmla="*/ 3499754 h 4693422"/>
              <a:gd name="connsiteX26" fmla="*/ 705237 w 3141694"/>
              <a:gd name="connsiteY26" fmla="*/ 3425801 h 4693422"/>
              <a:gd name="connsiteX27" fmla="*/ 687045 w 3141694"/>
              <a:gd name="connsiteY27" fmla="*/ 3352083 h 4693422"/>
              <a:gd name="connsiteX28" fmla="*/ 650659 w 3141694"/>
              <a:gd name="connsiteY28" fmla="*/ 3270451 h 4693422"/>
              <a:gd name="connsiteX29" fmla="*/ 586633 w 3141694"/>
              <a:gd name="connsiteY29" fmla="*/ 3216814 h 4693422"/>
              <a:gd name="connsiteX30" fmla="*/ 687993 w 3141694"/>
              <a:gd name="connsiteY30" fmla="*/ 3160934 h 4693422"/>
              <a:gd name="connsiteX31" fmla="*/ 778600 w 3141694"/>
              <a:gd name="connsiteY31" fmla="*/ 3130806 h 4693422"/>
              <a:gd name="connsiteX32" fmla="*/ 853378 w 3141694"/>
              <a:gd name="connsiteY32" fmla="*/ 3168252 h 4693422"/>
              <a:gd name="connsiteX33" fmla="*/ 886691 w 3141694"/>
              <a:gd name="connsiteY33" fmla="*/ 3110601 h 4693422"/>
              <a:gd name="connsiteX34" fmla="*/ 956861 w 3141694"/>
              <a:gd name="connsiteY34" fmla="*/ 3148401 h 4693422"/>
              <a:gd name="connsiteX35" fmla="*/ 1001168 w 3141694"/>
              <a:gd name="connsiteY35" fmla="*/ 3101857 h 4693422"/>
              <a:gd name="connsiteX36" fmla="*/ 1059293 w 3141694"/>
              <a:gd name="connsiteY36" fmla="*/ 3101148 h 4693422"/>
              <a:gd name="connsiteX37" fmla="*/ 1128048 w 3141694"/>
              <a:gd name="connsiteY37" fmla="*/ 3088626 h 4693422"/>
              <a:gd name="connsiteX38" fmla="*/ 1219840 w 3141694"/>
              <a:gd name="connsiteY38" fmla="*/ 3105991 h 4693422"/>
              <a:gd name="connsiteX39" fmla="*/ 1241579 w 3141694"/>
              <a:gd name="connsiteY39" fmla="*/ 3061926 h 4693422"/>
              <a:gd name="connsiteX40" fmla="*/ 1317660 w 3141694"/>
              <a:gd name="connsiteY40" fmla="*/ 3144502 h 4693422"/>
              <a:gd name="connsiteX41" fmla="*/ 1366927 w 3141694"/>
              <a:gd name="connsiteY41" fmla="*/ 3126071 h 4693422"/>
              <a:gd name="connsiteX42" fmla="*/ 1407686 w 3141694"/>
              <a:gd name="connsiteY42" fmla="*/ 3082245 h 4693422"/>
              <a:gd name="connsiteX43" fmla="*/ 1448090 w 3141694"/>
              <a:gd name="connsiteY43" fmla="*/ 3038063 h 4693422"/>
              <a:gd name="connsiteX44" fmla="*/ 1467940 w 3141694"/>
              <a:gd name="connsiteY44" fmla="*/ 2980767 h 4693422"/>
              <a:gd name="connsiteX45" fmla="*/ 1482238 w 3141694"/>
              <a:gd name="connsiteY45" fmla="*/ 2909412 h 4693422"/>
              <a:gd name="connsiteX46" fmla="*/ 1475032 w 3141694"/>
              <a:gd name="connsiteY46" fmla="*/ 2795881 h 4693422"/>
              <a:gd name="connsiteX47" fmla="*/ 1490981 w 3141694"/>
              <a:gd name="connsiteY47" fmla="*/ 2716137 h 4693422"/>
              <a:gd name="connsiteX48" fmla="*/ 1448451 w 3141694"/>
              <a:gd name="connsiteY48" fmla="*/ 2668290 h 4693422"/>
              <a:gd name="connsiteX49" fmla="*/ 1485665 w 3141694"/>
              <a:gd name="connsiteY49" fmla="*/ 2609811 h 4693422"/>
              <a:gd name="connsiteX50" fmla="*/ 1550166 w 3141694"/>
              <a:gd name="connsiteY50" fmla="*/ 2563971 h 4693422"/>
              <a:gd name="connsiteX51" fmla="*/ 1528195 w 3141694"/>
              <a:gd name="connsiteY51" fmla="*/ 2492853 h 4693422"/>
              <a:gd name="connsiteX52" fmla="*/ 1538828 w 3141694"/>
              <a:gd name="connsiteY52" fmla="*/ 2423741 h 4693422"/>
              <a:gd name="connsiteX53" fmla="*/ 1554777 w 3141694"/>
              <a:gd name="connsiteY53" fmla="*/ 2359946 h 4693422"/>
              <a:gd name="connsiteX54" fmla="*/ 1593761 w 3141694"/>
              <a:gd name="connsiteY54" fmla="*/ 2274176 h 4693422"/>
              <a:gd name="connsiteX55" fmla="*/ 1656844 w 3141694"/>
              <a:gd name="connsiteY55" fmla="*/ 2231408 h 4693422"/>
              <a:gd name="connsiteX56" fmla="*/ 1686856 w 3141694"/>
              <a:gd name="connsiteY56" fmla="*/ 2141978 h 4693422"/>
              <a:gd name="connsiteX57" fmla="*/ 1703278 w 3141694"/>
              <a:gd name="connsiteY57" fmla="*/ 2043568 h 4693422"/>
              <a:gd name="connsiteX58" fmla="*/ 1708949 w 3141694"/>
              <a:gd name="connsiteY58" fmla="*/ 1971857 h 4693422"/>
              <a:gd name="connsiteX59" fmla="*/ 1703632 w 3141694"/>
              <a:gd name="connsiteY59" fmla="*/ 1913378 h 4693422"/>
              <a:gd name="connsiteX60" fmla="*/ 1666419 w 3141694"/>
              <a:gd name="connsiteY60" fmla="*/ 1817685 h 4693422"/>
              <a:gd name="connsiteX61" fmla="*/ 1645153 w 3141694"/>
              <a:gd name="connsiteY61" fmla="*/ 1743257 h 4693422"/>
              <a:gd name="connsiteX62" fmla="*/ 1591991 w 3141694"/>
              <a:gd name="connsiteY62" fmla="*/ 1695411 h 4693422"/>
              <a:gd name="connsiteX63" fmla="*/ 1549460 w 3141694"/>
              <a:gd name="connsiteY63" fmla="*/ 1647564 h 4693422"/>
              <a:gd name="connsiteX64" fmla="*/ 1469716 w 3141694"/>
              <a:gd name="connsiteY64" fmla="*/ 1583769 h 4693422"/>
              <a:gd name="connsiteX65" fmla="*/ 1416553 w 3141694"/>
              <a:gd name="connsiteY65" fmla="*/ 1546555 h 4693422"/>
              <a:gd name="connsiteX66" fmla="*/ 1427186 w 3141694"/>
              <a:gd name="connsiteY66" fmla="*/ 1504025 h 4693422"/>
              <a:gd name="connsiteX67" fmla="*/ 1443135 w 3141694"/>
              <a:gd name="connsiteY67" fmla="*/ 1472127 h 4693422"/>
              <a:gd name="connsiteX68" fmla="*/ 1485665 w 3141694"/>
              <a:gd name="connsiteY68" fmla="*/ 1434913 h 4693422"/>
              <a:gd name="connsiteX69" fmla="*/ 1490981 w 3141694"/>
              <a:gd name="connsiteY69" fmla="*/ 1392383 h 4693422"/>
              <a:gd name="connsiteX70" fmla="*/ 1490981 w 3141694"/>
              <a:gd name="connsiteY70" fmla="*/ 1339220 h 4693422"/>
              <a:gd name="connsiteX71" fmla="*/ 1469716 w 3141694"/>
              <a:gd name="connsiteY71" fmla="*/ 1296690 h 4693422"/>
              <a:gd name="connsiteX72" fmla="*/ 1459084 w 3141694"/>
              <a:gd name="connsiteY72" fmla="*/ 1259476 h 4693422"/>
              <a:gd name="connsiteX73" fmla="*/ 1475032 w 3141694"/>
              <a:gd name="connsiteY73" fmla="*/ 1232895 h 4693422"/>
              <a:gd name="connsiteX74" fmla="*/ 1528195 w 3141694"/>
              <a:gd name="connsiteY74" fmla="*/ 1169099 h 4693422"/>
              <a:gd name="connsiteX75" fmla="*/ 1544144 w 3141694"/>
              <a:gd name="connsiteY75" fmla="*/ 1126569 h 4693422"/>
              <a:gd name="connsiteX76" fmla="*/ 1579114 w 3141694"/>
              <a:gd name="connsiteY76" fmla="*/ 1066437 h 4693422"/>
              <a:gd name="connsiteX77" fmla="*/ 1642673 w 3141694"/>
              <a:gd name="connsiteY77" fmla="*/ 1042929 h 4693422"/>
              <a:gd name="connsiteX78" fmla="*/ 1685559 w 3141694"/>
              <a:gd name="connsiteY78" fmla="*/ 1013395 h 4693422"/>
              <a:gd name="connsiteX79" fmla="*/ 1733169 w 3141694"/>
              <a:gd name="connsiteY79" fmla="*/ 983977 h 4693422"/>
              <a:gd name="connsiteX80" fmla="*/ 1759748 w 3141694"/>
              <a:gd name="connsiteY80" fmla="*/ 941565 h 4693422"/>
              <a:gd name="connsiteX81" fmla="*/ 1799326 w 3141694"/>
              <a:gd name="connsiteY81" fmla="*/ 887337 h 4693422"/>
              <a:gd name="connsiteX82" fmla="*/ 1809958 w 3141694"/>
              <a:gd name="connsiteY82" fmla="*/ 828857 h 4693422"/>
              <a:gd name="connsiteX83" fmla="*/ 1825907 w 3141694"/>
              <a:gd name="connsiteY83" fmla="*/ 791643 h 4693422"/>
              <a:gd name="connsiteX84" fmla="*/ 1831223 w 3141694"/>
              <a:gd name="connsiteY84" fmla="*/ 770378 h 4693422"/>
              <a:gd name="connsiteX85" fmla="*/ 1863950 w 3141694"/>
              <a:gd name="connsiteY85" fmla="*/ 690166 h 4693422"/>
              <a:gd name="connsiteX86" fmla="*/ 1939555 w 3141694"/>
              <a:gd name="connsiteY86" fmla="*/ 684139 h 4693422"/>
              <a:gd name="connsiteX87" fmla="*/ 1979487 w 3141694"/>
              <a:gd name="connsiteY87" fmla="*/ 634759 h 4693422"/>
              <a:gd name="connsiteX88" fmla="*/ 2032532 w 3141694"/>
              <a:gd name="connsiteY88" fmla="*/ 623536 h 4693422"/>
              <a:gd name="connsiteX89" fmla="*/ 2080379 w 3141694"/>
              <a:gd name="connsiteY89" fmla="*/ 589867 h 4693422"/>
              <a:gd name="connsiteX90" fmla="*/ 2130586 w 3141694"/>
              <a:gd name="connsiteY90" fmla="*/ 589157 h 4693422"/>
              <a:gd name="connsiteX91" fmla="*/ 2162721 w 3141694"/>
              <a:gd name="connsiteY91" fmla="*/ 567419 h 4693422"/>
              <a:gd name="connsiteX92" fmla="*/ 2189895 w 3141694"/>
              <a:gd name="connsiteY92" fmla="*/ 523117 h 4693422"/>
              <a:gd name="connsiteX93" fmla="*/ 2223798 w 3141694"/>
              <a:gd name="connsiteY93" fmla="*/ 506932 h 4693422"/>
              <a:gd name="connsiteX94" fmla="*/ 2265974 w 3141694"/>
              <a:gd name="connsiteY94" fmla="*/ 496654 h 4693422"/>
              <a:gd name="connsiteX95" fmla="*/ 2310394 w 3141694"/>
              <a:gd name="connsiteY95" fmla="*/ 509293 h 4693422"/>
              <a:gd name="connsiteX96" fmla="*/ 2345008 w 3141694"/>
              <a:gd name="connsiteY96" fmla="*/ 468066 h 4693422"/>
              <a:gd name="connsiteX97" fmla="*/ 2395572 w 3141694"/>
              <a:gd name="connsiteY97" fmla="*/ 459678 h 4693422"/>
              <a:gd name="connsiteX98" fmla="*/ 2440583 w 3141694"/>
              <a:gd name="connsiteY98" fmla="*/ 437938 h 4693422"/>
              <a:gd name="connsiteX99" fmla="*/ 2482876 w 3141694"/>
              <a:gd name="connsiteY99" fmla="*/ 372254 h 4693422"/>
              <a:gd name="connsiteX100" fmla="*/ 2543954 w 3141694"/>
              <a:gd name="connsiteY100" fmla="*/ 369655 h 4693422"/>
              <a:gd name="connsiteX101" fmla="*/ 2596762 w 3141694"/>
              <a:gd name="connsiteY101" fmla="*/ 369893 h 4693422"/>
              <a:gd name="connsiteX102" fmla="*/ 2633976 w 3141694"/>
              <a:gd name="connsiteY102" fmla="*/ 397888 h 4693422"/>
              <a:gd name="connsiteX103" fmla="*/ 2669419 w 3141694"/>
              <a:gd name="connsiteY103" fmla="*/ 346028 h 4693422"/>
              <a:gd name="connsiteX104" fmla="*/ 2655246 w 3141694"/>
              <a:gd name="connsiteY104" fmla="*/ 493932 h 4693422"/>
              <a:gd name="connsiteX105" fmla="*/ 2671195 w 3141694"/>
              <a:gd name="connsiteY105" fmla="*/ 472667 h 4693422"/>
              <a:gd name="connsiteX106" fmla="*/ 2665879 w 3141694"/>
              <a:gd name="connsiteY106" fmla="*/ 435453 h 4693422"/>
              <a:gd name="connsiteX107" fmla="*/ 2713726 w 3141694"/>
              <a:gd name="connsiteY107" fmla="*/ 414188 h 4693422"/>
              <a:gd name="connsiteX108" fmla="*/ 2708409 w 3141694"/>
              <a:gd name="connsiteY108" fmla="*/ 382290 h 4693422"/>
              <a:gd name="connsiteX109" fmla="*/ 2745623 w 3141694"/>
              <a:gd name="connsiteY109" fmla="*/ 376974 h 4693422"/>
              <a:gd name="connsiteX110" fmla="*/ 2814735 w 3141694"/>
              <a:gd name="connsiteY110" fmla="*/ 329127 h 4693422"/>
              <a:gd name="connsiteX111" fmla="*/ 2862581 w 3141694"/>
              <a:gd name="connsiteY111" fmla="*/ 318495 h 4693422"/>
              <a:gd name="connsiteX112" fmla="*/ 2883846 w 3141694"/>
              <a:gd name="connsiteY112" fmla="*/ 291913 h 4693422"/>
              <a:gd name="connsiteX113" fmla="*/ 2899795 w 3141694"/>
              <a:gd name="connsiteY113" fmla="*/ 254699 h 4693422"/>
              <a:gd name="connsiteX114" fmla="*/ 2921060 w 3141694"/>
              <a:gd name="connsiteY114" fmla="*/ 228118 h 4693422"/>
              <a:gd name="connsiteX115" fmla="*/ 2950360 w 3141694"/>
              <a:gd name="connsiteY115" fmla="*/ 208859 h 4693422"/>
              <a:gd name="connsiteX116" fmla="*/ 3011437 w 3141694"/>
              <a:gd name="connsiteY116" fmla="*/ 219967 h 4693422"/>
              <a:gd name="connsiteX117" fmla="*/ 3038966 w 3141694"/>
              <a:gd name="connsiteY117" fmla="*/ 230361 h 4693422"/>
              <a:gd name="connsiteX118" fmla="*/ 3083503 w 3141694"/>
              <a:gd name="connsiteY118" fmla="*/ 88012 h 4693422"/>
              <a:gd name="connsiteX119" fmla="*/ 3141508 w 3141694"/>
              <a:gd name="connsiteY119" fmla="*/ 2 h 4693422"/>
              <a:gd name="connsiteX120" fmla="*/ 3112921 w 3141694"/>
              <a:gd name="connsiteY120" fmla="*/ 39223 h 4693422"/>
              <a:gd name="connsiteX0" fmla="*/ 16607 w 3141694"/>
              <a:gd name="connsiteY0" fmla="*/ 4693422 h 4693422"/>
              <a:gd name="connsiteX1" fmla="*/ 3257 w 3141694"/>
              <a:gd name="connsiteY1" fmla="*/ 4583200 h 4693422"/>
              <a:gd name="connsiteX2" fmla="*/ 76384 w 3141694"/>
              <a:gd name="connsiteY2" fmla="*/ 4512200 h 4693422"/>
              <a:gd name="connsiteX3" fmla="*/ 100484 w 3141694"/>
              <a:gd name="connsiteY3" fmla="*/ 4283017 h 4693422"/>
              <a:gd name="connsiteX4" fmla="*/ 225707 w 3141694"/>
              <a:gd name="connsiteY4" fmla="*/ 4178113 h 4693422"/>
              <a:gd name="connsiteX5" fmla="*/ 298360 w 3141694"/>
              <a:gd name="connsiteY5" fmla="*/ 4153302 h 4693422"/>
              <a:gd name="connsiteX6" fmla="*/ 290207 w 3141694"/>
              <a:gd name="connsiteY6" fmla="*/ 4074388 h 4693422"/>
              <a:gd name="connsiteX7" fmla="*/ 314308 w 3141694"/>
              <a:gd name="connsiteY7" fmla="*/ 4020870 h 4693422"/>
              <a:gd name="connsiteX8" fmla="*/ 312656 w 3141694"/>
              <a:gd name="connsiteY8" fmla="*/ 3976095 h 4693422"/>
              <a:gd name="connsiteX9" fmla="*/ 310767 w 3141694"/>
              <a:gd name="connsiteY9" fmla="*/ 3949513 h 4693422"/>
              <a:gd name="connsiteX10" fmla="*/ 332032 w 3141694"/>
              <a:gd name="connsiteY10" fmla="*/ 3912299 h 4693422"/>
              <a:gd name="connsiteX11" fmla="*/ 363930 w 3141694"/>
              <a:gd name="connsiteY11" fmla="*/ 3864453 h 4693422"/>
              <a:gd name="connsiteX12" fmla="*/ 390512 w 3141694"/>
              <a:gd name="connsiteY12" fmla="*/ 3843188 h 4693422"/>
              <a:gd name="connsiteX13" fmla="*/ 417093 w 3141694"/>
              <a:gd name="connsiteY13" fmla="*/ 3864453 h 4693422"/>
              <a:gd name="connsiteX14" fmla="*/ 433042 w 3141694"/>
              <a:gd name="connsiteY14" fmla="*/ 3837871 h 4693422"/>
              <a:gd name="connsiteX15" fmla="*/ 433042 w 3141694"/>
              <a:gd name="connsiteY15" fmla="*/ 3790025 h 4693422"/>
              <a:gd name="connsiteX16" fmla="*/ 438358 w 3141694"/>
              <a:gd name="connsiteY16" fmla="*/ 3747495 h 4693422"/>
              <a:gd name="connsiteX17" fmla="*/ 480888 w 3141694"/>
              <a:gd name="connsiteY17" fmla="*/ 3683699 h 4693422"/>
              <a:gd name="connsiteX18" fmla="*/ 523419 w 3141694"/>
              <a:gd name="connsiteY18" fmla="*/ 3673067 h 4693422"/>
              <a:gd name="connsiteX19" fmla="*/ 592530 w 3141694"/>
              <a:gd name="connsiteY19" fmla="*/ 3657118 h 4693422"/>
              <a:gd name="connsiteX20" fmla="*/ 645693 w 3141694"/>
              <a:gd name="connsiteY20" fmla="*/ 3651802 h 4693422"/>
              <a:gd name="connsiteX21" fmla="*/ 652548 w 3141694"/>
              <a:gd name="connsiteY21" fmla="*/ 3628529 h 4693422"/>
              <a:gd name="connsiteX22" fmla="*/ 636954 w 3141694"/>
              <a:gd name="connsiteY22" fmla="*/ 3601238 h 4693422"/>
              <a:gd name="connsiteX23" fmla="*/ 660699 w 3141694"/>
              <a:gd name="connsiteY23" fmla="*/ 3571702 h 4693422"/>
              <a:gd name="connsiteX24" fmla="*/ 665898 w 3141694"/>
              <a:gd name="connsiteY24" fmla="*/ 3526692 h 4693422"/>
              <a:gd name="connsiteX25" fmla="*/ 707718 w 3141694"/>
              <a:gd name="connsiteY25" fmla="*/ 3499754 h 4693422"/>
              <a:gd name="connsiteX26" fmla="*/ 705237 w 3141694"/>
              <a:gd name="connsiteY26" fmla="*/ 3425801 h 4693422"/>
              <a:gd name="connsiteX27" fmla="*/ 687045 w 3141694"/>
              <a:gd name="connsiteY27" fmla="*/ 3352083 h 4693422"/>
              <a:gd name="connsiteX28" fmla="*/ 650659 w 3141694"/>
              <a:gd name="connsiteY28" fmla="*/ 3270451 h 4693422"/>
              <a:gd name="connsiteX29" fmla="*/ 586633 w 3141694"/>
              <a:gd name="connsiteY29" fmla="*/ 3216814 h 4693422"/>
              <a:gd name="connsiteX30" fmla="*/ 687993 w 3141694"/>
              <a:gd name="connsiteY30" fmla="*/ 3160934 h 4693422"/>
              <a:gd name="connsiteX31" fmla="*/ 778600 w 3141694"/>
              <a:gd name="connsiteY31" fmla="*/ 3130806 h 4693422"/>
              <a:gd name="connsiteX32" fmla="*/ 853378 w 3141694"/>
              <a:gd name="connsiteY32" fmla="*/ 3168252 h 4693422"/>
              <a:gd name="connsiteX33" fmla="*/ 886691 w 3141694"/>
              <a:gd name="connsiteY33" fmla="*/ 3110601 h 4693422"/>
              <a:gd name="connsiteX34" fmla="*/ 956861 w 3141694"/>
              <a:gd name="connsiteY34" fmla="*/ 3148401 h 4693422"/>
              <a:gd name="connsiteX35" fmla="*/ 1001168 w 3141694"/>
              <a:gd name="connsiteY35" fmla="*/ 3101857 h 4693422"/>
              <a:gd name="connsiteX36" fmla="*/ 1059293 w 3141694"/>
              <a:gd name="connsiteY36" fmla="*/ 3101148 h 4693422"/>
              <a:gd name="connsiteX37" fmla="*/ 1128048 w 3141694"/>
              <a:gd name="connsiteY37" fmla="*/ 3088626 h 4693422"/>
              <a:gd name="connsiteX38" fmla="*/ 1219840 w 3141694"/>
              <a:gd name="connsiteY38" fmla="*/ 3105991 h 4693422"/>
              <a:gd name="connsiteX39" fmla="*/ 1241579 w 3141694"/>
              <a:gd name="connsiteY39" fmla="*/ 3061926 h 4693422"/>
              <a:gd name="connsiteX40" fmla="*/ 1317660 w 3141694"/>
              <a:gd name="connsiteY40" fmla="*/ 3144502 h 4693422"/>
              <a:gd name="connsiteX41" fmla="*/ 1366927 w 3141694"/>
              <a:gd name="connsiteY41" fmla="*/ 3126071 h 4693422"/>
              <a:gd name="connsiteX42" fmla="*/ 1407686 w 3141694"/>
              <a:gd name="connsiteY42" fmla="*/ 3082245 h 4693422"/>
              <a:gd name="connsiteX43" fmla="*/ 1448090 w 3141694"/>
              <a:gd name="connsiteY43" fmla="*/ 3038063 h 4693422"/>
              <a:gd name="connsiteX44" fmla="*/ 1467940 w 3141694"/>
              <a:gd name="connsiteY44" fmla="*/ 2980767 h 4693422"/>
              <a:gd name="connsiteX45" fmla="*/ 1482238 w 3141694"/>
              <a:gd name="connsiteY45" fmla="*/ 2909412 h 4693422"/>
              <a:gd name="connsiteX46" fmla="*/ 1475032 w 3141694"/>
              <a:gd name="connsiteY46" fmla="*/ 2795881 h 4693422"/>
              <a:gd name="connsiteX47" fmla="*/ 1490981 w 3141694"/>
              <a:gd name="connsiteY47" fmla="*/ 2716137 h 4693422"/>
              <a:gd name="connsiteX48" fmla="*/ 1448451 w 3141694"/>
              <a:gd name="connsiteY48" fmla="*/ 2668290 h 4693422"/>
              <a:gd name="connsiteX49" fmla="*/ 1485665 w 3141694"/>
              <a:gd name="connsiteY49" fmla="*/ 2609811 h 4693422"/>
              <a:gd name="connsiteX50" fmla="*/ 1550166 w 3141694"/>
              <a:gd name="connsiteY50" fmla="*/ 2563971 h 4693422"/>
              <a:gd name="connsiteX51" fmla="*/ 1528195 w 3141694"/>
              <a:gd name="connsiteY51" fmla="*/ 2492853 h 4693422"/>
              <a:gd name="connsiteX52" fmla="*/ 1538828 w 3141694"/>
              <a:gd name="connsiteY52" fmla="*/ 2423741 h 4693422"/>
              <a:gd name="connsiteX53" fmla="*/ 1554777 w 3141694"/>
              <a:gd name="connsiteY53" fmla="*/ 2359946 h 4693422"/>
              <a:gd name="connsiteX54" fmla="*/ 1593761 w 3141694"/>
              <a:gd name="connsiteY54" fmla="*/ 2274176 h 4693422"/>
              <a:gd name="connsiteX55" fmla="*/ 1656844 w 3141694"/>
              <a:gd name="connsiteY55" fmla="*/ 2231408 h 4693422"/>
              <a:gd name="connsiteX56" fmla="*/ 1686856 w 3141694"/>
              <a:gd name="connsiteY56" fmla="*/ 2141978 h 4693422"/>
              <a:gd name="connsiteX57" fmla="*/ 1703278 w 3141694"/>
              <a:gd name="connsiteY57" fmla="*/ 2043568 h 4693422"/>
              <a:gd name="connsiteX58" fmla="*/ 1708949 w 3141694"/>
              <a:gd name="connsiteY58" fmla="*/ 1971857 h 4693422"/>
              <a:gd name="connsiteX59" fmla="*/ 1703632 w 3141694"/>
              <a:gd name="connsiteY59" fmla="*/ 1913378 h 4693422"/>
              <a:gd name="connsiteX60" fmla="*/ 1666419 w 3141694"/>
              <a:gd name="connsiteY60" fmla="*/ 1817685 h 4693422"/>
              <a:gd name="connsiteX61" fmla="*/ 1645153 w 3141694"/>
              <a:gd name="connsiteY61" fmla="*/ 1743257 h 4693422"/>
              <a:gd name="connsiteX62" fmla="*/ 1591991 w 3141694"/>
              <a:gd name="connsiteY62" fmla="*/ 1695411 h 4693422"/>
              <a:gd name="connsiteX63" fmla="*/ 1549460 w 3141694"/>
              <a:gd name="connsiteY63" fmla="*/ 1647564 h 4693422"/>
              <a:gd name="connsiteX64" fmla="*/ 1469716 w 3141694"/>
              <a:gd name="connsiteY64" fmla="*/ 1583769 h 4693422"/>
              <a:gd name="connsiteX65" fmla="*/ 1416553 w 3141694"/>
              <a:gd name="connsiteY65" fmla="*/ 1546555 h 4693422"/>
              <a:gd name="connsiteX66" fmla="*/ 1427186 w 3141694"/>
              <a:gd name="connsiteY66" fmla="*/ 1504025 h 4693422"/>
              <a:gd name="connsiteX67" fmla="*/ 1443135 w 3141694"/>
              <a:gd name="connsiteY67" fmla="*/ 1472127 h 4693422"/>
              <a:gd name="connsiteX68" fmla="*/ 1485665 w 3141694"/>
              <a:gd name="connsiteY68" fmla="*/ 1434913 h 4693422"/>
              <a:gd name="connsiteX69" fmla="*/ 1490981 w 3141694"/>
              <a:gd name="connsiteY69" fmla="*/ 1392383 h 4693422"/>
              <a:gd name="connsiteX70" fmla="*/ 1490981 w 3141694"/>
              <a:gd name="connsiteY70" fmla="*/ 1339220 h 4693422"/>
              <a:gd name="connsiteX71" fmla="*/ 1469716 w 3141694"/>
              <a:gd name="connsiteY71" fmla="*/ 1296690 h 4693422"/>
              <a:gd name="connsiteX72" fmla="*/ 1459084 w 3141694"/>
              <a:gd name="connsiteY72" fmla="*/ 1259476 h 4693422"/>
              <a:gd name="connsiteX73" fmla="*/ 1475032 w 3141694"/>
              <a:gd name="connsiteY73" fmla="*/ 1232895 h 4693422"/>
              <a:gd name="connsiteX74" fmla="*/ 1528195 w 3141694"/>
              <a:gd name="connsiteY74" fmla="*/ 1169099 h 4693422"/>
              <a:gd name="connsiteX75" fmla="*/ 1544144 w 3141694"/>
              <a:gd name="connsiteY75" fmla="*/ 1126569 h 4693422"/>
              <a:gd name="connsiteX76" fmla="*/ 1579114 w 3141694"/>
              <a:gd name="connsiteY76" fmla="*/ 1066437 h 4693422"/>
              <a:gd name="connsiteX77" fmla="*/ 1642673 w 3141694"/>
              <a:gd name="connsiteY77" fmla="*/ 1042929 h 4693422"/>
              <a:gd name="connsiteX78" fmla="*/ 1685559 w 3141694"/>
              <a:gd name="connsiteY78" fmla="*/ 1013395 h 4693422"/>
              <a:gd name="connsiteX79" fmla="*/ 1733169 w 3141694"/>
              <a:gd name="connsiteY79" fmla="*/ 983977 h 4693422"/>
              <a:gd name="connsiteX80" fmla="*/ 1759748 w 3141694"/>
              <a:gd name="connsiteY80" fmla="*/ 941565 h 4693422"/>
              <a:gd name="connsiteX81" fmla="*/ 1799326 w 3141694"/>
              <a:gd name="connsiteY81" fmla="*/ 887337 h 4693422"/>
              <a:gd name="connsiteX82" fmla="*/ 1809958 w 3141694"/>
              <a:gd name="connsiteY82" fmla="*/ 828857 h 4693422"/>
              <a:gd name="connsiteX83" fmla="*/ 1825907 w 3141694"/>
              <a:gd name="connsiteY83" fmla="*/ 791643 h 4693422"/>
              <a:gd name="connsiteX84" fmla="*/ 1831223 w 3141694"/>
              <a:gd name="connsiteY84" fmla="*/ 770378 h 4693422"/>
              <a:gd name="connsiteX85" fmla="*/ 1863950 w 3141694"/>
              <a:gd name="connsiteY85" fmla="*/ 690166 h 4693422"/>
              <a:gd name="connsiteX86" fmla="*/ 1939555 w 3141694"/>
              <a:gd name="connsiteY86" fmla="*/ 684139 h 4693422"/>
              <a:gd name="connsiteX87" fmla="*/ 1979487 w 3141694"/>
              <a:gd name="connsiteY87" fmla="*/ 634759 h 4693422"/>
              <a:gd name="connsiteX88" fmla="*/ 2032532 w 3141694"/>
              <a:gd name="connsiteY88" fmla="*/ 623536 h 4693422"/>
              <a:gd name="connsiteX89" fmla="*/ 2080379 w 3141694"/>
              <a:gd name="connsiteY89" fmla="*/ 589867 h 4693422"/>
              <a:gd name="connsiteX90" fmla="*/ 2130586 w 3141694"/>
              <a:gd name="connsiteY90" fmla="*/ 589157 h 4693422"/>
              <a:gd name="connsiteX91" fmla="*/ 2162721 w 3141694"/>
              <a:gd name="connsiteY91" fmla="*/ 567419 h 4693422"/>
              <a:gd name="connsiteX92" fmla="*/ 2189895 w 3141694"/>
              <a:gd name="connsiteY92" fmla="*/ 523117 h 4693422"/>
              <a:gd name="connsiteX93" fmla="*/ 2223798 w 3141694"/>
              <a:gd name="connsiteY93" fmla="*/ 506932 h 4693422"/>
              <a:gd name="connsiteX94" fmla="*/ 2265974 w 3141694"/>
              <a:gd name="connsiteY94" fmla="*/ 496654 h 4693422"/>
              <a:gd name="connsiteX95" fmla="*/ 2310394 w 3141694"/>
              <a:gd name="connsiteY95" fmla="*/ 509293 h 4693422"/>
              <a:gd name="connsiteX96" fmla="*/ 2345008 w 3141694"/>
              <a:gd name="connsiteY96" fmla="*/ 468066 h 4693422"/>
              <a:gd name="connsiteX97" fmla="*/ 2395572 w 3141694"/>
              <a:gd name="connsiteY97" fmla="*/ 459678 h 4693422"/>
              <a:gd name="connsiteX98" fmla="*/ 2440583 w 3141694"/>
              <a:gd name="connsiteY98" fmla="*/ 437938 h 4693422"/>
              <a:gd name="connsiteX99" fmla="*/ 2482876 w 3141694"/>
              <a:gd name="connsiteY99" fmla="*/ 372254 h 4693422"/>
              <a:gd name="connsiteX100" fmla="*/ 2543954 w 3141694"/>
              <a:gd name="connsiteY100" fmla="*/ 369655 h 4693422"/>
              <a:gd name="connsiteX101" fmla="*/ 2596762 w 3141694"/>
              <a:gd name="connsiteY101" fmla="*/ 369893 h 4693422"/>
              <a:gd name="connsiteX102" fmla="*/ 2633976 w 3141694"/>
              <a:gd name="connsiteY102" fmla="*/ 397888 h 4693422"/>
              <a:gd name="connsiteX103" fmla="*/ 2669419 w 3141694"/>
              <a:gd name="connsiteY103" fmla="*/ 346028 h 4693422"/>
              <a:gd name="connsiteX104" fmla="*/ 2655246 w 3141694"/>
              <a:gd name="connsiteY104" fmla="*/ 493932 h 4693422"/>
              <a:gd name="connsiteX105" fmla="*/ 2671195 w 3141694"/>
              <a:gd name="connsiteY105" fmla="*/ 472667 h 4693422"/>
              <a:gd name="connsiteX106" fmla="*/ 2665879 w 3141694"/>
              <a:gd name="connsiteY106" fmla="*/ 435453 h 4693422"/>
              <a:gd name="connsiteX107" fmla="*/ 2713726 w 3141694"/>
              <a:gd name="connsiteY107" fmla="*/ 414188 h 4693422"/>
              <a:gd name="connsiteX108" fmla="*/ 2708409 w 3141694"/>
              <a:gd name="connsiteY108" fmla="*/ 382290 h 4693422"/>
              <a:gd name="connsiteX109" fmla="*/ 2745623 w 3141694"/>
              <a:gd name="connsiteY109" fmla="*/ 376974 h 4693422"/>
              <a:gd name="connsiteX110" fmla="*/ 2814735 w 3141694"/>
              <a:gd name="connsiteY110" fmla="*/ 329127 h 4693422"/>
              <a:gd name="connsiteX111" fmla="*/ 2862581 w 3141694"/>
              <a:gd name="connsiteY111" fmla="*/ 318495 h 4693422"/>
              <a:gd name="connsiteX112" fmla="*/ 2883846 w 3141694"/>
              <a:gd name="connsiteY112" fmla="*/ 291913 h 4693422"/>
              <a:gd name="connsiteX113" fmla="*/ 2899795 w 3141694"/>
              <a:gd name="connsiteY113" fmla="*/ 254699 h 4693422"/>
              <a:gd name="connsiteX114" fmla="*/ 2921060 w 3141694"/>
              <a:gd name="connsiteY114" fmla="*/ 228118 h 4693422"/>
              <a:gd name="connsiteX115" fmla="*/ 2950360 w 3141694"/>
              <a:gd name="connsiteY115" fmla="*/ 208859 h 4693422"/>
              <a:gd name="connsiteX116" fmla="*/ 3011437 w 3141694"/>
              <a:gd name="connsiteY116" fmla="*/ 219967 h 4693422"/>
              <a:gd name="connsiteX117" fmla="*/ 3051960 w 3141694"/>
              <a:gd name="connsiteY117" fmla="*/ 141997 h 4693422"/>
              <a:gd name="connsiteX118" fmla="*/ 3083503 w 3141694"/>
              <a:gd name="connsiteY118" fmla="*/ 88012 h 4693422"/>
              <a:gd name="connsiteX119" fmla="*/ 3141508 w 3141694"/>
              <a:gd name="connsiteY119" fmla="*/ 2 h 4693422"/>
              <a:gd name="connsiteX120" fmla="*/ 3112921 w 3141694"/>
              <a:gd name="connsiteY120" fmla="*/ 39223 h 4693422"/>
              <a:gd name="connsiteX0" fmla="*/ 16607 w 3141694"/>
              <a:gd name="connsiteY0" fmla="*/ 4693422 h 4693422"/>
              <a:gd name="connsiteX1" fmla="*/ 3257 w 3141694"/>
              <a:gd name="connsiteY1" fmla="*/ 4583200 h 4693422"/>
              <a:gd name="connsiteX2" fmla="*/ 76384 w 3141694"/>
              <a:gd name="connsiteY2" fmla="*/ 4512200 h 4693422"/>
              <a:gd name="connsiteX3" fmla="*/ 100484 w 3141694"/>
              <a:gd name="connsiteY3" fmla="*/ 4283017 h 4693422"/>
              <a:gd name="connsiteX4" fmla="*/ 225707 w 3141694"/>
              <a:gd name="connsiteY4" fmla="*/ 4178113 h 4693422"/>
              <a:gd name="connsiteX5" fmla="*/ 298360 w 3141694"/>
              <a:gd name="connsiteY5" fmla="*/ 4153302 h 4693422"/>
              <a:gd name="connsiteX6" fmla="*/ 290207 w 3141694"/>
              <a:gd name="connsiteY6" fmla="*/ 4074388 h 4693422"/>
              <a:gd name="connsiteX7" fmla="*/ 314308 w 3141694"/>
              <a:gd name="connsiteY7" fmla="*/ 4020870 h 4693422"/>
              <a:gd name="connsiteX8" fmla="*/ 312656 w 3141694"/>
              <a:gd name="connsiteY8" fmla="*/ 3976095 h 4693422"/>
              <a:gd name="connsiteX9" fmla="*/ 310767 w 3141694"/>
              <a:gd name="connsiteY9" fmla="*/ 3949513 h 4693422"/>
              <a:gd name="connsiteX10" fmla="*/ 332032 w 3141694"/>
              <a:gd name="connsiteY10" fmla="*/ 3912299 h 4693422"/>
              <a:gd name="connsiteX11" fmla="*/ 363930 w 3141694"/>
              <a:gd name="connsiteY11" fmla="*/ 3864453 h 4693422"/>
              <a:gd name="connsiteX12" fmla="*/ 390512 w 3141694"/>
              <a:gd name="connsiteY12" fmla="*/ 3843188 h 4693422"/>
              <a:gd name="connsiteX13" fmla="*/ 417093 w 3141694"/>
              <a:gd name="connsiteY13" fmla="*/ 3864453 h 4693422"/>
              <a:gd name="connsiteX14" fmla="*/ 433042 w 3141694"/>
              <a:gd name="connsiteY14" fmla="*/ 3837871 h 4693422"/>
              <a:gd name="connsiteX15" fmla="*/ 433042 w 3141694"/>
              <a:gd name="connsiteY15" fmla="*/ 3790025 h 4693422"/>
              <a:gd name="connsiteX16" fmla="*/ 438358 w 3141694"/>
              <a:gd name="connsiteY16" fmla="*/ 3747495 h 4693422"/>
              <a:gd name="connsiteX17" fmla="*/ 480888 w 3141694"/>
              <a:gd name="connsiteY17" fmla="*/ 3683699 h 4693422"/>
              <a:gd name="connsiteX18" fmla="*/ 523419 w 3141694"/>
              <a:gd name="connsiteY18" fmla="*/ 3673067 h 4693422"/>
              <a:gd name="connsiteX19" fmla="*/ 592530 w 3141694"/>
              <a:gd name="connsiteY19" fmla="*/ 3657118 h 4693422"/>
              <a:gd name="connsiteX20" fmla="*/ 645693 w 3141694"/>
              <a:gd name="connsiteY20" fmla="*/ 3651802 h 4693422"/>
              <a:gd name="connsiteX21" fmla="*/ 652548 w 3141694"/>
              <a:gd name="connsiteY21" fmla="*/ 3628529 h 4693422"/>
              <a:gd name="connsiteX22" fmla="*/ 636954 w 3141694"/>
              <a:gd name="connsiteY22" fmla="*/ 3601238 h 4693422"/>
              <a:gd name="connsiteX23" fmla="*/ 660699 w 3141694"/>
              <a:gd name="connsiteY23" fmla="*/ 3571702 h 4693422"/>
              <a:gd name="connsiteX24" fmla="*/ 665898 w 3141694"/>
              <a:gd name="connsiteY24" fmla="*/ 3526692 h 4693422"/>
              <a:gd name="connsiteX25" fmla="*/ 707718 w 3141694"/>
              <a:gd name="connsiteY25" fmla="*/ 3499754 h 4693422"/>
              <a:gd name="connsiteX26" fmla="*/ 705237 w 3141694"/>
              <a:gd name="connsiteY26" fmla="*/ 3425801 h 4693422"/>
              <a:gd name="connsiteX27" fmla="*/ 687045 w 3141694"/>
              <a:gd name="connsiteY27" fmla="*/ 3352083 h 4693422"/>
              <a:gd name="connsiteX28" fmla="*/ 650659 w 3141694"/>
              <a:gd name="connsiteY28" fmla="*/ 3270451 h 4693422"/>
              <a:gd name="connsiteX29" fmla="*/ 586633 w 3141694"/>
              <a:gd name="connsiteY29" fmla="*/ 3216814 h 4693422"/>
              <a:gd name="connsiteX30" fmla="*/ 687993 w 3141694"/>
              <a:gd name="connsiteY30" fmla="*/ 3160934 h 4693422"/>
              <a:gd name="connsiteX31" fmla="*/ 778600 w 3141694"/>
              <a:gd name="connsiteY31" fmla="*/ 3130806 h 4693422"/>
              <a:gd name="connsiteX32" fmla="*/ 853378 w 3141694"/>
              <a:gd name="connsiteY32" fmla="*/ 3168252 h 4693422"/>
              <a:gd name="connsiteX33" fmla="*/ 886691 w 3141694"/>
              <a:gd name="connsiteY33" fmla="*/ 3110601 h 4693422"/>
              <a:gd name="connsiteX34" fmla="*/ 956861 w 3141694"/>
              <a:gd name="connsiteY34" fmla="*/ 3148401 h 4693422"/>
              <a:gd name="connsiteX35" fmla="*/ 1001168 w 3141694"/>
              <a:gd name="connsiteY35" fmla="*/ 3101857 h 4693422"/>
              <a:gd name="connsiteX36" fmla="*/ 1059293 w 3141694"/>
              <a:gd name="connsiteY36" fmla="*/ 3101148 h 4693422"/>
              <a:gd name="connsiteX37" fmla="*/ 1128048 w 3141694"/>
              <a:gd name="connsiteY37" fmla="*/ 3088626 h 4693422"/>
              <a:gd name="connsiteX38" fmla="*/ 1219840 w 3141694"/>
              <a:gd name="connsiteY38" fmla="*/ 3105991 h 4693422"/>
              <a:gd name="connsiteX39" fmla="*/ 1241579 w 3141694"/>
              <a:gd name="connsiteY39" fmla="*/ 3061926 h 4693422"/>
              <a:gd name="connsiteX40" fmla="*/ 1317660 w 3141694"/>
              <a:gd name="connsiteY40" fmla="*/ 3144502 h 4693422"/>
              <a:gd name="connsiteX41" fmla="*/ 1366927 w 3141694"/>
              <a:gd name="connsiteY41" fmla="*/ 3126071 h 4693422"/>
              <a:gd name="connsiteX42" fmla="*/ 1407686 w 3141694"/>
              <a:gd name="connsiteY42" fmla="*/ 3082245 h 4693422"/>
              <a:gd name="connsiteX43" fmla="*/ 1448090 w 3141694"/>
              <a:gd name="connsiteY43" fmla="*/ 3038063 h 4693422"/>
              <a:gd name="connsiteX44" fmla="*/ 1467940 w 3141694"/>
              <a:gd name="connsiteY44" fmla="*/ 2980767 h 4693422"/>
              <a:gd name="connsiteX45" fmla="*/ 1482238 w 3141694"/>
              <a:gd name="connsiteY45" fmla="*/ 2909412 h 4693422"/>
              <a:gd name="connsiteX46" fmla="*/ 1475032 w 3141694"/>
              <a:gd name="connsiteY46" fmla="*/ 2795881 h 4693422"/>
              <a:gd name="connsiteX47" fmla="*/ 1490981 w 3141694"/>
              <a:gd name="connsiteY47" fmla="*/ 2716137 h 4693422"/>
              <a:gd name="connsiteX48" fmla="*/ 1448451 w 3141694"/>
              <a:gd name="connsiteY48" fmla="*/ 2668290 h 4693422"/>
              <a:gd name="connsiteX49" fmla="*/ 1485665 w 3141694"/>
              <a:gd name="connsiteY49" fmla="*/ 2609811 h 4693422"/>
              <a:gd name="connsiteX50" fmla="*/ 1550166 w 3141694"/>
              <a:gd name="connsiteY50" fmla="*/ 2563971 h 4693422"/>
              <a:gd name="connsiteX51" fmla="*/ 1528195 w 3141694"/>
              <a:gd name="connsiteY51" fmla="*/ 2492853 h 4693422"/>
              <a:gd name="connsiteX52" fmla="*/ 1538828 w 3141694"/>
              <a:gd name="connsiteY52" fmla="*/ 2423741 h 4693422"/>
              <a:gd name="connsiteX53" fmla="*/ 1554777 w 3141694"/>
              <a:gd name="connsiteY53" fmla="*/ 2359946 h 4693422"/>
              <a:gd name="connsiteX54" fmla="*/ 1593761 w 3141694"/>
              <a:gd name="connsiteY54" fmla="*/ 2274176 h 4693422"/>
              <a:gd name="connsiteX55" fmla="*/ 1656844 w 3141694"/>
              <a:gd name="connsiteY55" fmla="*/ 2231408 h 4693422"/>
              <a:gd name="connsiteX56" fmla="*/ 1686856 w 3141694"/>
              <a:gd name="connsiteY56" fmla="*/ 2141978 h 4693422"/>
              <a:gd name="connsiteX57" fmla="*/ 1703278 w 3141694"/>
              <a:gd name="connsiteY57" fmla="*/ 2043568 h 4693422"/>
              <a:gd name="connsiteX58" fmla="*/ 1708949 w 3141694"/>
              <a:gd name="connsiteY58" fmla="*/ 1971857 h 4693422"/>
              <a:gd name="connsiteX59" fmla="*/ 1703632 w 3141694"/>
              <a:gd name="connsiteY59" fmla="*/ 1913378 h 4693422"/>
              <a:gd name="connsiteX60" fmla="*/ 1666419 w 3141694"/>
              <a:gd name="connsiteY60" fmla="*/ 1817685 h 4693422"/>
              <a:gd name="connsiteX61" fmla="*/ 1645153 w 3141694"/>
              <a:gd name="connsiteY61" fmla="*/ 1743257 h 4693422"/>
              <a:gd name="connsiteX62" fmla="*/ 1591991 w 3141694"/>
              <a:gd name="connsiteY62" fmla="*/ 1695411 h 4693422"/>
              <a:gd name="connsiteX63" fmla="*/ 1549460 w 3141694"/>
              <a:gd name="connsiteY63" fmla="*/ 1647564 h 4693422"/>
              <a:gd name="connsiteX64" fmla="*/ 1469716 w 3141694"/>
              <a:gd name="connsiteY64" fmla="*/ 1583769 h 4693422"/>
              <a:gd name="connsiteX65" fmla="*/ 1416553 w 3141694"/>
              <a:gd name="connsiteY65" fmla="*/ 1546555 h 4693422"/>
              <a:gd name="connsiteX66" fmla="*/ 1427186 w 3141694"/>
              <a:gd name="connsiteY66" fmla="*/ 1504025 h 4693422"/>
              <a:gd name="connsiteX67" fmla="*/ 1443135 w 3141694"/>
              <a:gd name="connsiteY67" fmla="*/ 1472127 h 4693422"/>
              <a:gd name="connsiteX68" fmla="*/ 1485665 w 3141694"/>
              <a:gd name="connsiteY68" fmla="*/ 1434913 h 4693422"/>
              <a:gd name="connsiteX69" fmla="*/ 1490981 w 3141694"/>
              <a:gd name="connsiteY69" fmla="*/ 1392383 h 4693422"/>
              <a:gd name="connsiteX70" fmla="*/ 1490981 w 3141694"/>
              <a:gd name="connsiteY70" fmla="*/ 1339220 h 4693422"/>
              <a:gd name="connsiteX71" fmla="*/ 1469716 w 3141694"/>
              <a:gd name="connsiteY71" fmla="*/ 1296690 h 4693422"/>
              <a:gd name="connsiteX72" fmla="*/ 1459084 w 3141694"/>
              <a:gd name="connsiteY72" fmla="*/ 1259476 h 4693422"/>
              <a:gd name="connsiteX73" fmla="*/ 1475032 w 3141694"/>
              <a:gd name="connsiteY73" fmla="*/ 1232895 h 4693422"/>
              <a:gd name="connsiteX74" fmla="*/ 1528195 w 3141694"/>
              <a:gd name="connsiteY74" fmla="*/ 1169099 h 4693422"/>
              <a:gd name="connsiteX75" fmla="*/ 1544144 w 3141694"/>
              <a:gd name="connsiteY75" fmla="*/ 1126569 h 4693422"/>
              <a:gd name="connsiteX76" fmla="*/ 1579114 w 3141694"/>
              <a:gd name="connsiteY76" fmla="*/ 1066437 h 4693422"/>
              <a:gd name="connsiteX77" fmla="*/ 1642673 w 3141694"/>
              <a:gd name="connsiteY77" fmla="*/ 1042929 h 4693422"/>
              <a:gd name="connsiteX78" fmla="*/ 1685559 w 3141694"/>
              <a:gd name="connsiteY78" fmla="*/ 1013395 h 4693422"/>
              <a:gd name="connsiteX79" fmla="*/ 1733169 w 3141694"/>
              <a:gd name="connsiteY79" fmla="*/ 983977 h 4693422"/>
              <a:gd name="connsiteX80" fmla="*/ 1759748 w 3141694"/>
              <a:gd name="connsiteY80" fmla="*/ 941565 h 4693422"/>
              <a:gd name="connsiteX81" fmla="*/ 1799326 w 3141694"/>
              <a:gd name="connsiteY81" fmla="*/ 887337 h 4693422"/>
              <a:gd name="connsiteX82" fmla="*/ 1809958 w 3141694"/>
              <a:gd name="connsiteY82" fmla="*/ 828857 h 4693422"/>
              <a:gd name="connsiteX83" fmla="*/ 1825907 w 3141694"/>
              <a:gd name="connsiteY83" fmla="*/ 791643 h 4693422"/>
              <a:gd name="connsiteX84" fmla="*/ 1831223 w 3141694"/>
              <a:gd name="connsiteY84" fmla="*/ 770378 h 4693422"/>
              <a:gd name="connsiteX85" fmla="*/ 1863950 w 3141694"/>
              <a:gd name="connsiteY85" fmla="*/ 690166 h 4693422"/>
              <a:gd name="connsiteX86" fmla="*/ 1939555 w 3141694"/>
              <a:gd name="connsiteY86" fmla="*/ 684139 h 4693422"/>
              <a:gd name="connsiteX87" fmla="*/ 1979487 w 3141694"/>
              <a:gd name="connsiteY87" fmla="*/ 634759 h 4693422"/>
              <a:gd name="connsiteX88" fmla="*/ 2032532 w 3141694"/>
              <a:gd name="connsiteY88" fmla="*/ 623536 h 4693422"/>
              <a:gd name="connsiteX89" fmla="*/ 2080379 w 3141694"/>
              <a:gd name="connsiteY89" fmla="*/ 589867 h 4693422"/>
              <a:gd name="connsiteX90" fmla="*/ 2130586 w 3141694"/>
              <a:gd name="connsiteY90" fmla="*/ 589157 h 4693422"/>
              <a:gd name="connsiteX91" fmla="*/ 2162721 w 3141694"/>
              <a:gd name="connsiteY91" fmla="*/ 567419 h 4693422"/>
              <a:gd name="connsiteX92" fmla="*/ 2189895 w 3141694"/>
              <a:gd name="connsiteY92" fmla="*/ 523117 h 4693422"/>
              <a:gd name="connsiteX93" fmla="*/ 2223798 w 3141694"/>
              <a:gd name="connsiteY93" fmla="*/ 506932 h 4693422"/>
              <a:gd name="connsiteX94" fmla="*/ 2265974 w 3141694"/>
              <a:gd name="connsiteY94" fmla="*/ 496654 h 4693422"/>
              <a:gd name="connsiteX95" fmla="*/ 2310394 w 3141694"/>
              <a:gd name="connsiteY95" fmla="*/ 509293 h 4693422"/>
              <a:gd name="connsiteX96" fmla="*/ 2345008 w 3141694"/>
              <a:gd name="connsiteY96" fmla="*/ 468066 h 4693422"/>
              <a:gd name="connsiteX97" fmla="*/ 2395572 w 3141694"/>
              <a:gd name="connsiteY97" fmla="*/ 459678 h 4693422"/>
              <a:gd name="connsiteX98" fmla="*/ 2440583 w 3141694"/>
              <a:gd name="connsiteY98" fmla="*/ 437938 h 4693422"/>
              <a:gd name="connsiteX99" fmla="*/ 2482876 w 3141694"/>
              <a:gd name="connsiteY99" fmla="*/ 372254 h 4693422"/>
              <a:gd name="connsiteX100" fmla="*/ 2543954 w 3141694"/>
              <a:gd name="connsiteY100" fmla="*/ 369655 h 4693422"/>
              <a:gd name="connsiteX101" fmla="*/ 2596762 w 3141694"/>
              <a:gd name="connsiteY101" fmla="*/ 369893 h 4693422"/>
              <a:gd name="connsiteX102" fmla="*/ 2633976 w 3141694"/>
              <a:gd name="connsiteY102" fmla="*/ 397888 h 4693422"/>
              <a:gd name="connsiteX103" fmla="*/ 2669419 w 3141694"/>
              <a:gd name="connsiteY103" fmla="*/ 346028 h 4693422"/>
              <a:gd name="connsiteX104" fmla="*/ 2655246 w 3141694"/>
              <a:gd name="connsiteY104" fmla="*/ 493932 h 4693422"/>
              <a:gd name="connsiteX105" fmla="*/ 2671195 w 3141694"/>
              <a:gd name="connsiteY105" fmla="*/ 472667 h 4693422"/>
              <a:gd name="connsiteX106" fmla="*/ 2665879 w 3141694"/>
              <a:gd name="connsiteY106" fmla="*/ 435453 h 4693422"/>
              <a:gd name="connsiteX107" fmla="*/ 2713726 w 3141694"/>
              <a:gd name="connsiteY107" fmla="*/ 414188 h 4693422"/>
              <a:gd name="connsiteX108" fmla="*/ 2708409 w 3141694"/>
              <a:gd name="connsiteY108" fmla="*/ 382290 h 4693422"/>
              <a:gd name="connsiteX109" fmla="*/ 2745623 w 3141694"/>
              <a:gd name="connsiteY109" fmla="*/ 376974 h 4693422"/>
              <a:gd name="connsiteX110" fmla="*/ 2814735 w 3141694"/>
              <a:gd name="connsiteY110" fmla="*/ 329127 h 4693422"/>
              <a:gd name="connsiteX111" fmla="*/ 2862581 w 3141694"/>
              <a:gd name="connsiteY111" fmla="*/ 318495 h 4693422"/>
              <a:gd name="connsiteX112" fmla="*/ 2883846 w 3141694"/>
              <a:gd name="connsiteY112" fmla="*/ 291913 h 4693422"/>
              <a:gd name="connsiteX113" fmla="*/ 2899795 w 3141694"/>
              <a:gd name="connsiteY113" fmla="*/ 254699 h 4693422"/>
              <a:gd name="connsiteX114" fmla="*/ 2921060 w 3141694"/>
              <a:gd name="connsiteY114" fmla="*/ 228118 h 4693422"/>
              <a:gd name="connsiteX115" fmla="*/ 2950360 w 3141694"/>
              <a:gd name="connsiteY115" fmla="*/ 208859 h 4693422"/>
              <a:gd name="connsiteX116" fmla="*/ 2990645 w 3141694"/>
              <a:gd name="connsiteY116" fmla="*/ 180983 h 4693422"/>
              <a:gd name="connsiteX117" fmla="*/ 3051960 w 3141694"/>
              <a:gd name="connsiteY117" fmla="*/ 141997 h 4693422"/>
              <a:gd name="connsiteX118" fmla="*/ 3083503 w 3141694"/>
              <a:gd name="connsiteY118" fmla="*/ 88012 h 4693422"/>
              <a:gd name="connsiteX119" fmla="*/ 3141508 w 3141694"/>
              <a:gd name="connsiteY119" fmla="*/ 2 h 4693422"/>
              <a:gd name="connsiteX120" fmla="*/ 3112921 w 3141694"/>
              <a:gd name="connsiteY120" fmla="*/ 39223 h 4693422"/>
              <a:gd name="connsiteX0" fmla="*/ 16607 w 3141694"/>
              <a:gd name="connsiteY0" fmla="*/ 4693422 h 4693422"/>
              <a:gd name="connsiteX1" fmla="*/ 3257 w 3141694"/>
              <a:gd name="connsiteY1" fmla="*/ 4583200 h 4693422"/>
              <a:gd name="connsiteX2" fmla="*/ 76384 w 3141694"/>
              <a:gd name="connsiteY2" fmla="*/ 4512200 h 4693422"/>
              <a:gd name="connsiteX3" fmla="*/ 100484 w 3141694"/>
              <a:gd name="connsiteY3" fmla="*/ 4283017 h 4693422"/>
              <a:gd name="connsiteX4" fmla="*/ 225707 w 3141694"/>
              <a:gd name="connsiteY4" fmla="*/ 4178113 h 4693422"/>
              <a:gd name="connsiteX5" fmla="*/ 298360 w 3141694"/>
              <a:gd name="connsiteY5" fmla="*/ 4153302 h 4693422"/>
              <a:gd name="connsiteX6" fmla="*/ 290207 w 3141694"/>
              <a:gd name="connsiteY6" fmla="*/ 4074388 h 4693422"/>
              <a:gd name="connsiteX7" fmla="*/ 314308 w 3141694"/>
              <a:gd name="connsiteY7" fmla="*/ 4020870 h 4693422"/>
              <a:gd name="connsiteX8" fmla="*/ 312656 w 3141694"/>
              <a:gd name="connsiteY8" fmla="*/ 3976095 h 4693422"/>
              <a:gd name="connsiteX9" fmla="*/ 310767 w 3141694"/>
              <a:gd name="connsiteY9" fmla="*/ 3949513 h 4693422"/>
              <a:gd name="connsiteX10" fmla="*/ 332032 w 3141694"/>
              <a:gd name="connsiteY10" fmla="*/ 3912299 h 4693422"/>
              <a:gd name="connsiteX11" fmla="*/ 363930 w 3141694"/>
              <a:gd name="connsiteY11" fmla="*/ 3864453 h 4693422"/>
              <a:gd name="connsiteX12" fmla="*/ 390512 w 3141694"/>
              <a:gd name="connsiteY12" fmla="*/ 3843188 h 4693422"/>
              <a:gd name="connsiteX13" fmla="*/ 417093 w 3141694"/>
              <a:gd name="connsiteY13" fmla="*/ 3864453 h 4693422"/>
              <a:gd name="connsiteX14" fmla="*/ 433042 w 3141694"/>
              <a:gd name="connsiteY14" fmla="*/ 3837871 h 4693422"/>
              <a:gd name="connsiteX15" fmla="*/ 433042 w 3141694"/>
              <a:gd name="connsiteY15" fmla="*/ 3790025 h 4693422"/>
              <a:gd name="connsiteX16" fmla="*/ 438358 w 3141694"/>
              <a:gd name="connsiteY16" fmla="*/ 3747495 h 4693422"/>
              <a:gd name="connsiteX17" fmla="*/ 480888 w 3141694"/>
              <a:gd name="connsiteY17" fmla="*/ 3683699 h 4693422"/>
              <a:gd name="connsiteX18" fmla="*/ 523419 w 3141694"/>
              <a:gd name="connsiteY18" fmla="*/ 3673067 h 4693422"/>
              <a:gd name="connsiteX19" fmla="*/ 592530 w 3141694"/>
              <a:gd name="connsiteY19" fmla="*/ 3657118 h 4693422"/>
              <a:gd name="connsiteX20" fmla="*/ 645693 w 3141694"/>
              <a:gd name="connsiteY20" fmla="*/ 3651802 h 4693422"/>
              <a:gd name="connsiteX21" fmla="*/ 652548 w 3141694"/>
              <a:gd name="connsiteY21" fmla="*/ 3628529 h 4693422"/>
              <a:gd name="connsiteX22" fmla="*/ 636954 w 3141694"/>
              <a:gd name="connsiteY22" fmla="*/ 3601238 h 4693422"/>
              <a:gd name="connsiteX23" fmla="*/ 660699 w 3141694"/>
              <a:gd name="connsiteY23" fmla="*/ 3571702 h 4693422"/>
              <a:gd name="connsiteX24" fmla="*/ 665898 w 3141694"/>
              <a:gd name="connsiteY24" fmla="*/ 3526692 h 4693422"/>
              <a:gd name="connsiteX25" fmla="*/ 707718 w 3141694"/>
              <a:gd name="connsiteY25" fmla="*/ 3499754 h 4693422"/>
              <a:gd name="connsiteX26" fmla="*/ 705237 w 3141694"/>
              <a:gd name="connsiteY26" fmla="*/ 3425801 h 4693422"/>
              <a:gd name="connsiteX27" fmla="*/ 687045 w 3141694"/>
              <a:gd name="connsiteY27" fmla="*/ 3352083 h 4693422"/>
              <a:gd name="connsiteX28" fmla="*/ 650659 w 3141694"/>
              <a:gd name="connsiteY28" fmla="*/ 3270451 h 4693422"/>
              <a:gd name="connsiteX29" fmla="*/ 586633 w 3141694"/>
              <a:gd name="connsiteY29" fmla="*/ 3216814 h 4693422"/>
              <a:gd name="connsiteX30" fmla="*/ 687993 w 3141694"/>
              <a:gd name="connsiteY30" fmla="*/ 3160934 h 4693422"/>
              <a:gd name="connsiteX31" fmla="*/ 778600 w 3141694"/>
              <a:gd name="connsiteY31" fmla="*/ 3130806 h 4693422"/>
              <a:gd name="connsiteX32" fmla="*/ 853378 w 3141694"/>
              <a:gd name="connsiteY32" fmla="*/ 3168252 h 4693422"/>
              <a:gd name="connsiteX33" fmla="*/ 886691 w 3141694"/>
              <a:gd name="connsiteY33" fmla="*/ 3110601 h 4693422"/>
              <a:gd name="connsiteX34" fmla="*/ 956861 w 3141694"/>
              <a:gd name="connsiteY34" fmla="*/ 3148401 h 4693422"/>
              <a:gd name="connsiteX35" fmla="*/ 1001168 w 3141694"/>
              <a:gd name="connsiteY35" fmla="*/ 3101857 h 4693422"/>
              <a:gd name="connsiteX36" fmla="*/ 1059293 w 3141694"/>
              <a:gd name="connsiteY36" fmla="*/ 3101148 h 4693422"/>
              <a:gd name="connsiteX37" fmla="*/ 1128048 w 3141694"/>
              <a:gd name="connsiteY37" fmla="*/ 3088626 h 4693422"/>
              <a:gd name="connsiteX38" fmla="*/ 1219840 w 3141694"/>
              <a:gd name="connsiteY38" fmla="*/ 3105991 h 4693422"/>
              <a:gd name="connsiteX39" fmla="*/ 1241579 w 3141694"/>
              <a:gd name="connsiteY39" fmla="*/ 3061926 h 4693422"/>
              <a:gd name="connsiteX40" fmla="*/ 1317660 w 3141694"/>
              <a:gd name="connsiteY40" fmla="*/ 3144502 h 4693422"/>
              <a:gd name="connsiteX41" fmla="*/ 1366927 w 3141694"/>
              <a:gd name="connsiteY41" fmla="*/ 3126071 h 4693422"/>
              <a:gd name="connsiteX42" fmla="*/ 1407686 w 3141694"/>
              <a:gd name="connsiteY42" fmla="*/ 3082245 h 4693422"/>
              <a:gd name="connsiteX43" fmla="*/ 1448090 w 3141694"/>
              <a:gd name="connsiteY43" fmla="*/ 3038063 h 4693422"/>
              <a:gd name="connsiteX44" fmla="*/ 1467940 w 3141694"/>
              <a:gd name="connsiteY44" fmla="*/ 2980767 h 4693422"/>
              <a:gd name="connsiteX45" fmla="*/ 1482238 w 3141694"/>
              <a:gd name="connsiteY45" fmla="*/ 2909412 h 4693422"/>
              <a:gd name="connsiteX46" fmla="*/ 1475032 w 3141694"/>
              <a:gd name="connsiteY46" fmla="*/ 2795881 h 4693422"/>
              <a:gd name="connsiteX47" fmla="*/ 1490981 w 3141694"/>
              <a:gd name="connsiteY47" fmla="*/ 2716137 h 4693422"/>
              <a:gd name="connsiteX48" fmla="*/ 1448451 w 3141694"/>
              <a:gd name="connsiteY48" fmla="*/ 2668290 h 4693422"/>
              <a:gd name="connsiteX49" fmla="*/ 1485665 w 3141694"/>
              <a:gd name="connsiteY49" fmla="*/ 2609811 h 4693422"/>
              <a:gd name="connsiteX50" fmla="*/ 1550166 w 3141694"/>
              <a:gd name="connsiteY50" fmla="*/ 2563971 h 4693422"/>
              <a:gd name="connsiteX51" fmla="*/ 1528195 w 3141694"/>
              <a:gd name="connsiteY51" fmla="*/ 2492853 h 4693422"/>
              <a:gd name="connsiteX52" fmla="*/ 1538828 w 3141694"/>
              <a:gd name="connsiteY52" fmla="*/ 2423741 h 4693422"/>
              <a:gd name="connsiteX53" fmla="*/ 1554777 w 3141694"/>
              <a:gd name="connsiteY53" fmla="*/ 2359946 h 4693422"/>
              <a:gd name="connsiteX54" fmla="*/ 1593761 w 3141694"/>
              <a:gd name="connsiteY54" fmla="*/ 2274176 h 4693422"/>
              <a:gd name="connsiteX55" fmla="*/ 1656844 w 3141694"/>
              <a:gd name="connsiteY55" fmla="*/ 2231408 h 4693422"/>
              <a:gd name="connsiteX56" fmla="*/ 1686856 w 3141694"/>
              <a:gd name="connsiteY56" fmla="*/ 2141978 h 4693422"/>
              <a:gd name="connsiteX57" fmla="*/ 1703278 w 3141694"/>
              <a:gd name="connsiteY57" fmla="*/ 2043568 h 4693422"/>
              <a:gd name="connsiteX58" fmla="*/ 1708949 w 3141694"/>
              <a:gd name="connsiteY58" fmla="*/ 1971857 h 4693422"/>
              <a:gd name="connsiteX59" fmla="*/ 1703632 w 3141694"/>
              <a:gd name="connsiteY59" fmla="*/ 1913378 h 4693422"/>
              <a:gd name="connsiteX60" fmla="*/ 1666419 w 3141694"/>
              <a:gd name="connsiteY60" fmla="*/ 1817685 h 4693422"/>
              <a:gd name="connsiteX61" fmla="*/ 1645153 w 3141694"/>
              <a:gd name="connsiteY61" fmla="*/ 1743257 h 4693422"/>
              <a:gd name="connsiteX62" fmla="*/ 1591991 w 3141694"/>
              <a:gd name="connsiteY62" fmla="*/ 1695411 h 4693422"/>
              <a:gd name="connsiteX63" fmla="*/ 1549460 w 3141694"/>
              <a:gd name="connsiteY63" fmla="*/ 1647564 h 4693422"/>
              <a:gd name="connsiteX64" fmla="*/ 1469716 w 3141694"/>
              <a:gd name="connsiteY64" fmla="*/ 1583769 h 4693422"/>
              <a:gd name="connsiteX65" fmla="*/ 1416553 w 3141694"/>
              <a:gd name="connsiteY65" fmla="*/ 1546555 h 4693422"/>
              <a:gd name="connsiteX66" fmla="*/ 1427186 w 3141694"/>
              <a:gd name="connsiteY66" fmla="*/ 1504025 h 4693422"/>
              <a:gd name="connsiteX67" fmla="*/ 1443135 w 3141694"/>
              <a:gd name="connsiteY67" fmla="*/ 1472127 h 4693422"/>
              <a:gd name="connsiteX68" fmla="*/ 1485665 w 3141694"/>
              <a:gd name="connsiteY68" fmla="*/ 1434913 h 4693422"/>
              <a:gd name="connsiteX69" fmla="*/ 1490981 w 3141694"/>
              <a:gd name="connsiteY69" fmla="*/ 1392383 h 4693422"/>
              <a:gd name="connsiteX70" fmla="*/ 1490981 w 3141694"/>
              <a:gd name="connsiteY70" fmla="*/ 1339220 h 4693422"/>
              <a:gd name="connsiteX71" fmla="*/ 1469716 w 3141694"/>
              <a:gd name="connsiteY71" fmla="*/ 1296690 h 4693422"/>
              <a:gd name="connsiteX72" fmla="*/ 1459084 w 3141694"/>
              <a:gd name="connsiteY72" fmla="*/ 1259476 h 4693422"/>
              <a:gd name="connsiteX73" fmla="*/ 1475032 w 3141694"/>
              <a:gd name="connsiteY73" fmla="*/ 1232895 h 4693422"/>
              <a:gd name="connsiteX74" fmla="*/ 1528195 w 3141694"/>
              <a:gd name="connsiteY74" fmla="*/ 1169099 h 4693422"/>
              <a:gd name="connsiteX75" fmla="*/ 1544144 w 3141694"/>
              <a:gd name="connsiteY75" fmla="*/ 1126569 h 4693422"/>
              <a:gd name="connsiteX76" fmla="*/ 1579114 w 3141694"/>
              <a:gd name="connsiteY76" fmla="*/ 1066437 h 4693422"/>
              <a:gd name="connsiteX77" fmla="*/ 1642673 w 3141694"/>
              <a:gd name="connsiteY77" fmla="*/ 1042929 h 4693422"/>
              <a:gd name="connsiteX78" fmla="*/ 1685559 w 3141694"/>
              <a:gd name="connsiteY78" fmla="*/ 1013395 h 4693422"/>
              <a:gd name="connsiteX79" fmla="*/ 1733169 w 3141694"/>
              <a:gd name="connsiteY79" fmla="*/ 983977 h 4693422"/>
              <a:gd name="connsiteX80" fmla="*/ 1759748 w 3141694"/>
              <a:gd name="connsiteY80" fmla="*/ 941565 h 4693422"/>
              <a:gd name="connsiteX81" fmla="*/ 1799326 w 3141694"/>
              <a:gd name="connsiteY81" fmla="*/ 887337 h 4693422"/>
              <a:gd name="connsiteX82" fmla="*/ 1809958 w 3141694"/>
              <a:gd name="connsiteY82" fmla="*/ 828857 h 4693422"/>
              <a:gd name="connsiteX83" fmla="*/ 1825907 w 3141694"/>
              <a:gd name="connsiteY83" fmla="*/ 791643 h 4693422"/>
              <a:gd name="connsiteX84" fmla="*/ 1831223 w 3141694"/>
              <a:gd name="connsiteY84" fmla="*/ 770378 h 4693422"/>
              <a:gd name="connsiteX85" fmla="*/ 1863950 w 3141694"/>
              <a:gd name="connsiteY85" fmla="*/ 690166 h 4693422"/>
              <a:gd name="connsiteX86" fmla="*/ 1939555 w 3141694"/>
              <a:gd name="connsiteY86" fmla="*/ 684139 h 4693422"/>
              <a:gd name="connsiteX87" fmla="*/ 1979487 w 3141694"/>
              <a:gd name="connsiteY87" fmla="*/ 634759 h 4693422"/>
              <a:gd name="connsiteX88" fmla="*/ 2032532 w 3141694"/>
              <a:gd name="connsiteY88" fmla="*/ 623536 h 4693422"/>
              <a:gd name="connsiteX89" fmla="*/ 2080379 w 3141694"/>
              <a:gd name="connsiteY89" fmla="*/ 589867 h 4693422"/>
              <a:gd name="connsiteX90" fmla="*/ 2130586 w 3141694"/>
              <a:gd name="connsiteY90" fmla="*/ 589157 h 4693422"/>
              <a:gd name="connsiteX91" fmla="*/ 2162721 w 3141694"/>
              <a:gd name="connsiteY91" fmla="*/ 567419 h 4693422"/>
              <a:gd name="connsiteX92" fmla="*/ 2189895 w 3141694"/>
              <a:gd name="connsiteY92" fmla="*/ 523117 h 4693422"/>
              <a:gd name="connsiteX93" fmla="*/ 2223798 w 3141694"/>
              <a:gd name="connsiteY93" fmla="*/ 506932 h 4693422"/>
              <a:gd name="connsiteX94" fmla="*/ 2265974 w 3141694"/>
              <a:gd name="connsiteY94" fmla="*/ 496654 h 4693422"/>
              <a:gd name="connsiteX95" fmla="*/ 2310394 w 3141694"/>
              <a:gd name="connsiteY95" fmla="*/ 509293 h 4693422"/>
              <a:gd name="connsiteX96" fmla="*/ 2345008 w 3141694"/>
              <a:gd name="connsiteY96" fmla="*/ 468066 h 4693422"/>
              <a:gd name="connsiteX97" fmla="*/ 2395572 w 3141694"/>
              <a:gd name="connsiteY97" fmla="*/ 459678 h 4693422"/>
              <a:gd name="connsiteX98" fmla="*/ 2440583 w 3141694"/>
              <a:gd name="connsiteY98" fmla="*/ 437938 h 4693422"/>
              <a:gd name="connsiteX99" fmla="*/ 2482876 w 3141694"/>
              <a:gd name="connsiteY99" fmla="*/ 372254 h 4693422"/>
              <a:gd name="connsiteX100" fmla="*/ 2543954 w 3141694"/>
              <a:gd name="connsiteY100" fmla="*/ 369655 h 4693422"/>
              <a:gd name="connsiteX101" fmla="*/ 2596762 w 3141694"/>
              <a:gd name="connsiteY101" fmla="*/ 369893 h 4693422"/>
              <a:gd name="connsiteX102" fmla="*/ 2633976 w 3141694"/>
              <a:gd name="connsiteY102" fmla="*/ 397888 h 4693422"/>
              <a:gd name="connsiteX103" fmla="*/ 2669419 w 3141694"/>
              <a:gd name="connsiteY103" fmla="*/ 346028 h 4693422"/>
              <a:gd name="connsiteX104" fmla="*/ 2655246 w 3141694"/>
              <a:gd name="connsiteY104" fmla="*/ 493932 h 4693422"/>
              <a:gd name="connsiteX105" fmla="*/ 2671195 w 3141694"/>
              <a:gd name="connsiteY105" fmla="*/ 472667 h 4693422"/>
              <a:gd name="connsiteX106" fmla="*/ 2665879 w 3141694"/>
              <a:gd name="connsiteY106" fmla="*/ 435453 h 4693422"/>
              <a:gd name="connsiteX107" fmla="*/ 2713726 w 3141694"/>
              <a:gd name="connsiteY107" fmla="*/ 414188 h 4693422"/>
              <a:gd name="connsiteX108" fmla="*/ 2708409 w 3141694"/>
              <a:gd name="connsiteY108" fmla="*/ 382290 h 4693422"/>
              <a:gd name="connsiteX109" fmla="*/ 2745623 w 3141694"/>
              <a:gd name="connsiteY109" fmla="*/ 376974 h 4693422"/>
              <a:gd name="connsiteX110" fmla="*/ 2814735 w 3141694"/>
              <a:gd name="connsiteY110" fmla="*/ 329127 h 4693422"/>
              <a:gd name="connsiteX111" fmla="*/ 2854785 w 3141694"/>
              <a:gd name="connsiteY111" fmla="*/ 276912 h 4693422"/>
              <a:gd name="connsiteX112" fmla="*/ 2883846 w 3141694"/>
              <a:gd name="connsiteY112" fmla="*/ 291913 h 4693422"/>
              <a:gd name="connsiteX113" fmla="*/ 2899795 w 3141694"/>
              <a:gd name="connsiteY113" fmla="*/ 254699 h 4693422"/>
              <a:gd name="connsiteX114" fmla="*/ 2921060 w 3141694"/>
              <a:gd name="connsiteY114" fmla="*/ 228118 h 4693422"/>
              <a:gd name="connsiteX115" fmla="*/ 2950360 w 3141694"/>
              <a:gd name="connsiteY115" fmla="*/ 208859 h 4693422"/>
              <a:gd name="connsiteX116" fmla="*/ 2990645 w 3141694"/>
              <a:gd name="connsiteY116" fmla="*/ 180983 h 4693422"/>
              <a:gd name="connsiteX117" fmla="*/ 3051960 w 3141694"/>
              <a:gd name="connsiteY117" fmla="*/ 141997 h 4693422"/>
              <a:gd name="connsiteX118" fmla="*/ 3083503 w 3141694"/>
              <a:gd name="connsiteY118" fmla="*/ 88012 h 4693422"/>
              <a:gd name="connsiteX119" fmla="*/ 3141508 w 3141694"/>
              <a:gd name="connsiteY119" fmla="*/ 2 h 4693422"/>
              <a:gd name="connsiteX120" fmla="*/ 3112921 w 3141694"/>
              <a:gd name="connsiteY120" fmla="*/ 39223 h 4693422"/>
              <a:gd name="connsiteX0" fmla="*/ 16607 w 3141694"/>
              <a:gd name="connsiteY0" fmla="*/ 4693422 h 4693422"/>
              <a:gd name="connsiteX1" fmla="*/ 3257 w 3141694"/>
              <a:gd name="connsiteY1" fmla="*/ 4583200 h 4693422"/>
              <a:gd name="connsiteX2" fmla="*/ 76384 w 3141694"/>
              <a:gd name="connsiteY2" fmla="*/ 4512200 h 4693422"/>
              <a:gd name="connsiteX3" fmla="*/ 100484 w 3141694"/>
              <a:gd name="connsiteY3" fmla="*/ 4283017 h 4693422"/>
              <a:gd name="connsiteX4" fmla="*/ 225707 w 3141694"/>
              <a:gd name="connsiteY4" fmla="*/ 4178113 h 4693422"/>
              <a:gd name="connsiteX5" fmla="*/ 298360 w 3141694"/>
              <a:gd name="connsiteY5" fmla="*/ 4153302 h 4693422"/>
              <a:gd name="connsiteX6" fmla="*/ 290207 w 3141694"/>
              <a:gd name="connsiteY6" fmla="*/ 4074388 h 4693422"/>
              <a:gd name="connsiteX7" fmla="*/ 314308 w 3141694"/>
              <a:gd name="connsiteY7" fmla="*/ 4020870 h 4693422"/>
              <a:gd name="connsiteX8" fmla="*/ 312656 w 3141694"/>
              <a:gd name="connsiteY8" fmla="*/ 3976095 h 4693422"/>
              <a:gd name="connsiteX9" fmla="*/ 310767 w 3141694"/>
              <a:gd name="connsiteY9" fmla="*/ 3949513 h 4693422"/>
              <a:gd name="connsiteX10" fmla="*/ 332032 w 3141694"/>
              <a:gd name="connsiteY10" fmla="*/ 3912299 h 4693422"/>
              <a:gd name="connsiteX11" fmla="*/ 363930 w 3141694"/>
              <a:gd name="connsiteY11" fmla="*/ 3864453 h 4693422"/>
              <a:gd name="connsiteX12" fmla="*/ 390512 w 3141694"/>
              <a:gd name="connsiteY12" fmla="*/ 3843188 h 4693422"/>
              <a:gd name="connsiteX13" fmla="*/ 417093 w 3141694"/>
              <a:gd name="connsiteY13" fmla="*/ 3864453 h 4693422"/>
              <a:gd name="connsiteX14" fmla="*/ 433042 w 3141694"/>
              <a:gd name="connsiteY14" fmla="*/ 3837871 h 4693422"/>
              <a:gd name="connsiteX15" fmla="*/ 433042 w 3141694"/>
              <a:gd name="connsiteY15" fmla="*/ 3790025 h 4693422"/>
              <a:gd name="connsiteX16" fmla="*/ 438358 w 3141694"/>
              <a:gd name="connsiteY16" fmla="*/ 3747495 h 4693422"/>
              <a:gd name="connsiteX17" fmla="*/ 480888 w 3141694"/>
              <a:gd name="connsiteY17" fmla="*/ 3683699 h 4693422"/>
              <a:gd name="connsiteX18" fmla="*/ 523419 w 3141694"/>
              <a:gd name="connsiteY18" fmla="*/ 3673067 h 4693422"/>
              <a:gd name="connsiteX19" fmla="*/ 592530 w 3141694"/>
              <a:gd name="connsiteY19" fmla="*/ 3657118 h 4693422"/>
              <a:gd name="connsiteX20" fmla="*/ 645693 w 3141694"/>
              <a:gd name="connsiteY20" fmla="*/ 3651802 h 4693422"/>
              <a:gd name="connsiteX21" fmla="*/ 652548 w 3141694"/>
              <a:gd name="connsiteY21" fmla="*/ 3628529 h 4693422"/>
              <a:gd name="connsiteX22" fmla="*/ 636954 w 3141694"/>
              <a:gd name="connsiteY22" fmla="*/ 3601238 h 4693422"/>
              <a:gd name="connsiteX23" fmla="*/ 660699 w 3141694"/>
              <a:gd name="connsiteY23" fmla="*/ 3571702 h 4693422"/>
              <a:gd name="connsiteX24" fmla="*/ 665898 w 3141694"/>
              <a:gd name="connsiteY24" fmla="*/ 3526692 h 4693422"/>
              <a:gd name="connsiteX25" fmla="*/ 707718 w 3141694"/>
              <a:gd name="connsiteY25" fmla="*/ 3499754 h 4693422"/>
              <a:gd name="connsiteX26" fmla="*/ 705237 w 3141694"/>
              <a:gd name="connsiteY26" fmla="*/ 3425801 h 4693422"/>
              <a:gd name="connsiteX27" fmla="*/ 687045 w 3141694"/>
              <a:gd name="connsiteY27" fmla="*/ 3352083 h 4693422"/>
              <a:gd name="connsiteX28" fmla="*/ 650659 w 3141694"/>
              <a:gd name="connsiteY28" fmla="*/ 3270451 h 4693422"/>
              <a:gd name="connsiteX29" fmla="*/ 586633 w 3141694"/>
              <a:gd name="connsiteY29" fmla="*/ 3216814 h 4693422"/>
              <a:gd name="connsiteX30" fmla="*/ 687993 w 3141694"/>
              <a:gd name="connsiteY30" fmla="*/ 3160934 h 4693422"/>
              <a:gd name="connsiteX31" fmla="*/ 778600 w 3141694"/>
              <a:gd name="connsiteY31" fmla="*/ 3130806 h 4693422"/>
              <a:gd name="connsiteX32" fmla="*/ 853378 w 3141694"/>
              <a:gd name="connsiteY32" fmla="*/ 3168252 h 4693422"/>
              <a:gd name="connsiteX33" fmla="*/ 886691 w 3141694"/>
              <a:gd name="connsiteY33" fmla="*/ 3110601 h 4693422"/>
              <a:gd name="connsiteX34" fmla="*/ 956861 w 3141694"/>
              <a:gd name="connsiteY34" fmla="*/ 3148401 h 4693422"/>
              <a:gd name="connsiteX35" fmla="*/ 1001168 w 3141694"/>
              <a:gd name="connsiteY35" fmla="*/ 3101857 h 4693422"/>
              <a:gd name="connsiteX36" fmla="*/ 1059293 w 3141694"/>
              <a:gd name="connsiteY36" fmla="*/ 3101148 h 4693422"/>
              <a:gd name="connsiteX37" fmla="*/ 1128048 w 3141694"/>
              <a:gd name="connsiteY37" fmla="*/ 3088626 h 4693422"/>
              <a:gd name="connsiteX38" fmla="*/ 1219840 w 3141694"/>
              <a:gd name="connsiteY38" fmla="*/ 3105991 h 4693422"/>
              <a:gd name="connsiteX39" fmla="*/ 1241579 w 3141694"/>
              <a:gd name="connsiteY39" fmla="*/ 3061926 h 4693422"/>
              <a:gd name="connsiteX40" fmla="*/ 1317660 w 3141694"/>
              <a:gd name="connsiteY40" fmla="*/ 3144502 h 4693422"/>
              <a:gd name="connsiteX41" fmla="*/ 1366927 w 3141694"/>
              <a:gd name="connsiteY41" fmla="*/ 3126071 h 4693422"/>
              <a:gd name="connsiteX42" fmla="*/ 1407686 w 3141694"/>
              <a:gd name="connsiteY42" fmla="*/ 3082245 h 4693422"/>
              <a:gd name="connsiteX43" fmla="*/ 1448090 w 3141694"/>
              <a:gd name="connsiteY43" fmla="*/ 3038063 h 4693422"/>
              <a:gd name="connsiteX44" fmla="*/ 1467940 w 3141694"/>
              <a:gd name="connsiteY44" fmla="*/ 2980767 h 4693422"/>
              <a:gd name="connsiteX45" fmla="*/ 1482238 w 3141694"/>
              <a:gd name="connsiteY45" fmla="*/ 2909412 h 4693422"/>
              <a:gd name="connsiteX46" fmla="*/ 1475032 w 3141694"/>
              <a:gd name="connsiteY46" fmla="*/ 2795881 h 4693422"/>
              <a:gd name="connsiteX47" fmla="*/ 1490981 w 3141694"/>
              <a:gd name="connsiteY47" fmla="*/ 2716137 h 4693422"/>
              <a:gd name="connsiteX48" fmla="*/ 1448451 w 3141694"/>
              <a:gd name="connsiteY48" fmla="*/ 2668290 h 4693422"/>
              <a:gd name="connsiteX49" fmla="*/ 1485665 w 3141694"/>
              <a:gd name="connsiteY49" fmla="*/ 2609811 h 4693422"/>
              <a:gd name="connsiteX50" fmla="*/ 1550166 w 3141694"/>
              <a:gd name="connsiteY50" fmla="*/ 2563971 h 4693422"/>
              <a:gd name="connsiteX51" fmla="*/ 1528195 w 3141694"/>
              <a:gd name="connsiteY51" fmla="*/ 2492853 h 4693422"/>
              <a:gd name="connsiteX52" fmla="*/ 1538828 w 3141694"/>
              <a:gd name="connsiteY52" fmla="*/ 2423741 h 4693422"/>
              <a:gd name="connsiteX53" fmla="*/ 1554777 w 3141694"/>
              <a:gd name="connsiteY53" fmla="*/ 2359946 h 4693422"/>
              <a:gd name="connsiteX54" fmla="*/ 1593761 w 3141694"/>
              <a:gd name="connsiteY54" fmla="*/ 2274176 h 4693422"/>
              <a:gd name="connsiteX55" fmla="*/ 1656844 w 3141694"/>
              <a:gd name="connsiteY55" fmla="*/ 2231408 h 4693422"/>
              <a:gd name="connsiteX56" fmla="*/ 1686856 w 3141694"/>
              <a:gd name="connsiteY56" fmla="*/ 2141978 h 4693422"/>
              <a:gd name="connsiteX57" fmla="*/ 1703278 w 3141694"/>
              <a:gd name="connsiteY57" fmla="*/ 2043568 h 4693422"/>
              <a:gd name="connsiteX58" fmla="*/ 1708949 w 3141694"/>
              <a:gd name="connsiteY58" fmla="*/ 1971857 h 4693422"/>
              <a:gd name="connsiteX59" fmla="*/ 1703632 w 3141694"/>
              <a:gd name="connsiteY59" fmla="*/ 1913378 h 4693422"/>
              <a:gd name="connsiteX60" fmla="*/ 1666419 w 3141694"/>
              <a:gd name="connsiteY60" fmla="*/ 1817685 h 4693422"/>
              <a:gd name="connsiteX61" fmla="*/ 1645153 w 3141694"/>
              <a:gd name="connsiteY61" fmla="*/ 1743257 h 4693422"/>
              <a:gd name="connsiteX62" fmla="*/ 1591991 w 3141694"/>
              <a:gd name="connsiteY62" fmla="*/ 1695411 h 4693422"/>
              <a:gd name="connsiteX63" fmla="*/ 1549460 w 3141694"/>
              <a:gd name="connsiteY63" fmla="*/ 1647564 h 4693422"/>
              <a:gd name="connsiteX64" fmla="*/ 1469716 w 3141694"/>
              <a:gd name="connsiteY64" fmla="*/ 1583769 h 4693422"/>
              <a:gd name="connsiteX65" fmla="*/ 1416553 w 3141694"/>
              <a:gd name="connsiteY65" fmla="*/ 1546555 h 4693422"/>
              <a:gd name="connsiteX66" fmla="*/ 1427186 w 3141694"/>
              <a:gd name="connsiteY66" fmla="*/ 1504025 h 4693422"/>
              <a:gd name="connsiteX67" fmla="*/ 1443135 w 3141694"/>
              <a:gd name="connsiteY67" fmla="*/ 1472127 h 4693422"/>
              <a:gd name="connsiteX68" fmla="*/ 1485665 w 3141694"/>
              <a:gd name="connsiteY68" fmla="*/ 1434913 h 4693422"/>
              <a:gd name="connsiteX69" fmla="*/ 1490981 w 3141694"/>
              <a:gd name="connsiteY69" fmla="*/ 1392383 h 4693422"/>
              <a:gd name="connsiteX70" fmla="*/ 1490981 w 3141694"/>
              <a:gd name="connsiteY70" fmla="*/ 1339220 h 4693422"/>
              <a:gd name="connsiteX71" fmla="*/ 1469716 w 3141694"/>
              <a:gd name="connsiteY71" fmla="*/ 1296690 h 4693422"/>
              <a:gd name="connsiteX72" fmla="*/ 1459084 w 3141694"/>
              <a:gd name="connsiteY72" fmla="*/ 1259476 h 4693422"/>
              <a:gd name="connsiteX73" fmla="*/ 1475032 w 3141694"/>
              <a:gd name="connsiteY73" fmla="*/ 1232895 h 4693422"/>
              <a:gd name="connsiteX74" fmla="*/ 1528195 w 3141694"/>
              <a:gd name="connsiteY74" fmla="*/ 1169099 h 4693422"/>
              <a:gd name="connsiteX75" fmla="*/ 1544144 w 3141694"/>
              <a:gd name="connsiteY75" fmla="*/ 1126569 h 4693422"/>
              <a:gd name="connsiteX76" fmla="*/ 1579114 w 3141694"/>
              <a:gd name="connsiteY76" fmla="*/ 1066437 h 4693422"/>
              <a:gd name="connsiteX77" fmla="*/ 1642673 w 3141694"/>
              <a:gd name="connsiteY77" fmla="*/ 1042929 h 4693422"/>
              <a:gd name="connsiteX78" fmla="*/ 1685559 w 3141694"/>
              <a:gd name="connsiteY78" fmla="*/ 1013395 h 4693422"/>
              <a:gd name="connsiteX79" fmla="*/ 1733169 w 3141694"/>
              <a:gd name="connsiteY79" fmla="*/ 983977 h 4693422"/>
              <a:gd name="connsiteX80" fmla="*/ 1759748 w 3141694"/>
              <a:gd name="connsiteY80" fmla="*/ 941565 h 4693422"/>
              <a:gd name="connsiteX81" fmla="*/ 1799326 w 3141694"/>
              <a:gd name="connsiteY81" fmla="*/ 887337 h 4693422"/>
              <a:gd name="connsiteX82" fmla="*/ 1809958 w 3141694"/>
              <a:gd name="connsiteY82" fmla="*/ 828857 h 4693422"/>
              <a:gd name="connsiteX83" fmla="*/ 1825907 w 3141694"/>
              <a:gd name="connsiteY83" fmla="*/ 791643 h 4693422"/>
              <a:gd name="connsiteX84" fmla="*/ 1831223 w 3141694"/>
              <a:gd name="connsiteY84" fmla="*/ 770378 h 4693422"/>
              <a:gd name="connsiteX85" fmla="*/ 1863950 w 3141694"/>
              <a:gd name="connsiteY85" fmla="*/ 690166 h 4693422"/>
              <a:gd name="connsiteX86" fmla="*/ 1939555 w 3141694"/>
              <a:gd name="connsiteY86" fmla="*/ 684139 h 4693422"/>
              <a:gd name="connsiteX87" fmla="*/ 1979487 w 3141694"/>
              <a:gd name="connsiteY87" fmla="*/ 634759 h 4693422"/>
              <a:gd name="connsiteX88" fmla="*/ 2032532 w 3141694"/>
              <a:gd name="connsiteY88" fmla="*/ 623536 h 4693422"/>
              <a:gd name="connsiteX89" fmla="*/ 2080379 w 3141694"/>
              <a:gd name="connsiteY89" fmla="*/ 589867 h 4693422"/>
              <a:gd name="connsiteX90" fmla="*/ 2130586 w 3141694"/>
              <a:gd name="connsiteY90" fmla="*/ 589157 h 4693422"/>
              <a:gd name="connsiteX91" fmla="*/ 2162721 w 3141694"/>
              <a:gd name="connsiteY91" fmla="*/ 567419 h 4693422"/>
              <a:gd name="connsiteX92" fmla="*/ 2189895 w 3141694"/>
              <a:gd name="connsiteY92" fmla="*/ 523117 h 4693422"/>
              <a:gd name="connsiteX93" fmla="*/ 2223798 w 3141694"/>
              <a:gd name="connsiteY93" fmla="*/ 506932 h 4693422"/>
              <a:gd name="connsiteX94" fmla="*/ 2265974 w 3141694"/>
              <a:gd name="connsiteY94" fmla="*/ 496654 h 4693422"/>
              <a:gd name="connsiteX95" fmla="*/ 2310394 w 3141694"/>
              <a:gd name="connsiteY95" fmla="*/ 509293 h 4693422"/>
              <a:gd name="connsiteX96" fmla="*/ 2345008 w 3141694"/>
              <a:gd name="connsiteY96" fmla="*/ 468066 h 4693422"/>
              <a:gd name="connsiteX97" fmla="*/ 2395572 w 3141694"/>
              <a:gd name="connsiteY97" fmla="*/ 459678 h 4693422"/>
              <a:gd name="connsiteX98" fmla="*/ 2440583 w 3141694"/>
              <a:gd name="connsiteY98" fmla="*/ 437938 h 4693422"/>
              <a:gd name="connsiteX99" fmla="*/ 2482876 w 3141694"/>
              <a:gd name="connsiteY99" fmla="*/ 372254 h 4693422"/>
              <a:gd name="connsiteX100" fmla="*/ 2543954 w 3141694"/>
              <a:gd name="connsiteY100" fmla="*/ 369655 h 4693422"/>
              <a:gd name="connsiteX101" fmla="*/ 2596762 w 3141694"/>
              <a:gd name="connsiteY101" fmla="*/ 369893 h 4693422"/>
              <a:gd name="connsiteX102" fmla="*/ 2633976 w 3141694"/>
              <a:gd name="connsiteY102" fmla="*/ 397888 h 4693422"/>
              <a:gd name="connsiteX103" fmla="*/ 2669419 w 3141694"/>
              <a:gd name="connsiteY103" fmla="*/ 346028 h 4693422"/>
              <a:gd name="connsiteX104" fmla="*/ 2655246 w 3141694"/>
              <a:gd name="connsiteY104" fmla="*/ 493932 h 4693422"/>
              <a:gd name="connsiteX105" fmla="*/ 2671195 w 3141694"/>
              <a:gd name="connsiteY105" fmla="*/ 472667 h 4693422"/>
              <a:gd name="connsiteX106" fmla="*/ 2665879 w 3141694"/>
              <a:gd name="connsiteY106" fmla="*/ 435453 h 4693422"/>
              <a:gd name="connsiteX107" fmla="*/ 2713726 w 3141694"/>
              <a:gd name="connsiteY107" fmla="*/ 414188 h 4693422"/>
              <a:gd name="connsiteX108" fmla="*/ 2708409 w 3141694"/>
              <a:gd name="connsiteY108" fmla="*/ 382290 h 4693422"/>
              <a:gd name="connsiteX109" fmla="*/ 2745623 w 3141694"/>
              <a:gd name="connsiteY109" fmla="*/ 376974 h 4693422"/>
              <a:gd name="connsiteX110" fmla="*/ 2835527 w 3141694"/>
              <a:gd name="connsiteY110" fmla="*/ 303137 h 4693422"/>
              <a:gd name="connsiteX111" fmla="*/ 2854785 w 3141694"/>
              <a:gd name="connsiteY111" fmla="*/ 276912 h 4693422"/>
              <a:gd name="connsiteX112" fmla="*/ 2883846 w 3141694"/>
              <a:gd name="connsiteY112" fmla="*/ 291913 h 4693422"/>
              <a:gd name="connsiteX113" fmla="*/ 2899795 w 3141694"/>
              <a:gd name="connsiteY113" fmla="*/ 254699 h 4693422"/>
              <a:gd name="connsiteX114" fmla="*/ 2921060 w 3141694"/>
              <a:gd name="connsiteY114" fmla="*/ 228118 h 4693422"/>
              <a:gd name="connsiteX115" fmla="*/ 2950360 w 3141694"/>
              <a:gd name="connsiteY115" fmla="*/ 208859 h 4693422"/>
              <a:gd name="connsiteX116" fmla="*/ 2990645 w 3141694"/>
              <a:gd name="connsiteY116" fmla="*/ 180983 h 4693422"/>
              <a:gd name="connsiteX117" fmla="*/ 3051960 w 3141694"/>
              <a:gd name="connsiteY117" fmla="*/ 141997 h 4693422"/>
              <a:gd name="connsiteX118" fmla="*/ 3083503 w 3141694"/>
              <a:gd name="connsiteY118" fmla="*/ 88012 h 4693422"/>
              <a:gd name="connsiteX119" fmla="*/ 3141508 w 3141694"/>
              <a:gd name="connsiteY119" fmla="*/ 2 h 4693422"/>
              <a:gd name="connsiteX120" fmla="*/ 3112921 w 3141694"/>
              <a:gd name="connsiteY120" fmla="*/ 39223 h 4693422"/>
              <a:gd name="connsiteX0" fmla="*/ 16607 w 3141694"/>
              <a:gd name="connsiteY0" fmla="*/ 4693422 h 4693422"/>
              <a:gd name="connsiteX1" fmla="*/ 3257 w 3141694"/>
              <a:gd name="connsiteY1" fmla="*/ 4583200 h 4693422"/>
              <a:gd name="connsiteX2" fmla="*/ 76384 w 3141694"/>
              <a:gd name="connsiteY2" fmla="*/ 4512200 h 4693422"/>
              <a:gd name="connsiteX3" fmla="*/ 100484 w 3141694"/>
              <a:gd name="connsiteY3" fmla="*/ 4283017 h 4693422"/>
              <a:gd name="connsiteX4" fmla="*/ 225707 w 3141694"/>
              <a:gd name="connsiteY4" fmla="*/ 4178113 h 4693422"/>
              <a:gd name="connsiteX5" fmla="*/ 298360 w 3141694"/>
              <a:gd name="connsiteY5" fmla="*/ 4153302 h 4693422"/>
              <a:gd name="connsiteX6" fmla="*/ 290207 w 3141694"/>
              <a:gd name="connsiteY6" fmla="*/ 4074388 h 4693422"/>
              <a:gd name="connsiteX7" fmla="*/ 314308 w 3141694"/>
              <a:gd name="connsiteY7" fmla="*/ 4020870 h 4693422"/>
              <a:gd name="connsiteX8" fmla="*/ 312656 w 3141694"/>
              <a:gd name="connsiteY8" fmla="*/ 3976095 h 4693422"/>
              <a:gd name="connsiteX9" fmla="*/ 310767 w 3141694"/>
              <a:gd name="connsiteY9" fmla="*/ 3949513 h 4693422"/>
              <a:gd name="connsiteX10" fmla="*/ 332032 w 3141694"/>
              <a:gd name="connsiteY10" fmla="*/ 3912299 h 4693422"/>
              <a:gd name="connsiteX11" fmla="*/ 363930 w 3141694"/>
              <a:gd name="connsiteY11" fmla="*/ 3864453 h 4693422"/>
              <a:gd name="connsiteX12" fmla="*/ 390512 w 3141694"/>
              <a:gd name="connsiteY12" fmla="*/ 3843188 h 4693422"/>
              <a:gd name="connsiteX13" fmla="*/ 417093 w 3141694"/>
              <a:gd name="connsiteY13" fmla="*/ 3864453 h 4693422"/>
              <a:gd name="connsiteX14" fmla="*/ 433042 w 3141694"/>
              <a:gd name="connsiteY14" fmla="*/ 3837871 h 4693422"/>
              <a:gd name="connsiteX15" fmla="*/ 433042 w 3141694"/>
              <a:gd name="connsiteY15" fmla="*/ 3790025 h 4693422"/>
              <a:gd name="connsiteX16" fmla="*/ 438358 w 3141694"/>
              <a:gd name="connsiteY16" fmla="*/ 3747495 h 4693422"/>
              <a:gd name="connsiteX17" fmla="*/ 480888 w 3141694"/>
              <a:gd name="connsiteY17" fmla="*/ 3683699 h 4693422"/>
              <a:gd name="connsiteX18" fmla="*/ 523419 w 3141694"/>
              <a:gd name="connsiteY18" fmla="*/ 3673067 h 4693422"/>
              <a:gd name="connsiteX19" fmla="*/ 592530 w 3141694"/>
              <a:gd name="connsiteY19" fmla="*/ 3657118 h 4693422"/>
              <a:gd name="connsiteX20" fmla="*/ 645693 w 3141694"/>
              <a:gd name="connsiteY20" fmla="*/ 3651802 h 4693422"/>
              <a:gd name="connsiteX21" fmla="*/ 652548 w 3141694"/>
              <a:gd name="connsiteY21" fmla="*/ 3628529 h 4693422"/>
              <a:gd name="connsiteX22" fmla="*/ 636954 w 3141694"/>
              <a:gd name="connsiteY22" fmla="*/ 3601238 h 4693422"/>
              <a:gd name="connsiteX23" fmla="*/ 660699 w 3141694"/>
              <a:gd name="connsiteY23" fmla="*/ 3571702 h 4693422"/>
              <a:gd name="connsiteX24" fmla="*/ 665898 w 3141694"/>
              <a:gd name="connsiteY24" fmla="*/ 3526692 h 4693422"/>
              <a:gd name="connsiteX25" fmla="*/ 707718 w 3141694"/>
              <a:gd name="connsiteY25" fmla="*/ 3499754 h 4693422"/>
              <a:gd name="connsiteX26" fmla="*/ 705237 w 3141694"/>
              <a:gd name="connsiteY26" fmla="*/ 3425801 h 4693422"/>
              <a:gd name="connsiteX27" fmla="*/ 687045 w 3141694"/>
              <a:gd name="connsiteY27" fmla="*/ 3352083 h 4693422"/>
              <a:gd name="connsiteX28" fmla="*/ 650659 w 3141694"/>
              <a:gd name="connsiteY28" fmla="*/ 3270451 h 4693422"/>
              <a:gd name="connsiteX29" fmla="*/ 586633 w 3141694"/>
              <a:gd name="connsiteY29" fmla="*/ 3216814 h 4693422"/>
              <a:gd name="connsiteX30" fmla="*/ 687993 w 3141694"/>
              <a:gd name="connsiteY30" fmla="*/ 3160934 h 4693422"/>
              <a:gd name="connsiteX31" fmla="*/ 778600 w 3141694"/>
              <a:gd name="connsiteY31" fmla="*/ 3130806 h 4693422"/>
              <a:gd name="connsiteX32" fmla="*/ 853378 w 3141694"/>
              <a:gd name="connsiteY32" fmla="*/ 3168252 h 4693422"/>
              <a:gd name="connsiteX33" fmla="*/ 886691 w 3141694"/>
              <a:gd name="connsiteY33" fmla="*/ 3110601 h 4693422"/>
              <a:gd name="connsiteX34" fmla="*/ 956861 w 3141694"/>
              <a:gd name="connsiteY34" fmla="*/ 3148401 h 4693422"/>
              <a:gd name="connsiteX35" fmla="*/ 1001168 w 3141694"/>
              <a:gd name="connsiteY35" fmla="*/ 3101857 h 4693422"/>
              <a:gd name="connsiteX36" fmla="*/ 1059293 w 3141694"/>
              <a:gd name="connsiteY36" fmla="*/ 3101148 h 4693422"/>
              <a:gd name="connsiteX37" fmla="*/ 1128048 w 3141694"/>
              <a:gd name="connsiteY37" fmla="*/ 3088626 h 4693422"/>
              <a:gd name="connsiteX38" fmla="*/ 1219840 w 3141694"/>
              <a:gd name="connsiteY38" fmla="*/ 3105991 h 4693422"/>
              <a:gd name="connsiteX39" fmla="*/ 1241579 w 3141694"/>
              <a:gd name="connsiteY39" fmla="*/ 3061926 h 4693422"/>
              <a:gd name="connsiteX40" fmla="*/ 1317660 w 3141694"/>
              <a:gd name="connsiteY40" fmla="*/ 3144502 h 4693422"/>
              <a:gd name="connsiteX41" fmla="*/ 1366927 w 3141694"/>
              <a:gd name="connsiteY41" fmla="*/ 3126071 h 4693422"/>
              <a:gd name="connsiteX42" fmla="*/ 1407686 w 3141694"/>
              <a:gd name="connsiteY42" fmla="*/ 3082245 h 4693422"/>
              <a:gd name="connsiteX43" fmla="*/ 1448090 w 3141694"/>
              <a:gd name="connsiteY43" fmla="*/ 3038063 h 4693422"/>
              <a:gd name="connsiteX44" fmla="*/ 1467940 w 3141694"/>
              <a:gd name="connsiteY44" fmla="*/ 2980767 h 4693422"/>
              <a:gd name="connsiteX45" fmla="*/ 1482238 w 3141694"/>
              <a:gd name="connsiteY45" fmla="*/ 2909412 h 4693422"/>
              <a:gd name="connsiteX46" fmla="*/ 1475032 w 3141694"/>
              <a:gd name="connsiteY46" fmla="*/ 2795881 h 4693422"/>
              <a:gd name="connsiteX47" fmla="*/ 1490981 w 3141694"/>
              <a:gd name="connsiteY47" fmla="*/ 2716137 h 4693422"/>
              <a:gd name="connsiteX48" fmla="*/ 1448451 w 3141694"/>
              <a:gd name="connsiteY48" fmla="*/ 2668290 h 4693422"/>
              <a:gd name="connsiteX49" fmla="*/ 1485665 w 3141694"/>
              <a:gd name="connsiteY49" fmla="*/ 2609811 h 4693422"/>
              <a:gd name="connsiteX50" fmla="*/ 1550166 w 3141694"/>
              <a:gd name="connsiteY50" fmla="*/ 2563971 h 4693422"/>
              <a:gd name="connsiteX51" fmla="*/ 1528195 w 3141694"/>
              <a:gd name="connsiteY51" fmla="*/ 2492853 h 4693422"/>
              <a:gd name="connsiteX52" fmla="*/ 1538828 w 3141694"/>
              <a:gd name="connsiteY52" fmla="*/ 2423741 h 4693422"/>
              <a:gd name="connsiteX53" fmla="*/ 1554777 w 3141694"/>
              <a:gd name="connsiteY53" fmla="*/ 2359946 h 4693422"/>
              <a:gd name="connsiteX54" fmla="*/ 1593761 w 3141694"/>
              <a:gd name="connsiteY54" fmla="*/ 2274176 h 4693422"/>
              <a:gd name="connsiteX55" fmla="*/ 1656844 w 3141694"/>
              <a:gd name="connsiteY55" fmla="*/ 2231408 h 4693422"/>
              <a:gd name="connsiteX56" fmla="*/ 1686856 w 3141694"/>
              <a:gd name="connsiteY56" fmla="*/ 2141978 h 4693422"/>
              <a:gd name="connsiteX57" fmla="*/ 1703278 w 3141694"/>
              <a:gd name="connsiteY57" fmla="*/ 2043568 h 4693422"/>
              <a:gd name="connsiteX58" fmla="*/ 1708949 w 3141694"/>
              <a:gd name="connsiteY58" fmla="*/ 1971857 h 4693422"/>
              <a:gd name="connsiteX59" fmla="*/ 1703632 w 3141694"/>
              <a:gd name="connsiteY59" fmla="*/ 1913378 h 4693422"/>
              <a:gd name="connsiteX60" fmla="*/ 1666419 w 3141694"/>
              <a:gd name="connsiteY60" fmla="*/ 1817685 h 4693422"/>
              <a:gd name="connsiteX61" fmla="*/ 1645153 w 3141694"/>
              <a:gd name="connsiteY61" fmla="*/ 1743257 h 4693422"/>
              <a:gd name="connsiteX62" fmla="*/ 1591991 w 3141694"/>
              <a:gd name="connsiteY62" fmla="*/ 1695411 h 4693422"/>
              <a:gd name="connsiteX63" fmla="*/ 1549460 w 3141694"/>
              <a:gd name="connsiteY63" fmla="*/ 1647564 h 4693422"/>
              <a:gd name="connsiteX64" fmla="*/ 1469716 w 3141694"/>
              <a:gd name="connsiteY64" fmla="*/ 1583769 h 4693422"/>
              <a:gd name="connsiteX65" fmla="*/ 1416553 w 3141694"/>
              <a:gd name="connsiteY65" fmla="*/ 1546555 h 4693422"/>
              <a:gd name="connsiteX66" fmla="*/ 1427186 w 3141694"/>
              <a:gd name="connsiteY66" fmla="*/ 1504025 h 4693422"/>
              <a:gd name="connsiteX67" fmla="*/ 1443135 w 3141694"/>
              <a:gd name="connsiteY67" fmla="*/ 1472127 h 4693422"/>
              <a:gd name="connsiteX68" fmla="*/ 1485665 w 3141694"/>
              <a:gd name="connsiteY68" fmla="*/ 1434913 h 4693422"/>
              <a:gd name="connsiteX69" fmla="*/ 1490981 w 3141694"/>
              <a:gd name="connsiteY69" fmla="*/ 1392383 h 4693422"/>
              <a:gd name="connsiteX70" fmla="*/ 1490981 w 3141694"/>
              <a:gd name="connsiteY70" fmla="*/ 1339220 h 4693422"/>
              <a:gd name="connsiteX71" fmla="*/ 1469716 w 3141694"/>
              <a:gd name="connsiteY71" fmla="*/ 1296690 h 4693422"/>
              <a:gd name="connsiteX72" fmla="*/ 1459084 w 3141694"/>
              <a:gd name="connsiteY72" fmla="*/ 1259476 h 4693422"/>
              <a:gd name="connsiteX73" fmla="*/ 1475032 w 3141694"/>
              <a:gd name="connsiteY73" fmla="*/ 1232895 h 4693422"/>
              <a:gd name="connsiteX74" fmla="*/ 1528195 w 3141694"/>
              <a:gd name="connsiteY74" fmla="*/ 1169099 h 4693422"/>
              <a:gd name="connsiteX75" fmla="*/ 1544144 w 3141694"/>
              <a:gd name="connsiteY75" fmla="*/ 1126569 h 4693422"/>
              <a:gd name="connsiteX76" fmla="*/ 1579114 w 3141694"/>
              <a:gd name="connsiteY76" fmla="*/ 1066437 h 4693422"/>
              <a:gd name="connsiteX77" fmla="*/ 1642673 w 3141694"/>
              <a:gd name="connsiteY77" fmla="*/ 1042929 h 4693422"/>
              <a:gd name="connsiteX78" fmla="*/ 1685559 w 3141694"/>
              <a:gd name="connsiteY78" fmla="*/ 1013395 h 4693422"/>
              <a:gd name="connsiteX79" fmla="*/ 1733169 w 3141694"/>
              <a:gd name="connsiteY79" fmla="*/ 983977 h 4693422"/>
              <a:gd name="connsiteX80" fmla="*/ 1759748 w 3141694"/>
              <a:gd name="connsiteY80" fmla="*/ 941565 h 4693422"/>
              <a:gd name="connsiteX81" fmla="*/ 1799326 w 3141694"/>
              <a:gd name="connsiteY81" fmla="*/ 887337 h 4693422"/>
              <a:gd name="connsiteX82" fmla="*/ 1809958 w 3141694"/>
              <a:gd name="connsiteY82" fmla="*/ 828857 h 4693422"/>
              <a:gd name="connsiteX83" fmla="*/ 1825907 w 3141694"/>
              <a:gd name="connsiteY83" fmla="*/ 791643 h 4693422"/>
              <a:gd name="connsiteX84" fmla="*/ 1831223 w 3141694"/>
              <a:gd name="connsiteY84" fmla="*/ 770378 h 4693422"/>
              <a:gd name="connsiteX85" fmla="*/ 1863950 w 3141694"/>
              <a:gd name="connsiteY85" fmla="*/ 690166 h 4693422"/>
              <a:gd name="connsiteX86" fmla="*/ 1939555 w 3141694"/>
              <a:gd name="connsiteY86" fmla="*/ 684139 h 4693422"/>
              <a:gd name="connsiteX87" fmla="*/ 1979487 w 3141694"/>
              <a:gd name="connsiteY87" fmla="*/ 634759 h 4693422"/>
              <a:gd name="connsiteX88" fmla="*/ 2032532 w 3141694"/>
              <a:gd name="connsiteY88" fmla="*/ 623536 h 4693422"/>
              <a:gd name="connsiteX89" fmla="*/ 2080379 w 3141694"/>
              <a:gd name="connsiteY89" fmla="*/ 589867 h 4693422"/>
              <a:gd name="connsiteX90" fmla="*/ 2130586 w 3141694"/>
              <a:gd name="connsiteY90" fmla="*/ 589157 h 4693422"/>
              <a:gd name="connsiteX91" fmla="*/ 2162721 w 3141694"/>
              <a:gd name="connsiteY91" fmla="*/ 567419 h 4693422"/>
              <a:gd name="connsiteX92" fmla="*/ 2189895 w 3141694"/>
              <a:gd name="connsiteY92" fmla="*/ 523117 h 4693422"/>
              <a:gd name="connsiteX93" fmla="*/ 2223798 w 3141694"/>
              <a:gd name="connsiteY93" fmla="*/ 506932 h 4693422"/>
              <a:gd name="connsiteX94" fmla="*/ 2265974 w 3141694"/>
              <a:gd name="connsiteY94" fmla="*/ 496654 h 4693422"/>
              <a:gd name="connsiteX95" fmla="*/ 2310394 w 3141694"/>
              <a:gd name="connsiteY95" fmla="*/ 509293 h 4693422"/>
              <a:gd name="connsiteX96" fmla="*/ 2345008 w 3141694"/>
              <a:gd name="connsiteY96" fmla="*/ 468066 h 4693422"/>
              <a:gd name="connsiteX97" fmla="*/ 2395572 w 3141694"/>
              <a:gd name="connsiteY97" fmla="*/ 459678 h 4693422"/>
              <a:gd name="connsiteX98" fmla="*/ 2440583 w 3141694"/>
              <a:gd name="connsiteY98" fmla="*/ 437938 h 4693422"/>
              <a:gd name="connsiteX99" fmla="*/ 2482876 w 3141694"/>
              <a:gd name="connsiteY99" fmla="*/ 372254 h 4693422"/>
              <a:gd name="connsiteX100" fmla="*/ 2543954 w 3141694"/>
              <a:gd name="connsiteY100" fmla="*/ 369655 h 4693422"/>
              <a:gd name="connsiteX101" fmla="*/ 2596762 w 3141694"/>
              <a:gd name="connsiteY101" fmla="*/ 369893 h 4693422"/>
              <a:gd name="connsiteX102" fmla="*/ 2633976 w 3141694"/>
              <a:gd name="connsiteY102" fmla="*/ 397888 h 4693422"/>
              <a:gd name="connsiteX103" fmla="*/ 2669419 w 3141694"/>
              <a:gd name="connsiteY103" fmla="*/ 346028 h 4693422"/>
              <a:gd name="connsiteX104" fmla="*/ 2655246 w 3141694"/>
              <a:gd name="connsiteY104" fmla="*/ 493932 h 4693422"/>
              <a:gd name="connsiteX105" fmla="*/ 2671195 w 3141694"/>
              <a:gd name="connsiteY105" fmla="*/ 472667 h 4693422"/>
              <a:gd name="connsiteX106" fmla="*/ 2665879 w 3141694"/>
              <a:gd name="connsiteY106" fmla="*/ 435453 h 4693422"/>
              <a:gd name="connsiteX107" fmla="*/ 2713726 w 3141694"/>
              <a:gd name="connsiteY107" fmla="*/ 414188 h 4693422"/>
              <a:gd name="connsiteX108" fmla="*/ 2708409 w 3141694"/>
              <a:gd name="connsiteY108" fmla="*/ 382290 h 4693422"/>
              <a:gd name="connsiteX109" fmla="*/ 2805399 w 3141694"/>
              <a:gd name="connsiteY109" fmla="*/ 324995 h 4693422"/>
              <a:gd name="connsiteX110" fmla="*/ 2835527 w 3141694"/>
              <a:gd name="connsiteY110" fmla="*/ 303137 h 4693422"/>
              <a:gd name="connsiteX111" fmla="*/ 2854785 w 3141694"/>
              <a:gd name="connsiteY111" fmla="*/ 276912 h 4693422"/>
              <a:gd name="connsiteX112" fmla="*/ 2883846 w 3141694"/>
              <a:gd name="connsiteY112" fmla="*/ 291913 h 4693422"/>
              <a:gd name="connsiteX113" fmla="*/ 2899795 w 3141694"/>
              <a:gd name="connsiteY113" fmla="*/ 254699 h 4693422"/>
              <a:gd name="connsiteX114" fmla="*/ 2921060 w 3141694"/>
              <a:gd name="connsiteY114" fmla="*/ 228118 h 4693422"/>
              <a:gd name="connsiteX115" fmla="*/ 2950360 w 3141694"/>
              <a:gd name="connsiteY115" fmla="*/ 208859 h 4693422"/>
              <a:gd name="connsiteX116" fmla="*/ 2990645 w 3141694"/>
              <a:gd name="connsiteY116" fmla="*/ 180983 h 4693422"/>
              <a:gd name="connsiteX117" fmla="*/ 3051960 w 3141694"/>
              <a:gd name="connsiteY117" fmla="*/ 141997 h 4693422"/>
              <a:gd name="connsiteX118" fmla="*/ 3083503 w 3141694"/>
              <a:gd name="connsiteY118" fmla="*/ 88012 h 4693422"/>
              <a:gd name="connsiteX119" fmla="*/ 3141508 w 3141694"/>
              <a:gd name="connsiteY119" fmla="*/ 2 h 4693422"/>
              <a:gd name="connsiteX120" fmla="*/ 3112921 w 3141694"/>
              <a:gd name="connsiteY120" fmla="*/ 39223 h 4693422"/>
              <a:gd name="connsiteX0" fmla="*/ 16607 w 3141694"/>
              <a:gd name="connsiteY0" fmla="*/ 4693422 h 4693422"/>
              <a:gd name="connsiteX1" fmla="*/ 3257 w 3141694"/>
              <a:gd name="connsiteY1" fmla="*/ 4583200 h 4693422"/>
              <a:gd name="connsiteX2" fmla="*/ 76384 w 3141694"/>
              <a:gd name="connsiteY2" fmla="*/ 4512200 h 4693422"/>
              <a:gd name="connsiteX3" fmla="*/ 100484 w 3141694"/>
              <a:gd name="connsiteY3" fmla="*/ 4283017 h 4693422"/>
              <a:gd name="connsiteX4" fmla="*/ 225707 w 3141694"/>
              <a:gd name="connsiteY4" fmla="*/ 4178113 h 4693422"/>
              <a:gd name="connsiteX5" fmla="*/ 298360 w 3141694"/>
              <a:gd name="connsiteY5" fmla="*/ 4153302 h 4693422"/>
              <a:gd name="connsiteX6" fmla="*/ 290207 w 3141694"/>
              <a:gd name="connsiteY6" fmla="*/ 4074388 h 4693422"/>
              <a:gd name="connsiteX7" fmla="*/ 314308 w 3141694"/>
              <a:gd name="connsiteY7" fmla="*/ 4020870 h 4693422"/>
              <a:gd name="connsiteX8" fmla="*/ 312656 w 3141694"/>
              <a:gd name="connsiteY8" fmla="*/ 3976095 h 4693422"/>
              <a:gd name="connsiteX9" fmla="*/ 310767 w 3141694"/>
              <a:gd name="connsiteY9" fmla="*/ 3949513 h 4693422"/>
              <a:gd name="connsiteX10" fmla="*/ 332032 w 3141694"/>
              <a:gd name="connsiteY10" fmla="*/ 3912299 h 4693422"/>
              <a:gd name="connsiteX11" fmla="*/ 363930 w 3141694"/>
              <a:gd name="connsiteY11" fmla="*/ 3864453 h 4693422"/>
              <a:gd name="connsiteX12" fmla="*/ 390512 w 3141694"/>
              <a:gd name="connsiteY12" fmla="*/ 3843188 h 4693422"/>
              <a:gd name="connsiteX13" fmla="*/ 417093 w 3141694"/>
              <a:gd name="connsiteY13" fmla="*/ 3864453 h 4693422"/>
              <a:gd name="connsiteX14" fmla="*/ 433042 w 3141694"/>
              <a:gd name="connsiteY14" fmla="*/ 3837871 h 4693422"/>
              <a:gd name="connsiteX15" fmla="*/ 433042 w 3141694"/>
              <a:gd name="connsiteY15" fmla="*/ 3790025 h 4693422"/>
              <a:gd name="connsiteX16" fmla="*/ 438358 w 3141694"/>
              <a:gd name="connsiteY16" fmla="*/ 3747495 h 4693422"/>
              <a:gd name="connsiteX17" fmla="*/ 480888 w 3141694"/>
              <a:gd name="connsiteY17" fmla="*/ 3683699 h 4693422"/>
              <a:gd name="connsiteX18" fmla="*/ 523419 w 3141694"/>
              <a:gd name="connsiteY18" fmla="*/ 3673067 h 4693422"/>
              <a:gd name="connsiteX19" fmla="*/ 592530 w 3141694"/>
              <a:gd name="connsiteY19" fmla="*/ 3657118 h 4693422"/>
              <a:gd name="connsiteX20" fmla="*/ 645693 w 3141694"/>
              <a:gd name="connsiteY20" fmla="*/ 3651802 h 4693422"/>
              <a:gd name="connsiteX21" fmla="*/ 652548 w 3141694"/>
              <a:gd name="connsiteY21" fmla="*/ 3628529 h 4693422"/>
              <a:gd name="connsiteX22" fmla="*/ 636954 w 3141694"/>
              <a:gd name="connsiteY22" fmla="*/ 3601238 h 4693422"/>
              <a:gd name="connsiteX23" fmla="*/ 660699 w 3141694"/>
              <a:gd name="connsiteY23" fmla="*/ 3571702 h 4693422"/>
              <a:gd name="connsiteX24" fmla="*/ 665898 w 3141694"/>
              <a:gd name="connsiteY24" fmla="*/ 3526692 h 4693422"/>
              <a:gd name="connsiteX25" fmla="*/ 707718 w 3141694"/>
              <a:gd name="connsiteY25" fmla="*/ 3499754 h 4693422"/>
              <a:gd name="connsiteX26" fmla="*/ 705237 w 3141694"/>
              <a:gd name="connsiteY26" fmla="*/ 3425801 h 4693422"/>
              <a:gd name="connsiteX27" fmla="*/ 687045 w 3141694"/>
              <a:gd name="connsiteY27" fmla="*/ 3352083 h 4693422"/>
              <a:gd name="connsiteX28" fmla="*/ 650659 w 3141694"/>
              <a:gd name="connsiteY28" fmla="*/ 3270451 h 4693422"/>
              <a:gd name="connsiteX29" fmla="*/ 586633 w 3141694"/>
              <a:gd name="connsiteY29" fmla="*/ 3216814 h 4693422"/>
              <a:gd name="connsiteX30" fmla="*/ 687993 w 3141694"/>
              <a:gd name="connsiteY30" fmla="*/ 3160934 h 4693422"/>
              <a:gd name="connsiteX31" fmla="*/ 778600 w 3141694"/>
              <a:gd name="connsiteY31" fmla="*/ 3130806 h 4693422"/>
              <a:gd name="connsiteX32" fmla="*/ 853378 w 3141694"/>
              <a:gd name="connsiteY32" fmla="*/ 3168252 h 4693422"/>
              <a:gd name="connsiteX33" fmla="*/ 886691 w 3141694"/>
              <a:gd name="connsiteY33" fmla="*/ 3110601 h 4693422"/>
              <a:gd name="connsiteX34" fmla="*/ 956861 w 3141694"/>
              <a:gd name="connsiteY34" fmla="*/ 3148401 h 4693422"/>
              <a:gd name="connsiteX35" fmla="*/ 1001168 w 3141694"/>
              <a:gd name="connsiteY35" fmla="*/ 3101857 h 4693422"/>
              <a:gd name="connsiteX36" fmla="*/ 1059293 w 3141694"/>
              <a:gd name="connsiteY36" fmla="*/ 3101148 h 4693422"/>
              <a:gd name="connsiteX37" fmla="*/ 1128048 w 3141694"/>
              <a:gd name="connsiteY37" fmla="*/ 3088626 h 4693422"/>
              <a:gd name="connsiteX38" fmla="*/ 1219840 w 3141694"/>
              <a:gd name="connsiteY38" fmla="*/ 3105991 h 4693422"/>
              <a:gd name="connsiteX39" fmla="*/ 1241579 w 3141694"/>
              <a:gd name="connsiteY39" fmla="*/ 3061926 h 4693422"/>
              <a:gd name="connsiteX40" fmla="*/ 1317660 w 3141694"/>
              <a:gd name="connsiteY40" fmla="*/ 3144502 h 4693422"/>
              <a:gd name="connsiteX41" fmla="*/ 1366927 w 3141694"/>
              <a:gd name="connsiteY41" fmla="*/ 3126071 h 4693422"/>
              <a:gd name="connsiteX42" fmla="*/ 1407686 w 3141694"/>
              <a:gd name="connsiteY42" fmla="*/ 3082245 h 4693422"/>
              <a:gd name="connsiteX43" fmla="*/ 1448090 w 3141694"/>
              <a:gd name="connsiteY43" fmla="*/ 3038063 h 4693422"/>
              <a:gd name="connsiteX44" fmla="*/ 1467940 w 3141694"/>
              <a:gd name="connsiteY44" fmla="*/ 2980767 h 4693422"/>
              <a:gd name="connsiteX45" fmla="*/ 1482238 w 3141694"/>
              <a:gd name="connsiteY45" fmla="*/ 2909412 h 4693422"/>
              <a:gd name="connsiteX46" fmla="*/ 1475032 w 3141694"/>
              <a:gd name="connsiteY46" fmla="*/ 2795881 h 4693422"/>
              <a:gd name="connsiteX47" fmla="*/ 1490981 w 3141694"/>
              <a:gd name="connsiteY47" fmla="*/ 2716137 h 4693422"/>
              <a:gd name="connsiteX48" fmla="*/ 1448451 w 3141694"/>
              <a:gd name="connsiteY48" fmla="*/ 2668290 h 4693422"/>
              <a:gd name="connsiteX49" fmla="*/ 1485665 w 3141694"/>
              <a:gd name="connsiteY49" fmla="*/ 2609811 h 4693422"/>
              <a:gd name="connsiteX50" fmla="*/ 1550166 w 3141694"/>
              <a:gd name="connsiteY50" fmla="*/ 2563971 h 4693422"/>
              <a:gd name="connsiteX51" fmla="*/ 1528195 w 3141694"/>
              <a:gd name="connsiteY51" fmla="*/ 2492853 h 4693422"/>
              <a:gd name="connsiteX52" fmla="*/ 1538828 w 3141694"/>
              <a:gd name="connsiteY52" fmla="*/ 2423741 h 4693422"/>
              <a:gd name="connsiteX53" fmla="*/ 1554777 w 3141694"/>
              <a:gd name="connsiteY53" fmla="*/ 2359946 h 4693422"/>
              <a:gd name="connsiteX54" fmla="*/ 1593761 w 3141694"/>
              <a:gd name="connsiteY54" fmla="*/ 2274176 h 4693422"/>
              <a:gd name="connsiteX55" fmla="*/ 1656844 w 3141694"/>
              <a:gd name="connsiteY55" fmla="*/ 2231408 h 4693422"/>
              <a:gd name="connsiteX56" fmla="*/ 1686856 w 3141694"/>
              <a:gd name="connsiteY56" fmla="*/ 2141978 h 4693422"/>
              <a:gd name="connsiteX57" fmla="*/ 1703278 w 3141694"/>
              <a:gd name="connsiteY57" fmla="*/ 2043568 h 4693422"/>
              <a:gd name="connsiteX58" fmla="*/ 1708949 w 3141694"/>
              <a:gd name="connsiteY58" fmla="*/ 1971857 h 4693422"/>
              <a:gd name="connsiteX59" fmla="*/ 1703632 w 3141694"/>
              <a:gd name="connsiteY59" fmla="*/ 1913378 h 4693422"/>
              <a:gd name="connsiteX60" fmla="*/ 1666419 w 3141694"/>
              <a:gd name="connsiteY60" fmla="*/ 1817685 h 4693422"/>
              <a:gd name="connsiteX61" fmla="*/ 1645153 w 3141694"/>
              <a:gd name="connsiteY61" fmla="*/ 1743257 h 4693422"/>
              <a:gd name="connsiteX62" fmla="*/ 1591991 w 3141694"/>
              <a:gd name="connsiteY62" fmla="*/ 1695411 h 4693422"/>
              <a:gd name="connsiteX63" fmla="*/ 1549460 w 3141694"/>
              <a:gd name="connsiteY63" fmla="*/ 1647564 h 4693422"/>
              <a:gd name="connsiteX64" fmla="*/ 1469716 w 3141694"/>
              <a:gd name="connsiteY64" fmla="*/ 1583769 h 4693422"/>
              <a:gd name="connsiteX65" fmla="*/ 1416553 w 3141694"/>
              <a:gd name="connsiteY65" fmla="*/ 1546555 h 4693422"/>
              <a:gd name="connsiteX66" fmla="*/ 1427186 w 3141694"/>
              <a:gd name="connsiteY66" fmla="*/ 1504025 h 4693422"/>
              <a:gd name="connsiteX67" fmla="*/ 1443135 w 3141694"/>
              <a:gd name="connsiteY67" fmla="*/ 1472127 h 4693422"/>
              <a:gd name="connsiteX68" fmla="*/ 1485665 w 3141694"/>
              <a:gd name="connsiteY68" fmla="*/ 1434913 h 4693422"/>
              <a:gd name="connsiteX69" fmla="*/ 1490981 w 3141694"/>
              <a:gd name="connsiteY69" fmla="*/ 1392383 h 4693422"/>
              <a:gd name="connsiteX70" fmla="*/ 1490981 w 3141694"/>
              <a:gd name="connsiteY70" fmla="*/ 1339220 h 4693422"/>
              <a:gd name="connsiteX71" fmla="*/ 1469716 w 3141694"/>
              <a:gd name="connsiteY71" fmla="*/ 1296690 h 4693422"/>
              <a:gd name="connsiteX72" fmla="*/ 1459084 w 3141694"/>
              <a:gd name="connsiteY72" fmla="*/ 1259476 h 4693422"/>
              <a:gd name="connsiteX73" fmla="*/ 1475032 w 3141694"/>
              <a:gd name="connsiteY73" fmla="*/ 1232895 h 4693422"/>
              <a:gd name="connsiteX74" fmla="*/ 1528195 w 3141694"/>
              <a:gd name="connsiteY74" fmla="*/ 1169099 h 4693422"/>
              <a:gd name="connsiteX75" fmla="*/ 1544144 w 3141694"/>
              <a:gd name="connsiteY75" fmla="*/ 1126569 h 4693422"/>
              <a:gd name="connsiteX76" fmla="*/ 1579114 w 3141694"/>
              <a:gd name="connsiteY76" fmla="*/ 1066437 h 4693422"/>
              <a:gd name="connsiteX77" fmla="*/ 1642673 w 3141694"/>
              <a:gd name="connsiteY77" fmla="*/ 1042929 h 4693422"/>
              <a:gd name="connsiteX78" fmla="*/ 1685559 w 3141694"/>
              <a:gd name="connsiteY78" fmla="*/ 1013395 h 4693422"/>
              <a:gd name="connsiteX79" fmla="*/ 1733169 w 3141694"/>
              <a:gd name="connsiteY79" fmla="*/ 983977 h 4693422"/>
              <a:gd name="connsiteX80" fmla="*/ 1759748 w 3141694"/>
              <a:gd name="connsiteY80" fmla="*/ 941565 h 4693422"/>
              <a:gd name="connsiteX81" fmla="*/ 1799326 w 3141694"/>
              <a:gd name="connsiteY81" fmla="*/ 887337 h 4693422"/>
              <a:gd name="connsiteX82" fmla="*/ 1809958 w 3141694"/>
              <a:gd name="connsiteY82" fmla="*/ 828857 h 4693422"/>
              <a:gd name="connsiteX83" fmla="*/ 1825907 w 3141694"/>
              <a:gd name="connsiteY83" fmla="*/ 791643 h 4693422"/>
              <a:gd name="connsiteX84" fmla="*/ 1831223 w 3141694"/>
              <a:gd name="connsiteY84" fmla="*/ 770378 h 4693422"/>
              <a:gd name="connsiteX85" fmla="*/ 1863950 w 3141694"/>
              <a:gd name="connsiteY85" fmla="*/ 690166 h 4693422"/>
              <a:gd name="connsiteX86" fmla="*/ 1939555 w 3141694"/>
              <a:gd name="connsiteY86" fmla="*/ 684139 h 4693422"/>
              <a:gd name="connsiteX87" fmla="*/ 1979487 w 3141694"/>
              <a:gd name="connsiteY87" fmla="*/ 634759 h 4693422"/>
              <a:gd name="connsiteX88" fmla="*/ 2032532 w 3141694"/>
              <a:gd name="connsiteY88" fmla="*/ 623536 h 4693422"/>
              <a:gd name="connsiteX89" fmla="*/ 2080379 w 3141694"/>
              <a:gd name="connsiteY89" fmla="*/ 589867 h 4693422"/>
              <a:gd name="connsiteX90" fmla="*/ 2130586 w 3141694"/>
              <a:gd name="connsiteY90" fmla="*/ 589157 h 4693422"/>
              <a:gd name="connsiteX91" fmla="*/ 2162721 w 3141694"/>
              <a:gd name="connsiteY91" fmla="*/ 567419 h 4693422"/>
              <a:gd name="connsiteX92" fmla="*/ 2189895 w 3141694"/>
              <a:gd name="connsiteY92" fmla="*/ 523117 h 4693422"/>
              <a:gd name="connsiteX93" fmla="*/ 2223798 w 3141694"/>
              <a:gd name="connsiteY93" fmla="*/ 506932 h 4693422"/>
              <a:gd name="connsiteX94" fmla="*/ 2265974 w 3141694"/>
              <a:gd name="connsiteY94" fmla="*/ 496654 h 4693422"/>
              <a:gd name="connsiteX95" fmla="*/ 2310394 w 3141694"/>
              <a:gd name="connsiteY95" fmla="*/ 509293 h 4693422"/>
              <a:gd name="connsiteX96" fmla="*/ 2345008 w 3141694"/>
              <a:gd name="connsiteY96" fmla="*/ 468066 h 4693422"/>
              <a:gd name="connsiteX97" fmla="*/ 2395572 w 3141694"/>
              <a:gd name="connsiteY97" fmla="*/ 459678 h 4693422"/>
              <a:gd name="connsiteX98" fmla="*/ 2440583 w 3141694"/>
              <a:gd name="connsiteY98" fmla="*/ 437938 h 4693422"/>
              <a:gd name="connsiteX99" fmla="*/ 2482876 w 3141694"/>
              <a:gd name="connsiteY99" fmla="*/ 372254 h 4693422"/>
              <a:gd name="connsiteX100" fmla="*/ 2543954 w 3141694"/>
              <a:gd name="connsiteY100" fmla="*/ 369655 h 4693422"/>
              <a:gd name="connsiteX101" fmla="*/ 2596762 w 3141694"/>
              <a:gd name="connsiteY101" fmla="*/ 369893 h 4693422"/>
              <a:gd name="connsiteX102" fmla="*/ 2633976 w 3141694"/>
              <a:gd name="connsiteY102" fmla="*/ 397888 h 4693422"/>
              <a:gd name="connsiteX103" fmla="*/ 2669419 w 3141694"/>
              <a:gd name="connsiteY103" fmla="*/ 346028 h 4693422"/>
              <a:gd name="connsiteX104" fmla="*/ 2655246 w 3141694"/>
              <a:gd name="connsiteY104" fmla="*/ 493932 h 4693422"/>
              <a:gd name="connsiteX105" fmla="*/ 2671195 w 3141694"/>
              <a:gd name="connsiteY105" fmla="*/ 472667 h 4693422"/>
              <a:gd name="connsiteX106" fmla="*/ 2665879 w 3141694"/>
              <a:gd name="connsiteY106" fmla="*/ 435453 h 4693422"/>
              <a:gd name="connsiteX107" fmla="*/ 2713726 w 3141694"/>
              <a:gd name="connsiteY107" fmla="*/ 414188 h 4693422"/>
              <a:gd name="connsiteX108" fmla="*/ 2773383 w 3141694"/>
              <a:gd name="connsiteY108" fmla="*/ 343305 h 4693422"/>
              <a:gd name="connsiteX109" fmla="*/ 2805399 w 3141694"/>
              <a:gd name="connsiteY109" fmla="*/ 324995 h 4693422"/>
              <a:gd name="connsiteX110" fmla="*/ 2835527 w 3141694"/>
              <a:gd name="connsiteY110" fmla="*/ 303137 h 4693422"/>
              <a:gd name="connsiteX111" fmla="*/ 2854785 w 3141694"/>
              <a:gd name="connsiteY111" fmla="*/ 276912 h 4693422"/>
              <a:gd name="connsiteX112" fmla="*/ 2883846 w 3141694"/>
              <a:gd name="connsiteY112" fmla="*/ 291913 h 4693422"/>
              <a:gd name="connsiteX113" fmla="*/ 2899795 w 3141694"/>
              <a:gd name="connsiteY113" fmla="*/ 254699 h 4693422"/>
              <a:gd name="connsiteX114" fmla="*/ 2921060 w 3141694"/>
              <a:gd name="connsiteY114" fmla="*/ 228118 h 4693422"/>
              <a:gd name="connsiteX115" fmla="*/ 2950360 w 3141694"/>
              <a:gd name="connsiteY115" fmla="*/ 208859 h 4693422"/>
              <a:gd name="connsiteX116" fmla="*/ 2990645 w 3141694"/>
              <a:gd name="connsiteY116" fmla="*/ 180983 h 4693422"/>
              <a:gd name="connsiteX117" fmla="*/ 3051960 w 3141694"/>
              <a:gd name="connsiteY117" fmla="*/ 141997 h 4693422"/>
              <a:gd name="connsiteX118" fmla="*/ 3083503 w 3141694"/>
              <a:gd name="connsiteY118" fmla="*/ 88012 h 4693422"/>
              <a:gd name="connsiteX119" fmla="*/ 3141508 w 3141694"/>
              <a:gd name="connsiteY119" fmla="*/ 2 h 4693422"/>
              <a:gd name="connsiteX120" fmla="*/ 3112921 w 3141694"/>
              <a:gd name="connsiteY120" fmla="*/ 39223 h 4693422"/>
              <a:gd name="connsiteX0" fmla="*/ 16607 w 3141694"/>
              <a:gd name="connsiteY0" fmla="*/ 4693422 h 4693422"/>
              <a:gd name="connsiteX1" fmla="*/ 3257 w 3141694"/>
              <a:gd name="connsiteY1" fmla="*/ 4583200 h 4693422"/>
              <a:gd name="connsiteX2" fmla="*/ 76384 w 3141694"/>
              <a:gd name="connsiteY2" fmla="*/ 4512200 h 4693422"/>
              <a:gd name="connsiteX3" fmla="*/ 100484 w 3141694"/>
              <a:gd name="connsiteY3" fmla="*/ 4283017 h 4693422"/>
              <a:gd name="connsiteX4" fmla="*/ 225707 w 3141694"/>
              <a:gd name="connsiteY4" fmla="*/ 4178113 h 4693422"/>
              <a:gd name="connsiteX5" fmla="*/ 298360 w 3141694"/>
              <a:gd name="connsiteY5" fmla="*/ 4153302 h 4693422"/>
              <a:gd name="connsiteX6" fmla="*/ 290207 w 3141694"/>
              <a:gd name="connsiteY6" fmla="*/ 4074388 h 4693422"/>
              <a:gd name="connsiteX7" fmla="*/ 314308 w 3141694"/>
              <a:gd name="connsiteY7" fmla="*/ 4020870 h 4693422"/>
              <a:gd name="connsiteX8" fmla="*/ 312656 w 3141694"/>
              <a:gd name="connsiteY8" fmla="*/ 3976095 h 4693422"/>
              <a:gd name="connsiteX9" fmla="*/ 310767 w 3141694"/>
              <a:gd name="connsiteY9" fmla="*/ 3949513 h 4693422"/>
              <a:gd name="connsiteX10" fmla="*/ 332032 w 3141694"/>
              <a:gd name="connsiteY10" fmla="*/ 3912299 h 4693422"/>
              <a:gd name="connsiteX11" fmla="*/ 363930 w 3141694"/>
              <a:gd name="connsiteY11" fmla="*/ 3864453 h 4693422"/>
              <a:gd name="connsiteX12" fmla="*/ 390512 w 3141694"/>
              <a:gd name="connsiteY12" fmla="*/ 3843188 h 4693422"/>
              <a:gd name="connsiteX13" fmla="*/ 417093 w 3141694"/>
              <a:gd name="connsiteY13" fmla="*/ 3864453 h 4693422"/>
              <a:gd name="connsiteX14" fmla="*/ 433042 w 3141694"/>
              <a:gd name="connsiteY14" fmla="*/ 3837871 h 4693422"/>
              <a:gd name="connsiteX15" fmla="*/ 433042 w 3141694"/>
              <a:gd name="connsiteY15" fmla="*/ 3790025 h 4693422"/>
              <a:gd name="connsiteX16" fmla="*/ 438358 w 3141694"/>
              <a:gd name="connsiteY16" fmla="*/ 3747495 h 4693422"/>
              <a:gd name="connsiteX17" fmla="*/ 480888 w 3141694"/>
              <a:gd name="connsiteY17" fmla="*/ 3683699 h 4693422"/>
              <a:gd name="connsiteX18" fmla="*/ 523419 w 3141694"/>
              <a:gd name="connsiteY18" fmla="*/ 3673067 h 4693422"/>
              <a:gd name="connsiteX19" fmla="*/ 592530 w 3141694"/>
              <a:gd name="connsiteY19" fmla="*/ 3657118 h 4693422"/>
              <a:gd name="connsiteX20" fmla="*/ 645693 w 3141694"/>
              <a:gd name="connsiteY20" fmla="*/ 3651802 h 4693422"/>
              <a:gd name="connsiteX21" fmla="*/ 652548 w 3141694"/>
              <a:gd name="connsiteY21" fmla="*/ 3628529 h 4693422"/>
              <a:gd name="connsiteX22" fmla="*/ 636954 w 3141694"/>
              <a:gd name="connsiteY22" fmla="*/ 3601238 h 4693422"/>
              <a:gd name="connsiteX23" fmla="*/ 660699 w 3141694"/>
              <a:gd name="connsiteY23" fmla="*/ 3571702 h 4693422"/>
              <a:gd name="connsiteX24" fmla="*/ 665898 w 3141694"/>
              <a:gd name="connsiteY24" fmla="*/ 3526692 h 4693422"/>
              <a:gd name="connsiteX25" fmla="*/ 707718 w 3141694"/>
              <a:gd name="connsiteY25" fmla="*/ 3499754 h 4693422"/>
              <a:gd name="connsiteX26" fmla="*/ 705237 w 3141694"/>
              <a:gd name="connsiteY26" fmla="*/ 3425801 h 4693422"/>
              <a:gd name="connsiteX27" fmla="*/ 687045 w 3141694"/>
              <a:gd name="connsiteY27" fmla="*/ 3352083 h 4693422"/>
              <a:gd name="connsiteX28" fmla="*/ 650659 w 3141694"/>
              <a:gd name="connsiteY28" fmla="*/ 3270451 h 4693422"/>
              <a:gd name="connsiteX29" fmla="*/ 586633 w 3141694"/>
              <a:gd name="connsiteY29" fmla="*/ 3216814 h 4693422"/>
              <a:gd name="connsiteX30" fmla="*/ 687993 w 3141694"/>
              <a:gd name="connsiteY30" fmla="*/ 3160934 h 4693422"/>
              <a:gd name="connsiteX31" fmla="*/ 778600 w 3141694"/>
              <a:gd name="connsiteY31" fmla="*/ 3130806 h 4693422"/>
              <a:gd name="connsiteX32" fmla="*/ 853378 w 3141694"/>
              <a:gd name="connsiteY32" fmla="*/ 3168252 h 4693422"/>
              <a:gd name="connsiteX33" fmla="*/ 886691 w 3141694"/>
              <a:gd name="connsiteY33" fmla="*/ 3110601 h 4693422"/>
              <a:gd name="connsiteX34" fmla="*/ 956861 w 3141694"/>
              <a:gd name="connsiteY34" fmla="*/ 3148401 h 4693422"/>
              <a:gd name="connsiteX35" fmla="*/ 1001168 w 3141694"/>
              <a:gd name="connsiteY35" fmla="*/ 3101857 h 4693422"/>
              <a:gd name="connsiteX36" fmla="*/ 1059293 w 3141694"/>
              <a:gd name="connsiteY36" fmla="*/ 3101148 h 4693422"/>
              <a:gd name="connsiteX37" fmla="*/ 1128048 w 3141694"/>
              <a:gd name="connsiteY37" fmla="*/ 3088626 h 4693422"/>
              <a:gd name="connsiteX38" fmla="*/ 1219840 w 3141694"/>
              <a:gd name="connsiteY38" fmla="*/ 3105991 h 4693422"/>
              <a:gd name="connsiteX39" fmla="*/ 1241579 w 3141694"/>
              <a:gd name="connsiteY39" fmla="*/ 3061926 h 4693422"/>
              <a:gd name="connsiteX40" fmla="*/ 1317660 w 3141694"/>
              <a:gd name="connsiteY40" fmla="*/ 3144502 h 4693422"/>
              <a:gd name="connsiteX41" fmla="*/ 1366927 w 3141694"/>
              <a:gd name="connsiteY41" fmla="*/ 3126071 h 4693422"/>
              <a:gd name="connsiteX42" fmla="*/ 1407686 w 3141694"/>
              <a:gd name="connsiteY42" fmla="*/ 3082245 h 4693422"/>
              <a:gd name="connsiteX43" fmla="*/ 1448090 w 3141694"/>
              <a:gd name="connsiteY43" fmla="*/ 3038063 h 4693422"/>
              <a:gd name="connsiteX44" fmla="*/ 1467940 w 3141694"/>
              <a:gd name="connsiteY44" fmla="*/ 2980767 h 4693422"/>
              <a:gd name="connsiteX45" fmla="*/ 1482238 w 3141694"/>
              <a:gd name="connsiteY45" fmla="*/ 2909412 h 4693422"/>
              <a:gd name="connsiteX46" fmla="*/ 1475032 w 3141694"/>
              <a:gd name="connsiteY46" fmla="*/ 2795881 h 4693422"/>
              <a:gd name="connsiteX47" fmla="*/ 1490981 w 3141694"/>
              <a:gd name="connsiteY47" fmla="*/ 2716137 h 4693422"/>
              <a:gd name="connsiteX48" fmla="*/ 1448451 w 3141694"/>
              <a:gd name="connsiteY48" fmla="*/ 2668290 h 4693422"/>
              <a:gd name="connsiteX49" fmla="*/ 1485665 w 3141694"/>
              <a:gd name="connsiteY49" fmla="*/ 2609811 h 4693422"/>
              <a:gd name="connsiteX50" fmla="*/ 1550166 w 3141694"/>
              <a:gd name="connsiteY50" fmla="*/ 2563971 h 4693422"/>
              <a:gd name="connsiteX51" fmla="*/ 1528195 w 3141694"/>
              <a:gd name="connsiteY51" fmla="*/ 2492853 h 4693422"/>
              <a:gd name="connsiteX52" fmla="*/ 1538828 w 3141694"/>
              <a:gd name="connsiteY52" fmla="*/ 2423741 h 4693422"/>
              <a:gd name="connsiteX53" fmla="*/ 1554777 w 3141694"/>
              <a:gd name="connsiteY53" fmla="*/ 2359946 h 4693422"/>
              <a:gd name="connsiteX54" fmla="*/ 1593761 w 3141694"/>
              <a:gd name="connsiteY54" fmla="*/ 2274176 h 4693422"/>
              <a:gd name="connsiteX55" fmla="*/ 1656844 w 3141694"/>
              <a:gd name="connsiteY55" fmla="*/ 2231408 h 4693422"/>
              <a:gd name="connsiteX56" fmla="*/ 1686856 w 3141694"/>
              <a:gd name="connsiteY56" fmla="*/ 2141978 h 4693422"/>
              <a:gd name="connsiteX57" fmla="*/ 1703278 w 3141694"/>
              <a:gd name="connsiteY57" fmla="*/ 2043568 h 4693422"/>
              <a:gd name="connsiteX58" fmla="*/ 1708949 w 3141694"/>
              <a:gd name="connsiteY58" fmla="*/ 1971857 h 4693422"/>
              <a:gd name="connsiteX59" fmla="*/ 1703632 w 3141694"/>
              <a:gd name="connsiteY59" fmla="*/ 1913378 h 4693422"/>
              <a:gd name="connsiteX60" fmla="*/ 1666419 w 3141694"/>
              <a:gd name="connsiteY60" fmla="*/ 1817685 h 4693422"/>
              <a:gd name="connsiteX61" fmla="*/ 1645153 w 3141694"/>
              <a:gd name="connsiteY61" fmla="*/ 1743257 h 4693422"/>
              <a:gd name="connsiteX62" fmla="*/ 1591991 w 3141694"/>
              <a:gd name="connsiteY62" fmla="*/ 1695411 h 4693422"/>
              <a:gd name="connsiteX63" fmla="*/ 1549460 w 3141694"/>
              <a:gd name="connsiteY63" fmla="*/ 1647564 h 4693422"/>
              <a:gd name="connsiteX64" fmla="*/ 1469716 w 3141694"/>
              <a:gd name="connsiteY64" fmla="*/ 1583769 h 4693422"/>
              <a:gd name="connsiteX65" fmla="*/ 1416553 w 3141694"/>
              <a:gd name="connsiteY65" fmla="*/ 1546555 h 4693422"/>
              <a:gd name="connsiteX66" fmla="*/ 1427186 w 3141694"/>
              <a:gd name="connsiteY66" fmla="*/ 1504025 h 4693422"/>
              <a:gd name="connsiteX67" fmla="*/ 1443135 w 3141694"/>
              <a:gd name="connsiteY67" fmla="*/ 1472127 h 4693422"/>
              <a:gd name="connsiteX68" fmla="*/ 1485665 w 3141694"/>
              <a:gd name="connsiteY68" fmla="*/ 1434913 h 4693422"/>
              <a:gd name="connsiteX69" fmla="*/ 1490981 w 3141694"/>
              <a:gd name="connsiteY69" fmla="*/ 1392383 h 4693422"/>
              <a:gd name="connsiteX70" fmla="*/ 1490981 w 3141694"/>
              <a:gd name="connsiteY70" fmla="*/ 1339220 h 4693422"/>
              <a:gd name="connsiteX71" fmla="*/ 1469716 w 3141694"/>
              <a:gd name="connsiteY71" fmla="*/ 1296690 h 4693422"/>
              <a:gd name="connsiteX72" fmla="*/ 1459084 w 3141694"/>
              <a:gd name="connsiteY72" fmla="*/ 1259476 h 4693422"/>
              <a:gd name="connsiteX73" fmla="*/ 1475032 w 3141694"/>
              <a:gd name="connsiteY73" fmla="*/ 1232895 h 4693422"/>
              <a:gd name="connsiteX74" fmla="*/ 1528195 w 3141694"/>
              <a:gd name="connsiteY74" fmla="*/ 1169099 h 4693422"/>
              <a:gd name="connsiteX75" fmla="*/ 1544144 w 3141694"/>
              <a:gd name="connsiteY75" fmla="*/ 1126569 h 4693422"/>
              <a:gd name="connsiteX76" fmla="*/ 1579114 w 3141694"/>
              <a:gd name="connsiteY76" fmla="*/ 1066437 h 4693422"/>
              <a:gd name="connsiteX77" fmla="*/ 1642673 w 3141694"/>
              <a:gd name="connsiteY77" fmla="*/ 1042929 h 4693422"/>
              <a:gd name="connsiteX78" fmla="*/ 1685559 w 3141694"/>
              <a:gd name="connsiteY78" fmla="*/ 1013395 h 4693422"/>
              <a:gd name="connsiteX79" fmla="*/ 1733169 w 3141694"/>
              <a:gd name="connsiteY79" fmla="*/ 983977 h 4693422"/>
              <a:gd name="connsiteX80" fmla="*/ 1759748 w 3141694"/>
              <a:gd name="connsiteY80" fmla="*/ 941565 h 4693422"/>
              <a:gd name="connsiteX81" fmla="*/ 1799326 w 3141694"/>
              <a:gd name="connsiteY81" fmla="*/ 887337 h 4693422"/>
              <a:gd name="connsiteX82" fmla="*/ 1809958 w 3141694"/>
              <a:gd name="connsiteY82" fmla="*/ 828857 h 4693422"/>
              <a:gd name="connsiteX83" fmla="*/ 1825907 w 3141694"/>
              <a:gd name="connsiteY83" fmla="*/ 791643 h 4693422"/>
              <a:gd name="connsiteX84" fmla="*/ 1831223 w 3141694"/>
              <a:gd name="connsiteY84" fmla="*/ 770378 h 4693422"/>
              <a:gd name="connsiteX85" fmla="*/ 1863950 w 3141694"/>
              <a:gd name="connsiteY85" fmla="*/ 690166 h 4693422"/>
              <a:gd name="connsiteX86" fmla="*/ 1939555 w 3141694"/>
              <a:gd name="connsiteY86" fmla="*/ 684139 h 4693422"/>
              <a:gd name="connsiteX87" fmla="*/ 1979487 w 3141694"/>
              <a:gd name="connsiteY87" fmla="*/ 634759 h 4693422"/>
              <a:gd name="connsiteX88" fmla="*/ 2032532 w 3141694"/>
              <a:gd name="connsiteY88" fmla="*/ 623536 h 4693422"/>
              <a:gd name="connsiteX89" fmla="*/ 2080379 w 3141694"/>
              <a:gd name="connsiteY89" fmla="*/ 589867 h 4693422"/>
              <a:gd name="connsiteX90" fmla="*/ 2130586 w 3141694"/>
              <a:gd name="connsiteY90" fmla="*/ 589157 h 4693422"/>
              <a:gd name="connsiteX91" fmla="*/ 2162721 w 3141694"/>
              <a:gd name="connsiteY91" fmla="*/ 567419 h 4693422"/>
              <a:gd name="connsiteX92" fmla="*/ 2189895 w 3141694"/>
              <a:gd name="connsiteY92" fmla="*/ 523117 h 4693422"/>
              <a:gd name="connsiteX93" fmla="*/ 2223798 w 3141694"/>
              <a:gd name="connsiteY93" fmla="*/ 506932 h 4693422"/>
              <a:gd name="connsiteX94" fmla="*/ 2265974 w 3141694"/>
              <a:gd name="connsiteY94" fmla="*/ 496654 h 4693422"/>
              <a:gd name="connsiteX95" fmla="*/ 2310394 w 3141694"/>
              <a:gd name="connsiteY95" fmla="*/ 509293 h 4693422"/>
              <a:gd name="connsiteX96" fmla="*/ 2345008 w 3141694"/>
              <a:gd name="connsiteY96" fmla="*/ 468066 h 4693422"/>
              <a:gd name="connsiteX97" fmla="*/ 2395572 w 3141694"/>
              <a:gd name="connsiteY97" fmla="*/ 459678 h 4693422"/>
              <a:gd name="connsiteX98" fmla="*/ 2440583 w 3141694"/>
              <a:gd name="connsiteY98" fmla="*/ 437938 h 4693422"/>
              <a:gd name="connsiteX99" fmla="*/ 2482876 w 3141694"/>
              <a:gd name="connsiteY99" fmla="*/ 372254 h 4693422"/>
              <a:gd name="connsiteX100" fmla="*/ 2543954 w 3141694"/>
              <a:gd name="connsiteY100" fmla="*/ 369655 h 4693422"/>
              <a:gd name="connsiteX101" fmla="*/ 2596762 w 3141694"/>
              <a:gd name="connsiteY101" fmla="*/ 369893 h 4693422"/>
              <a:gd name="connsiteX102" fmla="*/ 2633976 w 3141694"/>
              <a:gd name="connsiteY102" fmla="*/ 397888 h 4693422"/>
              <a:gd name="connsiteX103" fmla="*/ 2669419 w 3141694"/>
              <a:gd name="connsiteY103" fmla="*/ 346028 h 4693422"/>
              <a:gd name="connsiteX104" fmla="*/ 2655246 w 3141694"/>
              <a:gd name="connsiteY104" fmla="*/ 493932 h 4693422"/>
              <a:gd name="connsiteX105" fmla="*/ 2671195 w 3141694"/>
              <a:gd name="connsiteY105" fmla="*/ 472667 h 4693422"/>
              <a:gd name="connsiteX106" fmla="*/ 2665879 w 3141694"/>
              <a:gd name="connsiteY106" fmla="*/ 435453 h 4693422"/>
              <a:gd name="connsiteX107" fmla="*/ 2744914 w 3141694"/>
              <a:gd name="connsiteY107" fmla="*/ 362210 h 4693422"/>
              <a:gd name="connsiteX108" fmla="*/ 2773383 w 3141694"/>
              <a:gd name="connsiteY108" fmla="*/ 343305 h 4693422"/>
              <a:gd name="connsiteX109" fmla="*/ 2805399 w 3141694"/>
              <a:gd name="connsiteY109" fmla="*/ 324995 h 4693422"/>
              <a:gd name="connsiteX110" fmla="*/ 2835527 w 3141694"/>
              <a:gd name="connsiteY110" fmla="*/ 303137 h 4693422"/>
              <a:gd name="connsiteX111" fmla="*/ 2854785 w 3141694"/>
              <a:gd name="connsiteY111" fmla="*/ 276912 h 4693422"/>
              <a:gd name="connsiteX112" fmla="*/ 2883846 w 3141694"/>
              <a:gd name="connsiteY112" fmla="*/ 291913 h 4693422"/>
              <a:gd name="connsiteX113" fmla="*/ 2899795 w 3141694"/>
              <a:gd name="connsiteY113" fmla="*/ 254699 h 4693422"/>
              <a:gd name="connsiteX114" fmla="*/ 2921060 w 3141694"/>
              <a:gd name="connsiteY114" fmla="*/ 228118 h 4693422"/>
              <a:gd name="connsiteX115" fmla="*/ 2950360 w 3141694"/>
              <a:gd name="connsiteY115" fmla="*/ 208859 h 4693422"/>
              <a:gd name="connsiteX116" fmla="*/ 2990645 w 3141694"/>
              <a:gd name="connsiteY116" fmla="*/ 180983 h 4693422"/>
              <a:gd name="connsiteX117" fmla="*/ 3051960 w 3141694"/>
              <a:gd name="connsiteY117" fmla="*/ 141997 h 4693422"/>
              <a:gd name="connsiteX118" fmla="*/ 3083503 w 3141694"/>
              <a:gd name="connsiteY118" fmla="*/ 88012 h 4693422"/>
              <a:gd name="connsiteX119" fmla="*/ 3141508 w 3141694"/>
              <a:gd name="connsiteY119" fmla="*/ 2 h 4693422"/>
              <a:gd name="connsiteX120" fmla="*/ 3112921 w 3141694"/>
              <a:gd name="connsiteY120" fmla="*/ 39223 h 4693422"/>
              <a:gd name="connsiteX0" fmla="*/ 16607 w 3141694"/>
              <a:gd name="connsiteY0" fmla="*/ 4693422 h 4693422"/>
              <a:gd name="connsiteX1" fmla="*/ 3257 w 3141694"/>
              <a:gd name="connsiteY1" fmla="*/ 4583200 h 4693422"/>
              <a:gd name="connsiteX2" fmla="*/ 76384 w 3141694"/>
              <a:gd name="connsiteY2" fmla="*/ 4512200 h 4693422"/>
              <a:gd name="connsiteX3" fmla="*/ 100484 w 3141694"/>
              <a:gd name="connsiteY3" fmla="*/ 4283017 h 4693422"/>
              <a:gd name="connsiteX4" fmla="*/ 225707 w 3141694"/>
              <a:gd name="connsiteY4" fmla="*/ 4178113 h 4693422"/>
              <a:gd name="connsiteX5" fmla="*/ 298360 w 3141694"/>
              <a:gd name="connsiteY5" fmla="*/ 4153302 h 4693422"/>
              <a:gd name="connsiteX6" fmla="*/ 290207 w 3141694"/>
              <a:gd name="connsiteY6" fmla="*/ 4074388 h 4693422"/>
              <a:gd name="connsiteX7" fmla="*/ 314308 w 3141694"/>
              <a:gd name="connsiteY7" fmla="*/ 4020870 h 4693422"/>
              <a:gd name="connsiteX8" fmla="*/ 312656 w 3141694"/>
              <a:gd name="connsiteY8" fmla="*/ 3976095 h 4693422"/>
              <a:gd name="connsiteX9" fmla="*/ 310767 w 3141694"/>
              <a:gd name="connsiteY9" fmla="*/ 3949513 h 4693422"/>
              <a:gd name="connsiteX10" fmla="*/ 332032 w 3141694"/>
              <a:gd name="connsiteY10" fmla="*/ 3912299 h 4693422"/>
              <a:gd name="connsiteX11" fmla="*/ 363930 w 3141694"/>
              <a:gd name="connsiteY11" fmla="*/ 3864453 h 4693422"/>
              <a:gd name="connsiteX12" fmla="*/ 390512 w 3141694"/>
              <a:gd name="connsiteY12" fmla="*/ 3843188 h 4693422"/>
              <a:gd name="connsiteX13" fmla="*/ 417093 w 3141694"/>
              <a:gd name="connsiteY13" fmla="*/ 3864453 h 4693422"/>
              <a:gd name="connsiteX14" fmla="*/ 433042 w 3141694"/>
              <a:gd name="connsiteY14" fmla="*/ 3837871 h 4693422"/>
              <a:gd name="connsiteX15" fmla="*/ 433042 w 3141694"/>
              <a:gd name="connsiteY15" fmla="*/ 3790025 h 4693422"/>
              <a:gd name="connsiteX16" fmla="*/ 438358 w 3141694"/>
              <a:gd name="connsiteY16" fmla="*/ 3747495 h 4693422"/>
              <a:gd name="connsiteX17" fmla="*/ 480888 w 3141694"/>
              <a:gd name="connsiteY17" fmla="*/ 3683699 h 4693422"/>
              <a:gd name="connsiteX18" fmla="*/ 523419 w 3141694"/>
              <a:gd name="connsiteY18" fmla="*/ 3673067 h 4693422"/>
              <a:gd name="connsiteX19" fmla="*/ 592530 w 3141694"/>
              <a:gd name="connsiteY19" fmla="*/ 3657118 h 4693422"/>
              <a:gd name="connsiteX20" fmla="*/ 645693 w 3141694"/>
              <a:gd name="connsiteY20" fmla="*/ 3651802 h 4693422"/>
              <a:gd name="connsiteX21" fmla="*/ 652548 w 3141694"/>
              <a:gd name="connsiteY21" fmla="*/ 3628529 h 4693422"/>
              <a:gd name="connsiteX22" fmla="*/ 636954 w 3141694"/>
              <a:gd name="connsiteY22" fmla="*/ 3601238 h 4693422"/>
              <a:gd name="connsiteX23" fmla="*/ 660699 w 3141694"/>
              <a:gd name="connsiteY23" fmla="*/ 3571702 h 4693422"/>
              <a:gd name="connsiteX24" fmla="*/ 665898 w 3141694"/>
              <a:gd name="connsiteY24" fmla="*/ 3526692 h 4693422"/>
              <a:gd name="connsiteX25" fmla="*/ 707718 w 3141694"/>
              <a:gd name="connsiteY25" fmla="*/ 3499754 h 4693422"/>
              <a:gd name="connsiteX26" fmla="*/ 705237 w 3141694"/>
              <a:gd name="connsiteY26" fmla="*/ 3425801 h 4693422"/>
              <a:gd name="connsiteX27" fmla="*/ 687045 w 3141694"/>
              <a:gd name="connsiteY27" fmla="*/ 3352083 h 4693422"/>
              <a:gd name="connsiteX28" fmla="*/ 650659 w 3141694"/>
              <a:gd name="connsiteY28" fmla="*/ 3270451 h 4693422"/>
              <a:gd name="connsiteX29" fmla="*/ 586633 w 3141694"/>
              <a:gd name="connsiteY29" fmla="*/ 3216814 h 4693422"/>
              <a:gd name="connsiteX30" fmla="*/ 687993 w 3141694"/>
              <a:gd name="connsiteY30" fmla="*/ 3160934 h 4693422"/>
              <a:gd name="connsiteX31" fmla="*/ 778600 w 3141694"/>
              <a:gd name="connsiteY31" fmla="*/ 3130806 h 4693422"/>
              <a:gd name="connsiteX32" fmla="*/ 853378 w 3141694"/>
              <a:gd name="connsiteY32" fmla="*/ 3168252 h 4693422"/>
              <a:gd name="connsiteX33" fmla="*/ 886691 w 3141694"/>
              <a:gd name="connsiteY33" fmla="*/ 3110601 h 4693422"/>
              <a:gd name="connsiteX34" fmla="*/ 956861 w 3141694"/>
              <a:gd name="connsiteY34" fmla="*/ 3148401 h 4693422"/>
              <a:gd name="connsiteX35" fmla="*/ 1001168 w 3141694"/>
              <a:gd name="connsiteY35" fmla="*/ 3101857 h 4693422"/>
              <a:gd name="connsiteX36" fmla="*/ 1059293 w 3141694"/>
              <a:gd name="connsiteY36" fmla="*/ 3101148 h 4693422"/>
              <a:gd name="connsiteX37" fmla="*/ 1128048 w 3141694"/>
              <a:gd name="connsiteY37" fmla="*/ 3088626 h 4693422"/>
              <a:gd name="connsiteX38" fmla="*/ 1219840 w 3141694"/>
              <a:gd name="connsiteY38" fmla="*/ 3105991 h 4693422"/>
              <a:gd name="connsiteX39" fmla="*/ 1241579 w 3141694"/>
              <a:gd name="connsiteY39" fmla="*/ 3061926 h 4693422"/>
              <a:gd name="connsiteX40" fmla="*/ 1317660 w 3141694"/>
              <a:gd name="connsiteY40" fmla="*/ 3144502 h 4693422"/>
              <a:gd name="connsiteX41" fmla="*/ 1366927 w 3141694"/>
              <a:gd name="connsiteY41" fmla="*/ 3126071 h 4693422"/>
              <a:gd name="connsiteX42" fmla="*/ 1407686 w 3141694"/>
              <a:gd name="connsiteY42" fmla="*/ 3082245 h 4693422"/>
              <a:gd name="connsiteX43" fmla="*/ 1448090 w 3141694"/>
              <a:gd name="connsiteY43" fmla="*/ 3038063 h 4693422"/>
              <a:gd name="connsiteX44" fmla="*/ 1467940 w 3141694"/>
              <a:gd name="connsiteY44" fmla="*/ 2980767 h 4693422"/>
              <a:gd name="connsiteX45" fmla="*/ 1482238 w 3141694"/>
              <a:gd name="connsiteY45" fmla="*/ 2909412 h 4693422"/>
              <a:gd name="connsiteX46" fmla="*/ 1475032 w 3141694"/>
              <a:gd name="connsiteY46" fmla="*/ 2795881 h 4693422"/>
              <a:gd name="connsiteX47" fmla="*/ 1490981 w 3141694"/>
              <a:gd name="connsiteY47" fmla="*/ 2716137 h 4693422"/>
              <a:gd name="connsiteX48" fmla="*/ 1448451 w 3141694"/>
              <a:gd name="connsiteY48" fmla="*/ 2668290 h 4693422"/>
              <a:gd name="connsiteX49" fmla="*/ 1485665 w 3141694"/>
              <a:gd name="connsiteY49" fmla="*/ 2609811 h 4693422"/>
              <a:gd name="connsiteX50" fmla="*/ 1550166 w 3141694"/>
              <a:gd name="connsiteY50" fmla="*/ 2563971 h 4693422"/>
              <a:gd name="connsiteX51" fmla="*/ 1528195 w 3141694"/>
              <a:gd name="connsiteY51" fmla="*/ 2492853 h 4693422"/>
              <a:gd name="connsiteX52" fmla="*/ 1538828 w 3141694"/>
              <a:gd name="connsiteY52" fmla="*/ 2423741 h 4693422"/>
              <a:gd name="connsiteX53" fmla="*/ 1554777 w 3141694"/>
              <a:gd name="connsiteY53" fmla="*/ 2359946 h 4693422"/>
              <a:gd name="connsiteX54" fmla="*/ 1593761 w 3141694"/>
              <a:gd name="connsiteY54" fmla="*/ 2274176 h 4693422"/>
              <a:gd name="connsiteX55" fmla="*/ 1656844 w 3141694"/>
              <a:gd name="connsiteY55" fmla="*/ 2231408 h 4693422"/>
              <a:gd name="connsiteX56" fmla="*/ 1686856 w 3141694"/>
              <a:gd name="connsiteY56" fmla="*/ 2141978 h 4693422"/>
              <a:gd name="connsiteX57" fmla="*/ 1703278 w 3141694"/>
              <a:gd name="connsiteY57" fmla="*/ 2043568 h 4693422"/>
              <a:gd name="connsiteX58" fmla="*/ 1708949 w 3141694"/>
              <a:gd name="connsiteY58" fmla="*/ 1971857 h 4693422"/>
              <a:gd name="connsiteX59" fmla="*/ 1703632 w 3141694"/>
              <a:gd name="connsiteY59" fmla="*/ 1913378 h 4693422"/>
              <a:gd name="connsiteX60" fmla="*/ 1666419 w 3141694"/>
              <a:gd name="connsiteY60" fmla="*/ 1817685 h 4693422"/>
              <a:gd name="connsiteX61" fmla="*/ 1645153 w 3141694"/>
              <a:gd name="connsiteY61" fmla="*/ 1743257 h 4693422"/>
              <a:gd name="connsiteX62" fmla="*/ 1591991 w 3141694"/>
              <a:gd name="connsiteY62" fmla="*/ 1695411 h 4693422"/>
              <a:gd name="connsiteX63" fmla="*/ 1549460 w 3141694"/>
              <a:gd name="connsiteY63" fmla="*/ 1647564 h 4693422"/>
              <a:gd name="connsiteX64" fmla="*/ 1469716 w 3141694"/>
              <a:gd name="connsiteY64" fmla="*/ 1583769 h 4693422"/>
              <a:gd name="connsiteX65" fmla="*/ 1416553 w 3141694"/>
              <a:gd name="connsiteY65" fmla="*/ 1546555 h 4693422"/>
              <a:gd name="connsiteX66" fmla="*/ 1427186 w 3141694"/>
              <a:gd name="connsiteY66" fmla="*/ 1504025 h 4693422"/>
              <a:gd name="connsiteX67" fmla="*/ 1443135 w 3141694"/>
              <a:gd name="connsiteY67" fmla="*/ 1472127 h 4693422"/>
              <a:gd name="connsiteX68" fmla="*/ 1485665 w 3141694"/>
              <a:gd name="connsiteY68" fmla="*/ 1434913 h 4693422"/>
              <a:gd name="connsiteX69" fmla="*/ 1490981 w 3141694"/>
              <a:gd name="connsiteY69" fmla="*/ 1392383 h 4693422"/>
              <a:gd name="connsiteX70" fmla="*/ 1490981 w 3141694"/>
              <a:gd name="connsiteY70" fmla="*/ 1339220 h 4693422"/>
              <a:gd name="connsiteX71" fmla="*/ 1469716 w 3141694"/>
              <a:gd name="connsiteY71" fmla="*/ 1296690 h 4693422"/>
              <a:gd name="connsiteX72" fmla="*/ 1459084 w 3141694"/>
              <a:gd name="connsiteY72" fmla="*/ 1259476 h 4693422"/>
              <a:gd name="connsiteX73" fmla="*/ 1475032 w 3141694"/>
              <a:gd name="connsiteY73" fmla="*/ 1232895 h 4693422"/>
              <a:gd name="connsiteX74" fmla="*/ 1528195 w 3141694"/>
              <a:gd name="connsiteY74" fmla="*/ 1169099 h 4693422"/>
              <a:gd name="connsiteX75" fmla="*/ 1544144 w 3141694"/>
              <a:gd name="connsiteY75" fmla="*/ 1126569 h 4693422"/>
              <a:gd name="connsiteX76" fmla="*/ 1579114 w 3141694"/>
              <a:gd name="connsiteY76" fmla="*/ 1066437 h 4693422"/>
              <a:gd name="connsiteX77" fmla="*/ 1642673 w 3141694"/>
              <a:gd name="connsiteY77" fmla="*/ 1042929 h 4693422"/>
              <a:gd name="connsiteX78" fmla="*/ 1685559 w 3141694"/>
              <a:gd name="connsiteY78" fmla="*/ 1013395 h 4693422"/>
              <a:gd name="connsiteX79" fmla="*/ 1733169 w 3141694"/>
              <a:gd name="connsiteY79" fmla="*/ 983977 h 4693422"/>
              <a:gd name="connsiteX80" fmla="*/ 1759748 w 3141694"/>
              <a:gd name="connsiteY80" fmla="*/ 941565 h 4693422"/>
              <a:gd name="connsiteX81" fmla="*/ 1799326 w 3141694"/>
              <a:gd name="connsiteY81" fmla="*/ 887337 h 4693422"/>
              <a:gd name="connsiteX82" fmla="*/ 1809958 w 3141694"/>
              <a:gd name="connsiteY82" fmla="*/ 828857 h 4693422"/>
              <a:gd name="connsiteX83" fmla="*/ 1825907 w 3141694"/>
              <a:gd name="connsiteY83" fmla="*/ 791643 h 4693422"/>
              <a:gd name="connsiteX84" fmla="*/ 1831223 w 3141694"/>
              <a:gd name="connsiteY84" fmla="*/ 770378 h 4693422"/>
              <a:gd name="connsiteX85" fmla="*/ 1863950 w 3141694"/>
              <a:gd name="connsiteY85" fmla="*/ 690166 h 4693422"/>
              <a:gd name="connsiteX86" fmla="*/ 1939555 w 3141694"/>
              <a:gd name="connsiteY86" fmla="*/ 684139 h 4693422"/>
              <a:gd name="connsiteX87" fmla="*/ 1979487 w 3141694"/>
              <a:gd name="connsiteY87" fmla="*/ 634759 h 4693422"/>
              <a:gd name="connsiteX88" fmla="*/ 2032532 w 3141694"/>
              <a:gd name="connsiteY88" fmla="*/ 623536 h 4693422"/>
              <a:gd name="connsiteX89" fmla="*/ 2080379 w 3141694"/>
              <a:gd name="connsiteY89" fmla="*/ 589867 h 4693422"/>
              <a:gd name="connsiteX90" fmla="*/ 2130586 w 3141694"/>
              <a:gd name="connsiteY90" fmla="*/ 589157 h 4693422"/>
              <a:gd name="connsiteX91" fmla="*/ 2162721 w 3141694"/>
              <a:gd name="connsiteY91" fmla="*/ 567419 h 4693422"/>
              <a:gd name="connsiteX92" fmla="*/ 2189895 w 3141694"/>
              <a:gd name="connsiteY92" fmla="*/ 523117 h 4693422"/>
              <a:gd name="connsiteX93" fmla="*/ 2223798 w 3141694"/>
              <a:gd name="connsiteY93" fmla="*/ 506932 h 4693422"/>
              <a:gd name="connsiteX94" fmla="*/ 2265974 w 3141694"/>
              <a:gd name="connsiteY94" fmla="*/ 496654 h 4693422"/>
              <a:gd name="connsiteX95" fmla="*/ 2310394 w 3141694"/>
              <a:gd name="connsiteY95" fmla="*/ 509293 h 4693422"/>
              <a:gd name="connsiteX96" fmla="*/ 2345008 w 3141694"/>
              <a:gd name="connsiteY96" fmla="*/ 468066 h 4693422"/>
              <a:gd name="connsiteX97" fmla="*/ 2395572 w 3141694"/>
              <a:gd name="connsiteY97" fmla="*/ 459678 h 4693422"/>
              <a:gd name="connsiteX98" fmla="*/ 2440583 w 3141694"/>
              <a:gd name="connsiteY98" fmla="*/ 437938 h 4693422"/>
              <a:gd name="connsiteX99" fmla="*/ 2482876 w 3141694"/>
              <a:gd name="connsiteY99" fmla="*/ 372254 h 4693422"/>
              <a:gd name="connsiteX100" fmla="*/ 2543954 w 3141694"/>
              <a:gd name="connsiteY100" fmla="*/ 369655 h 4693422"/>
              <a:gd name="connsiteX101" fmla="*/ 2596762 w 3141694"/>
              <a:gd name="connsiteY101" fmla="*/ 369893 h 4693422"/>
              <a:gd name="connsiteX102" fmla="*/ 2633976 w 3141694"/>
              <a:gd name="connsiteY102" fmla="*/ 397888 h 4693422"/>
              <a:gd name="connsiteX103" fmla="*/ 2669419 w 3141694"/>
              <a:gd name="connsiteY103" fmla="*/ 346028 h 4693422"/>
              <a:gd name="connsiteX104" fmla="*/ 2655246 w 3141694"/>
              <a:gd name="connsiteY104" fmla="*/ 493932 h 4693422"/>
              <a:gd name="connsiteX105" fmla="*/ 2671195 w 3141694"/>
              <a:gd name="connsiteY105" fmla="*/ 472667 h 4693422"/>
              <a:gd name="connsiteX106" fmla="*/ 2710061 w 3141694"/>
              <a:gd name="connsiteY106" fmla="*/ 391271 h 4693422"/>
              <a:gd name="connsiteX107" fmla="*/ 2744914 w 3141694"/>
              <a:gd name="connsiteY107" fmla="*/ 362210 h 4693422"/>
              <a:gd name="connsiteX108" fmla="*/ 2773383 w 3141694"/>
              <a:gd name="connsiteY108" fmla="*/ 343305 h 4693422"/>
              <a:gd name="connsiteX109" fmla="*/ 2805399 w 3141694"/>
              <a:gd name="connsiteY109" fmla="*/ 324995 h 4693422"/>
              <a:gd name="connsiteX110" fmla="*/ 2835527 w 3141694"/>
              <a:gd name="connsiteY110" fmla="*/ 303137 h 4693422"/>
              <a:gd name="connsiteX111" fmla="*/ 2854785 w 3141694"/>
              <a:gd name="connsiteY111" fmla="*/ 276912 h 4693422"/>
              <a:gd name="connsiteX112" fmla="*/ 2883846 w 3141694"/>
              <a:gd name="connsiteY112" fmla="*/ 291913 h 4693422"/>
              <a:gd name="connsiteX113" fmla="*/ 2899795 w 3141694"/>
              <a:gd name="connsiteY113" fmla="*/ 254699 h 4693422"/>
              <a:gd name="connsiteX114" fmla="*/ 2921060 w 3141694"/>
              <a:gd name="connsiteY114" fmla="*/ 228118 h 4693422"/>
              <a:gd name="connsiteX115" fmla="*/ 2950360 w 3141694"/>
              <a:gd name="connsiteY115" fmla="*/ 208859 h 4693422"/>
              <a:gd name="connsiteX116" fmla="*/ 2990645 w 3141694"/>
              <a:gd name="connsiteY116" fmla="*/ 180983 h 4693422"/>
              <a:gd name="connsiteX117" fmla="*/ 3051960 w 3141694"/>
              <a:gd name="connsiteY117" fmla="*/ 141997 h 4693422"/>
              <a:gd name="connsiteX118" fmla="*/ 3083503 w 3141694"/>
              <a:gd name="connsiteY118" fmla="*/ 88012 h 4693422"/>
              <a:gd name="connsiteX119" fmla="*/ 3141508 w 3141694"/>
              <a:gd name="connsiteY119" fmla="*/ 2 h 4693422"/>
              <a:gd name="connsiteX120" fmla="*/ 3112921 w 3141694"/>
              <a:gd name="connsiteY120" fmla="*/ 39223 h 4693422"/>
              <a:gd name="connsiteX0" fmla="*/ 16607 w 3141694"/>
              <a:gd name="connsiteY0" fmla="*/ 4693422 h 4693422"/>
              <a:gd name="connsiteX1" fmla="*/ 3257 w 3141694"/>
              <a:gd name="connsiteY1" fmla="*/ 4583200 h 4693422"/>
              <a:gd name="connsiteX2" fmla="*/ 76384 w 3141694"/>
              <a:gd name="connsiteY2" fmla="*/ 4512200 h 4693422"/>
              <a:gd name="connsiteX3" fmla="*/ 100484 w 3141694"/>
              <a:gd name="connsiteY3" fmla="*/ 4283017 h 4693422"/>
              <a:gd name="connsiteX4" fmla="*/ 225707 w 3141694"/>
              <a:gd name="connsiteY4" fmla="*/ 4178113 h 4693422"/>
              <a:gd name="connsiteX5" fmla="*/ 298360 w 3141694"/>
              <a:gd name="connsiteY5" fmla="*/ 4153302 h 4693422"/>
              <a:gd name="connsiteX6" fmla="*/ 290207 w 3141694"/>
              <a:gd name="connsiteY6" fmla="*/ 4074388 h 4693422"/>
              <a:gd name="connsiteX7" fmla="*/ 314308 w 3141694"/>
              <a:gd name="connsiteY7" fmla="*/ 4020870 h 4693422"/>
              <a:gd name="connsiteX8" fmla="*/ 312656 w 3141694"/>
              <a:gd name="connsiteY8" fmla="*/ 3976095 h 4693422"/>
              <a:gd name="connsiteX9" fmla="*/ 310767 w 3141694"/>
              <a:gd name="connsiteY9" fmla="*/ 3949513 h 4693422"/>
              <a:gd name="connsiteX10" fmla="*/ 332032 w 3141694"/>
              <a:gd name="connsiteY10" fmla="*/ 3912299 h 4693422"/>
              <a:gd name="connsiteX11" fmla="*/ 363930 w 3141694"/>
              <a:gd name="connsiteY11" fmla="*/ 3864453 h 4693422"/>
              <a:gd name="connsiteX12" fmla="*/ 390512 w 3141694"/>
              <a:gd name="connsiteY12" fmla="*/ 3843188 h 4693422"/>
              <a:gd name="connsiteX13" fmla="*/ 417093 w 3141694"/>
              <a:gd name="connsiteY13" fmla="*/ 3864453 h 4693422"/>
              <a:gd name="connsiteX14" fmla="*/ 433042 w 3141694"/>
              <a:gd name="connsiteY14" fmla="*/ 3837871 h 4693422"/>
              <a:gd name="connsiteX15" fmla="*/ 433042 w 3141694"/>
              <a:gd name="connsiteY15" fmla="*/ 3790025 h 4693422"/>
              <a:gd name="connsiteX16" fmla="*/ 438358 w 3141694"/>
              <a:gd name="connsiteY16" fmla="*/ 3747495 h 4693422"/>
              <a:gd name="connsiteX17" fmla="*/ 480888 w 3141694"/>
              <a:gd name="connsiteY17" fmla="*/ 3683699 h 4693422"/>
              <a:gd name="connsiteX18" fmla="*/ 523419 w 3141694"/>
              <a:gd name="connsiteY18" fmla="*/ 3673067 h 4693422"/>
              <a:gd name="connsiteX19" fmla="*/ 592530 w 3141694"/>
              <a:gd name="connsiteY19" fmla="*/ 3657118 h 4693422"/>
              <a:gd name="connsiteX20" fmla="*/ 645693 w 3141694"/>
              <a:gd name="connsiteY20" fmla="*/ 3651802 h 4693422"/>
              <a:gd name="connsiteX21" fmla="*/ 652548 w 3141694"/>
              <a:gd name="connsiteY21" fmla="*/ 3628529 h 4693422"/>
              <a:gd name="connsiteX22" fmla="*/ 636954 w 3141694"/>
              <a:gd name="connsiteY22" fmla="*/ 3601238 h 4693422"/>
              <a:gd name="connsiteX23" fmla="*/ 660699 w 3141694"/>
              <a:gd name="connsiteY23" fmla="*/ 3571702 h 4693422"/>
              <a:gd name="connsiteX24" fmla="*/ 665898 w 3141694"/>
              <a:gd name="connsiteY24" fmla="*/ 3526692 h 4693422"/>
              <a:gd name="connsiteX25" fmla="*/ 707718 w 3141694"/>
              <a:gd name="connsiteY25" fmla="*/ 3499754 h 4693422"/>
              <a:gd name="connsiteX26" fmla="*/ 705237 w 3141694"/>
              <a:gd name="connsiteY26" fmla="*/ 3425801 h 4693422"/>
              <a:gd name="connsiteX27" fmla="*/ 687045 w 3141694"/>
              <a:gd name="connsiteY27" fmla="*/ 3352083 h 4693422"/>
              <a:gd name="connsiteX28" fmla="*/ 650659 w 3141694"/>
              <a:gd name="connsiteY28" fmla="*/ 3270451 h 4693422"/>
              <a:gd name="connsiteX29" fmla="*/ 586633 w 3141694"/>
              <a:gd name="connsiteY29" fmla="*/ 3216814 h 4693422"/>
              <a:gd name="connsiteX30" fmla="*/ 687993 w 3141694"/>
              <a:gd name="connsiteY30" fmla="*/ 3160934 h 4693422"/>
              <a:gd name="connsiteX31" fmla="*/ 778600 w 3141694"/>
              <a:gd name="connsiteY31" fmla="*/ 3130806 h 4693422"/>
              <a:gd name="connsiteX32" fmla="*/ 853378 w 3141694"/>
              <a:gd name="connsiteY32" fmla="*/ 3168252 h 4693422"/>
              <a:gd name="connsiteX33" fmla="*/ 886691 w 3141694"/>
              <a:gd name="connsiteY33" fmla="*/ 3110601 h 4693422"/>
              <a:gd name="connsiteX34" fmla="*/ 956861 w 3141694"/>
              <a:gd name="connsiteY34" fmla="*/ 3148401 h 4693422"/>
              <a:gd name="connsiteX35" fmla="*/ 1001168 w 3141694"/>
              <a:gd name="connsiteY35" fmla="*/ 3101857 h 4693422"/>
              <a:gd name="connsiteX36" fmla="*/ 1059293 w 3141694"/>
              <a:gd name="connsiteY36" fmla="*/ 3101148 h 4693422"/>
              <a:gd name="connsiteX37" fmla="*/ 1128048 w 3141694"/>
              <a:gd name="connsiteY37" fmla="*/ 3088626 h 4693422"/>
              <a:gd name="connsiteX38" fmla="*/ 1219840 w 3141694"/>
              <a:gd name="connsiteY38" fmla="*/ 3105991 h 4693422"/>
              <a:gd name="connsiteX39" fmla="*/ 1241579 w 3141694"/>
              <a:gd name="connsiteY39" fmla="*/ 3061926 h 4693422"/>
              <a:gd name="connsiteX40" fmla="*/ 1317660 w 3141694"/>
              <a:gd name="connsiteY40" fmla="*/ 3144502 h 4693422"/>
              <a:gd name="connsiteX41" fmla="*/ 1366927 w 3141694"/>
              <a:gd name="connsiteY41" fmla="*/ 3126071 h 4693422"/>
              <a:gd name="connsiteX42" fmla="*/ 1407686 w 3141694"/>
              <a:gd name="connsiteY42" fmla="*/ 3082245 h 4693422"/>
              <a:gd name="connsiteX43" fmla="*/ 1448090 w 3141694"/>
              <a:gd name="connsiteY43" fmla="*/ 3038063 h 4693422"/>
              <a:gd name="connsiteX44" fmla="*/ 1467940 w 3141694"/>
              <a:gd name="connsiteY44" fmla="*/ 2980767 h 4693422"/>
              <a:gd name="connsiteX45" fmla="*/ 1482238 w 3141694"/>
              <a:gd name="connsiteY45" fmla="*/ 2909412 h 4693422"/>
              <a:gd name="connsiteX46" fmla="*/ 1475032 w 3141694"/>
              <a:gd name="connsiteY46" fmla="*/ 2795881 h 4693422"/>
              <a:gd name="connsiteX47" fmla="*/ 1490981 w 3141694"/>
              <a:gd name="connsiteY47" fmla="*/ 2716137 h 4693422"/>
              <a:gd name="connsiteX48" fmla="*/ 1448451 w 3141694"/>
              <a:gd name="connsiteY48" fmla="*/ 2668290 h 4693422"/>
              <a:gd name="connsiteX49" fmla="*/ 1485665 w 3141694"/>
              <a:gd name="connsiteY49" fmla="*/ 2609811 h 4693422"/>
              <a:gd name="connsiteX50" fmla="*/ 1550166 w 3141694"/>
              <a:gd name="connsiteY50" fmla="*/ 2563971 h 4693422"/>
              <a:gd name="connsiteX51" fmla="*/ 1528195 w 3141694"/>
              <a:gd name="connsiteY51" fmla="*/ 2492853 h 4693422"/>
              <a:gd name="connsiteX52" fmla="*/ 1538828 w 3141694"/>
              <a:gd name="connsiteY52" fmla="*/ 2423741 h 4693422"/>
              <a:gd name="connsiteX53" fmla="*/ 1554777 w 3141694"/>
              <a:gd name="connsiteY53" fmla="*/ 2359946 h 4693422"/>
              <a:gd name="connsiteX54" fmla="*/ 1593761 w 3141694"/>
              <a:gd name="connsiteY54" fmla="*/ 2274176 h 4693422"/>
              <a:gd name="connsiteX55" fmla="*/ 1656844 w 3141694"/>
              <a:gd name="connsiteY55" fmla="*/ 2231408 h 4693422"/>
              <a:gd name="connsiteX56" fmla="*/ 1686856 w 3141694"/>
              <a:gd name="connsiteY56" fmla="*/ 2141978 h 4693422"/>
              <a:gd name="connsiteX57" fmla="*/ 1703278 w 3141694"/>
              <a:gd name="connsiteY57" fmla="*/ 2043568 h 4693422"/>
              <a:gd name="connsiteX58" fmla="*/ 1708949 w 3141694"/>
              <a:gd name="connsiteY58" fmla="*/ 1971857 h 4693422"/>
              <a:gd name="connsiteX59" fmla="*/ 1703632 w 3141694"/>
              <a:gd name="connsiteY59" fmla="*/ 1913378 h 4693422"/>
              <a:gd name="connsiteX60" fmla="*/ 1666419 w 3141694"/>
              <a:gd name="connsiteY60" fmla="*/ 1817685 h 4693422"/>
              <a:gd name="connsiteX61" fmla="*/ 1645153 w 3141694"/>
              <a:gd name="connsiteY61" fmla="*/ 1743257 h 4693422"/>
              <a:gd name="connsiteX62" fmla="*/ 1591991 w 3141694"/>
              <a:gd name="connsiteY62" fmla="*/ 1695411 h 4693422"/>
              <a:gd name="connsiteX63" fmla="*/ 1549460 w 3141694"/>
              <a:gd name="connsiteY63" fmla="*/ 1647564 h 4693422"/>
              <a:gd name="connsiteX64" fmla="*/ 1469716 w 3141694"/>
              <a:gd name="connsiteY64" fmla="*/ 1583769 h 4693422"/>
              <a:gd name="connsiteX65" fmla="*/ 1416553 w 3141694"/>
              <a:gd name="connsiteY65" fmla="*/ 1546555 h 4693422"/>
              <a:gd name="connsiteX66" fmla="*/ 1427186 w 3141694"/>
              <a:gd name="connsiteY66" fmla="*/ 1504025 h 4693422"/>
              <a:gd name="connsiteX67" fmla="*/ 1443135 w 3141694"/>
              <a:gd name="connsiteY67" fmla="*/ 1472127 h 4693422"/>
              <a:gd name="connsiteX68" fmla="*/ 1485665 w 3141694"/>
              <a:gd name="connsiteY68" fmla="*/ 1434913 h 4693422"/>
              <a:gd name="connsiteX69" fmla="*/ 1490981 w 3141694"/>
              <a:gd name="connsiteY69" fmla="*/ 1392383 h 4693422"/>
              <a:gd name="connsiteX70" fmla="*/ 1490981 w 3141694"/>
              <a:gd name="connsiteY70" fmla="*/ 1339220 h 4693422"/>
              <a:gd name="connsiteX71" fmla="*/ 1469716 w 3141694"/>
              <a:gd name="connsiteY71" fmla="*/ 1296690 h 4693422"/>
              <a:gd name="connsiteX72" fmla="*/ 1459084 w 3141694"/>
              <a:gd name="connsiteY72" fmla="*/ 1259476 h 4693422"/>
              <a:gd name="connsiteX73" fmla="*/ 1475032 w 3141694"/>
              <a:gd name="connsiteY73" fmla="*/ 1232895 h 4693422"/>
              <a:gd name="connsiteX74" fmla="*/ 1528195 w 3141694"/>
              <a:gd name="connsiteY74" fmla="*/ 1169099 h 4693422"/>
              <a:gd name="connsiteX75" fmla="*/ 1544144 w 3141694"/>
              <a:gd name="connsiteY75" fmla="*/ 1126569 h 4693422"/>
              <a:gd name="connsiteX76" fmla="*/ 1579114 w 3141694"/>
              <a:gd name="connsiteY76" fmla="*/ 1066437 h 4693422"/>
              <a:gd name="connsiteX77" fmla="*/ 1642673 w 3141694"/>
              <a:gd name="connsiteY77" fmla="*/ 1042929 h 4693422"/>
              <a:gd name="connsiteX78" fmla="*/ 1685559 w 3141694"/>
              <a:gd name="connsiteY78" fmla="*/ 1013395 h 4693422"/>
              <a:gd name="connsiteX79" fmla="*/ 1733169 w 3141694"/>
              <a:gd name="connsiteY79" fmla="*/ 983977 h 4693422"/>
              <a:gd name="connsiteX80" fmla="*/ 1759748 w 3141694"/>
              <a:gd name="connsiteY80" fmla="*/ 941565 h 4693422"/>
              <a:gd name="connsiteX81" fmla="*/ 1799326 w 3141694"/>
              <a:gd name="connsiteY81" fmla="*/ 887337 h 4693422"/>
              <a:gd name="connsiteX82" fmla="*/ 1809958 w 3141694"/>
              <a:gd name="connsiteY82" fmla="*/ 828857 h 4693422"/>
              <a:gd name="connsiteX83" fmla="*/ 1825907 w 3141694"/>
              <a:gd name="connsiteY83" fmla="*/ 791643 h 4693422"/>
              <a:gd name="connsiteX84" fmla="*/ 1831223 w 3141694"/>
              <a:gd name="connsiteY84" fmla="*/ 770378 h 4693422"/>
              <a:gd name="connsiteX85" fmla="*/ 1863950 w 3141694"/>
              <a:gd name="connsiteY85" fmla="*/ 690166 h 4693422"/>
              <a:gd name="connsiteX86" fmla="*/ 1939555 w 3141694"/>
              <a:gd name="connsiteY86" fmla="*/ 684139 h 4693422"/>
              <a:gd name="connsiteX87" fmla="*/ 1979487 w 3141694"/>
              <a:gd name="connsiteY87" fmla="*/ 634759 h 4693422"/>
              <a:gd name="connsiteX88" fmla="*/ 2032532 w 3141694"/>
              <a:gd name="connsiteY88" fmla="*/ 623536 h 4693422"/>
              <a:gd name="connsiteX89" fmla="*/ 2080379 w 3141694"/>
              <a:gd name="connsiteY89" fmla="*/ 589867 h 4693422"/>
              <a:gd name="connsiteX90" fmla="*/ 2130586 w 3141694"/>
              <a:gd name="connsiteY90" fmla="*/ 589157 h 4693422"/>
              <a:gd name="connsiteX91" fmla="*/ 2162721 w 3141694"/>
              <a:gd name="connsiteY91" fmla="*/ 567419 h 4693422"/>
              <a:gd name="connsiteX92" fmla="*/ 2189895 w 3141694"/>
              <a:gd name="connsiteY92" fmla="*/ 523117 h 4693422"/>
              <a:gd name="connsiteX93" fmla="*/ 2223798 w 3141694"/>
              <a:gd name="connsiteY93" fmla="*/ 506932 h 4693422"/>
              <a:gd name="connsiteX94" fmla="*/ 2265974 w 3141694"/>
              <a:gd name="connsiteY94" fmla="*/ 496654 h 4693422"/>
              <a:gd name="connsiteX95" fmla="*/ 2310394 w 3141694"/>
              <a:gd name="connsiteY95" fmla="*/ 509293 h 4693422"/>
              <a:gd name="connsiteX96" fmla="*/ 2345008 w 3141694"/>
              <a:gd name="connsiteY96" fmla="*/ 468066 h 4693422"/>
              <a:gd name="connsiteX97" fmla="*/ 2395572 w 3141694"/>
              <a:gd name="connsiteY97" fmla="*/ 459678 h 4693422"/>
              <a:gd name="connsiteX98" fmla="*/ 2440583 w 3141694"/>
              <a:gd name="connsiteY98" fmla="*/ 437938 h 4693422"/>
              <a:gd name="connsiteX99" fmla="*/ 2482876 w 3141694"/>
              <a:gd name="connsiteY99" fmla="*/ 372254 h 4693422"/>
              <a:gd name="connsiteX100" fmla="*/ 2543954 w 3141694"/>
              <a:gd name="connsiteY100" fmla="*/ 369655 h 4693422"/>
              <a:gd name="connsiteX101" fmla="*/ 2596762 w 3141694"/>
              <a:gd name="connsiteY101" fmla="*/ 369893 h 4693422"/>
              <a:gd name="connsiteX102" fmla="*/ 2633976 w 3141694"/>
              <a:gd name="connsiteY102" fmla="*/ 397888 h 4693422"/>
              <a:gd name="connsiteX103" fmla="*/ 2669419 w 3141694"/>
              <a:gd name="connsiteY103" fmla="*/ 346028 h 4693422"/>
              <a:gd name="connsiteX104" fmla="*/ 2655246 w 3141694"/>
              <a:gd name="connsiteY104" fmla="*/ 493932 h 4693422"/>
              <a:gd name="connsiteX105" fmla="*/ 2694585 w 3141694"/>
              <a:gd name="connsiteY105" fmla="*/ 399896 h 4693422"/>
              <a:gd name="connsiteX106" fmla="*/ 2710061 w 3141694"/>
              <a:gd name="connsiteY106" fmla="*/ 391271 h 4693422"/>
              <a:gd name="connsiteX107" fmla="*/ 2744914 w 3141694"/>
              <a:gd name="connsiteY107" fmla="*/ 362210 h 4693422"/>
              <a:gd name="connsiteX108" fmla="*/ 2773383 w 3141694"/>
              <a:gd name="connsiteY108" fmla="*/ 343305 h 4693422"/>
              <a:gd name="connsiteX109" fmla="*/ 2805399 w 3141694"/>
              <a:gd name="connsiteY109" fmla="*/ 324995 h 4693422"/>
              <a:gd name="connsiteX110" fmla="*/ 2835527 w 3141694"/>
              <a:gd name="connsiteY110" fmla="*/ 303137 h 4693422"/>
              <a:gd name="connsiteX111" fmla="*/ 2854785 w 3141694"/>
              <a:gd name="connsiteY111" fmla="*/ 276912 h 4693422"/>
              <a:gd name="connsiteX112" fmla="*/ 2883846 w 3141694"/>
              <a:gd name="connsiteY112" fmla="*/ 291913 h 4693422"/>
              <a:gd name="connsiteX113" fmla="*/ 2899795 w 3141694"/>
              <a:gd name="connsiteY113" fmla="*/ 254699 h 4693422"/>
              <a:gd name="connsiteX114" fmla="*/ 2921060 w 3141694"/>
              <a:gd name="connsiteY114" fmla="*/ 228118 h 4693422"/>
              <a:gd name="connsiteX115" fmla="*/ 2950360 w 3141694"/>
              <a:gd name="connsiteY115" fmla="*/ 208859 h 4693422"/>
              <a:gd name="connsiteX116" fmla="*/ 2990645 w 3141694"/>
              <a:gd name="connsiteY116" fmla="*/ 180983 h 4693422"/>
              <a:gd name="connsiteX117" fmla="*/ 3051960 w 3141694"/>
              <a:gd name="connsiteY117" fmla="*/ 141997 h 4693422"/>
              <a:gd name="connsiteX118" fmla="*/ 3083503 w 3141694"/>
              <a:gd name="connsiteY118" fmla="*/ 88012 h 4693422"/>
              <a:gd name="connsiteX119" fmla="*/ 3141508 w 3141694"/>
              <a:gd name="connsiteY119" fmla="*/ 2 h 4693422"/>
              <a:gd name="connsiteX120" fmla="*/ 3112921 w 3141694"/>
              <a:gd name="connsiteY120" fmla="*/ 39223 h 4693422"/>
              <a:gd name="connsiteX0" fmla="*/ 16607 w 3141694"/>
              <a:gd name="connsiteY0" fmla="*/ 4693422 h 4693422"/>
              <a:gd name="connsiteX1" fmla="*/ 3257 w 3141694"/>
              <a:gd name="connsiteY1" fmla="*/ 4583200 h 4693422"/>
              <a:gd name="connsiteX2" fmla="*/ 76384 w 3141694"/>
              <a:gd name="connsiteY2" fmla="*/ 4512200 h 4693422"/>
              <a:gd name="connsiteX3" fmla="*/ 100484 w 3141694"/>
              <a:gd name="connsiteY3" fmla="*/ 4283017 h 4693422"/>
              <a:gd name="connsiteX4" fmla="*/ 225707 w 3141694"/>
              <a:gd name="connsiteY4" fmla="*/ 4178113 h 4693422"/>
              <a:gd name="connsiteX5" fmla="*/ 298360 w 3141694"/>
              <a:gd name="connsiteY5" fmla="*/ 4153302 h 4693422"/>
              <a:gd name="connsiteX6" fmla="*/ 290207 w 3141694"/>
              <a:gd name="connsiteY6" fmla="*/ 4074388 h 4693422"/>
              <a:gd name="connsiteX7" fmla="*/ 314308 w 3141694"/>
              <a:gd name="connsiteY7" fmla="*/ 4020870 h 4693422"/>
              <a:gd name="connsiteX8" fmla="*/ 312656 w 3141694"/>
              <a:gd name="connsiteY8" fmla="*/ 3976095 h 4693422"/>
              <a:gd name="connsiteX9" fmla="*/ 310767 w 3141694"/>
              <a:gd name="connsiteY9" fmla="*/ 3949513 h 4693422"/>
              <a:gd name="connsiteX10" fmla="*/ 332032 w 3141694"/>
              <a:gd name="connsiteY10" fmla="*/ 3912299 h 4693422"/>
              <a:gd name="connsiteX11" fmla="*/ 363930 w 3141694"/>
              <a:gd name="connsiteY11" fmla="*/ 3864453 h 4693422"/>
              <a:gd name="connsiteX12" fmla="*/ 390512 w 3141694"/>
              <a:gd name="connsiteY12" fmla="*/ 3843188 h 4693422"/>
              <a:gd name="connsiteX13" fmla="*/ 417093 w 3141694"/>
              <a:gd name="connsiteY13" fmla="*/ 3864453 h 4693422"/>
              <a:gd name="connsiteX14" fmla="*/ 433042 w 3141694"/>
              <a:gd name="connsiteY14" fmla="*/ 3837871 h 4693422"/>
              <a:gd name="connsiteX15" fmla="*/ 433042 w 3141694"/>
              <a:gd name="connsiteY15" fmla="*/ 3790025 h 4693422"/>
              <a:gd name="connsiteX16" fmla="*/ 438358 w 3141694"/>
              <a:gd name="connsiteY16" fmla="*/ 3747495 h 4693422"/>
              <a:gd name="connsiteX17" fmla="*/ 480888 w 3141694"/>
              <a:gd name="connsiteY17" fmla="*/ 3683699 h 4693422"/>
              <a:gd name="connsiteX18" fmla="*/ 523419 w 3141694"/>
              <a:gd name="connsiteY18" fmla="*/ 3673067 h 4693422"/>
              <a:gd name="connsiteX19" fmla="*/ 592530 w 3141694"/>
              <a:gd name="connsiteY19" fmla="*/ 3657118 h 4693422"/>
              <a:gd name="connsiteX20" fmla="*/ 645693 w 3141694"/>
              <a:gd name="connsiteY20" fmla="*/ 3651802 h 4693422"/>
              <a:gd name="connsiteX21" fmla="*/ 652548 w 3141694"/>
              <a:gd name="connsiteY21" fmla="*/ 3628529 h 4693422"/>
              <a:gd name="connsiteX22" fmla="*/ 636954 w 3141694"/>
              <a:gd name="connsiteY22" fmla="*/ 3601238 h 4693422"/>
              <a:gd name="connsiteX23" fmla="*/ 660699 w 3141694"/>
              <a:gd name="connsiteY23" fmla="*/ 3571702 h 4693422"/>
              <a:gd name="connsiteX24" fmla="*/ 665898 w 3141694"/>
              <a:gd name="connsiteY24" fmla="*/ 3526692 h 4693422"/>
              <a:gd name="connsiteX25" fmla="*/ 707718 w 3141694"/>
              <a:gd name="connsiteY25" fmla="*/ 3499754 h 4693422"/>
              <a:gd name="connsiteX26" fmla="*/ 705237 w 3141694"/>
              <a:gd name="connsiteY26" fmla="*/ 3425801 h 4693422"/>
              <a:gd name="connsiteX27" fmla="*/ 687045 w 3141694"/>
              <a:gd name="connsiteY27" fmla="*/ 3352083 h 4693422"/>
              <a:gd name="connsiteX28" fmla="*/ 650659 w 3141694"/>
              <a:gd name="connsiteY28" fmla="*/ 3270451 h 4693422"/>
              <a:gd name="connsiteX29" fmla="*/ 586633 w 3141694"/>
              <a:gd name="connsiteY29" fmla="*/ 3216814 h 4693422"/>
              <a:gd name="connsiteX30" fmla="*/ 687993 w 3141694"/>
              <a:gd name="connsiteY30" fmla="*/ 3160934 h 4693422"/>
              <a:gd name="connsiteX31" fmla="*/ 778600 w 3141694"/>
              <a:gd name="connsiteY31" fmla="*/ 3130806 h 4693422"/>
              <a:gd name="connsiteX32" fmla="*/ 853378 w 3141694"/>
              <a:gd name="connsiteY32" fmla="*/ 3168252 h 4693422"/>
              <a:gd name="connsiteX33" fmla="*/ 886691 w 3141694"/>
              <a:gd name="connsiteY33" fmla="*/ 3110601 h 4693422"/>
              <a:gd name="connsiteX34" fmla="*/ 956861 w 3141694"/>
              <a:gd name="connsiteY34" fmla="*/ 3148401 h 4693422"/>
              <a:gd name="connsiteX35" fmla="*/ 1001168 w 3141694"/>
              <a:gd name="connsiteY35" fmla="*/ 3101857 h 4693422"/>
              <a:gd name="connsiteX36" fmla="*/ 1059293 w 3141694"/>
              <a:gd name="connsiteY36" fmla="*/ 3101148 h 4693422"/>
              <a:gd name="connsiteX37" fmla="*/ 1128048 w 3141694"/>
              <a:gd name="connsiteY37" fmla="*/ 3088626 h 4693422"/>
              <a:gd name="connsiteX38" fmla="*/ 1219840 w 3141694"/>
              <a:gd name="connsiteY38" fmla="*/ 3105991 h 4693422"/>
              <a:gd name="connsiteX39" fmla="*/ 1241579 w 3141694"/>
              <a:gd name="connsiteY39" fmla="*/ 3061926 h 4693422"/>
              <a:gd name="connsiteX40" fmla="*/ 1317660 w 3141694"/>
              <a:gd name="connsiteY40" fmla="*/ 3144502 h 4693422"/>
              <a:gd name="connsiteX41" fmla="*/ 1366927 w 3141694"/>
              <a:gd name="connsiteY41" fmla="*/ 3126071 h 4693422"/>
              <a:gd name="connsiteX42" fmla="*/ 1407686 w 3141694"/>
              <a:gd name="connsiteY42" fmla="*/ 3082245 h 4693422"/>
              <a:gd name="connsiteX43" fmla="*/ 1448090 w 3141694"/>
              <a:gd name="connsiteY43" fmla="*/ 3038063 h 4693422"/>
              <a:gd name="connsiteX44" fmla="*/ 1467940 w 3141694"/>
              <a:gd name="connsiteY44" fmla="*/ 2980767 h 4693422"/>
              <a:gd name="connsiteX45" fmla="*/ 1482238 w 3141694"/>
              <a:gd name="connsiteY45" fmla="*/ 2909412 h 4693422"/>
              <a:gd name="connsiteX46" fmla="*/ 1475032 w 3141694"/>
              <a:gd name="connsiteY46" fmla="*/ 2795881 h 4693422"/>
              <a:gd name="connsiteX47" fmla="*/ 1490981 w 3141694"/>
              <a:gd name="connsiteY47" fmla="*/ 2716137 h 4693422"/>
              <a:gd name="connsiteX48" fmla="*/ 1448451 w 3141694"/>
              <a:gd name="connsiteY48" fmla="*/ 2668290 h 4693422"/>
              <a:gd name="connsiteX49" fmla="*/ 1485665 w 3141694"/>
              <a:gd name="connsiteY49" fmla="*/ 2609811 h 4693422"/>
              <a:gd name="connsiteX50" fmla="*/ 1550166 w 3141694"/>
              <a:gd name="connsiteY50" fmla="*/ 2563971 h 4693422"/>
              <a:gd name="connsiteX51" fmla="*/ 1528195 w 3141694"/>
              <a:gd name="connsiteY51" fmla="*/ 2492853 h 4693422"/>
              <a:gd name="connsiteX52" fmla="*/ 1538828 w 3141694"/>
              <a:gd name="connsiteY52" fmla="*/ 2423741 h 4693422"/>
              <a:gd name="connsiteX53" fmla="*/ 1554777 w 3141694"/>
              <a:gd name="connsiteY53" fmla="*/ 2359946 h 4693422"/>
              <a:gd name="connsiteX54" fmla="*/ 1593761 w 3141694"/>
              <a:gd name="connsiteY54" fmla="*/ 2274176 h 4693422"/>
              <a:gd name="connsiteX55" fmla="*/ 1656844 w 3141694"/>
              <a:gd name="connsiteY55" fmla="*/ 2231408 h 4693422"/>
              <a:gd name="connsiteX56" fmla="*/ 1686856 w 3141694"/>
              <a:gd name="connsiteY56" fmla="*/ 2141978 h 4693422"/>
              <a:gd name="connsiteX57" fmla="*/ 1703278 w 3141694"/>
              <a:gd name="connsiteY57" fmla="*/ 2043568 h 4693422"/>
              <a:gd name="connsiteX58" fmla="*/ 1708949 w 3141694"/>
              <a:gd name="connsiteY58" fmla="*/ 1971857 h 4693422"/>
              <a:gd name="connsiteX59" fmla="*/ 1703632 w 3141694"/>
              <a:gd name="connsiteY59" fmla="*/ 1913378 h 4693422"/>
              <a:gd name="connsiteX60" fmla="*/ 1666419 w 3141694"/>
              <a:gd name="connsiteY60" fmla="*/ 1817685 h 4693422"/>
              <a:gd name="connsiteX61" fmla="*/ 1645153 w 3141694"/>
              <a:gd name="connsiteY61" fmla="*/ 1743257 h 4693422"/>
              <a:gd name="connsiteX62" fmla="*/ 1591991 w 3141694"/>
              <a:gd name="connsiteY62" fmla="*/ 1695411 h 4693422"/>
              <a:gd name="connsiteX63" fmla="*/ 1549460 w 3141694"/>
              <a:gd name="connsiteY63" fmla="*/ 1647564 h 4693422"/>
              <a:gd name="connsiteX64" fmla="*/ 1469716 w 3141694"/>
              <a:gd name="connsiteY64" fmla="*/ 1583769 h 4693422"/>
              <a:gd name="connsiteX65" fmla="*/ 1416553 w 3141694"/>
              <a:gd name="connsiteY65" fmla="*/ 1546555 h 4693422"/>
              <a:gd name="connsiteX66" fmla="*/ 1427186 w 3141694"/>
              <a:gd name="connsiteY66" fmla="*/ 1504025 h 4693422"/>
              <a:gd name="connsiteX67" fmla="*/ 1443135 w 3141694"/>
              <a:gd name="connsiteY67" fmla="*/ 1472127 h 4693422"/>
              <a:gd name="connsiteX68" fmla="*/ 1485665 w 3141694"/>
              <a:gd name="connsiteY68" fmla="*/ 1434913 h 4693422"/>
              <a:gd name="connsiteX69" fmla="*/ 1490981 w 3141694"/>
              <a:gd name="connsiteY69" fmla="*/ 1392383 h 4693422"/>
              <a:gd name="connsiteX70" fmla="*/ 1490981 w 3141694"/>
              <a:gd name="connsiteY70" fmla="*/ 1339220 h 4693422"/>
              <a:gd name="connsiteX71" fmla="*/ 1469716 w 3141694"/>
              <a:gd name="connsiteY71" fmla="*/ 1296690 h 4693422"/>
              <a:gd name="connsiteX72" fmla="*/ 1459084 w 3141694"/>
              <a:gd name="connsiteY72" fmla="*/ 1259476 h 4693422"/>
              <a:gd name="connsiteX73" fmla="*/ 1475032 w 3141694"/>
              <a:gd name="connsiteY73" fmla="*/ 1232895 h 4693422"/>
              <a:gd name="connsiteX74" fmla="*/ 1528195 w 3141694"/>
              <a:gd name="connsiteY74" fmla="*/ 1169099 h 4693422"/>
              <a:gd name="connsiteX75" fmla="*/ 1544144 w 3141694"/>
              <a:gd name="connsiteY75" fmla="*/ 1126569 h 4693422"/>
              <a:gd name="connsiteX76" fmla="*/ 1579114 w 3141694"/>
              <a:gd name="connsiteY76" fmla="*/ 1066437 h 4693422"/>
              <a:gd name="connsiteX77" fmla="*/ 1642673 w 3141694"/>
              <a:gd name="connsiteY77" fmla="*/ 1042929 h 4693422"/>
              <a:gd name="connsiteX78" fmla="*/ 1685559 w 3141694"/>
              <a:gd name="connsiteY78" fmla="*/ 1013395 h 4693422"/>
              <a:gd name="connsiteX79" fmla="*/ 1733169 w 3141694"/>
              <a:gd name="connsiteY79" fmla="*/ 983977 h 4693422"/>
              <a:gd name="connsiteX80" fmla="*/ 1759748 w 3141694"/>
              <a:gd name="connsiteY80" fmla="*/ 941565 h 4693422"/>
              <a:gd name="connsiteX81" fmla="*/ 1799326 w 3141694"/>
              <a:gd name="connsiteY81" fmla="*/ 887337 h 4693422"/>
              <a:gd name="connsiteX82" fmla="*/ 1809958 w 3141694"/>
              <a:gd name="connsiteY82" fmla="*/ 828857 h 4693422"/>
              <a:gd name="connsiteX83" fmla="*/ 1825907 w 3141694"/>
              <a:gd name="connsiteY83" fmla="*/ 791643 h 4693422"/>
              <a:gd name="connsiteX84" fmla="*/ 1831223 w 3141694"/>
              <a:gd name="connsiteY84" fmla="*/ 770378 h 4693422"/>
              <a:gd name="connsiteX85" fmla="*/ 1863950 w 3141694"/>
              <a:gd name="connsiteY85" fmla="*/ 690166 h 4693422"/>
              <a:gd name="connsiteX86" fmla="*/ 1939555 w 3141694"/>
              <a:gd name="connsiteY86" fmla="*/ 684139 h 4693422"/>
              <a:gd name="connsiteX87" fmla="*/ 1979487 w 3141694"/>
              <a:gd name="connsiteY87" fmla="*/ 634759 h 4693422"/>
              <a:gd name="connsiteX88" fmla="*/ 2032532 w 3141694"/>
              <a:gd name="connsiteY88" fmla="*/ 623536 h 4693422"/>
              <a:gd name="connsiteX89" fmla="*/ 2080379 w 3141694"/>
              <a:gd name="connsiteY89" fmla="*/ 589867 h 4693422"/>
              <a:gd name="connsiteX90" fmla="*/ 2130586 w 3141694"/>
              <a:gd name="connsiteY90" fmla="*/ 589157 h 4693422"/>
              <a:gd name="connsiteX91" fmla="*/ 2162721 w 3141694"/>
              <a:gd name="connsiteY91" fmla="*/ 567419 h 4693422"/>
              <a:gd name="connsiteX92" fmla="*/ 2189895 w 3141694"/>
              <a:gd name="connsiteY92" fmla="*/ 523117 h 4693422"/>
              <a:gd name="connsiteX93" fmla="*/ 2223798 w 3141694"/>
              <a:gd name="connsiteY93" fmla="*/ 506932 h 4693422"/>
              <a:gd name="connsiteX94" fmla="*/ 2265974 w 3141694"/>
              <a:gd name="connsiteY94" fmla="*/ 496654 h 4693422"/>
              <a:gd name="connsiteX95" fmla="*/ 2310394 w 3141694"/>
              <a:gd name="connsiteY95" fmla="*/ 509293 h 4693422"/>
              <a:gd name="connsiteX96" fmla="*/ 2345008 w 3141694"/>
              <a:gd name="connsiteY96" fmla="*/ 468066 h 4693422"/>
              <a:gd name="connsiteX97" fmla="*/ 2395572 w 3141694"/>
              <a:gd name="connsiteY97" fmla="*/ 459678 h 4693422"/>
              <a:gd name="connsiteX98" fmla="*/ 2440583 w 3141694"/>
              <a:gd name="connsiteY98" fmla="*/ 437938 h 4693422"/>
              <a:gd name="connsiteX99" fmla="*/ 2482876 w 3141694"/>
              <a:gd name="connsiteY99" fmla="*/ 372254 h 4693422"/>
              <a:gd name="connsiteX100" fmla="*/ 2543954 w 3141694"/>
              <a:gd name="connsiteY100" fmla="*/ 369655 h 4693422"/>
              <a:gd name="connsiteX101" fmla="*/ 2596762 w 3141694"/>
              <a:gd name="connsiteY101" fmla="*/ 369893 h 4693422"/>
              <a:gd name="connsiteX102" fmla="*/ 2633976 w 3141694"/>
              <a:gd name="connsiteY102" fmla="*/ 397888 h 4693422"/>
              <a:gd name="connsiteX103" fmla="*/ 2669419 w 3141694"/>
              <a:gd name="connsiteY103" fmla="*/ 346028 h 4693422"/>
              <a:gd name="connsiteX104" fmla="*/ 2681235 w 3141694"/>
              <a:gd name="connsiteY104" fmla="*/ 402969 h 4693422"/>
              <a:gd name="connsiteX105" fmla="*/ 2694585 w 3141694"/>
              <a:gd name="connsiteY105" fmla="*/ 399896 h 4693422"/>
              <a:gd name="connsiteX106" fmla="*/ 2710061 w 3141694"/>
              <a:gd name="connsiteY106" fmla="*/ 391271 h 4693422"/>
              <a:gd name="connsiteX107" fmla="*/ 2744914 w 3141694"/>
              <a:gd name="connsiteY107" fmla="*/ 362210 h 4693422"/>
              <a:gd name="connsiteX108" fmla="*/ 2773383 w 3141694"/>
              <a:gd name="connsiteY108" fmla="*/ 343305 h 4693422"/>
              <a:gd name="connsiteX109" fmla="*/ 2805399 w 3141694"/>
              <a:gd name="connsiteY109" fmla="*/ 324995 h 4693422"/>
              <a:gd name="connsiteX110" fmla="*/ 2835527 w 3141694"/>
              <a:gd name="connsiteY110" fmla="*/ 303137 h 4693422"/>
              <a:gd name="connsiteX111" fmla="*/ 2854785 w 3141694"/>
              <a:gd name="connsiteY111" fmla="*/ 276912 h 4693422"/>
              <a:gd name="connsiteX112" fmla="*/ 2883846 w 3141694"/>
              <a:gd name="connsiteY112" fmla="*/ 291913 h 4693422"/>
              <a:gd name="connsiteX113" fmla="*/ 2899795 w 3141694"/>
              <a:gd name="connsiteY113" fmla="*/ 254699 h 4693422"/>
              <a:gd name="connsiteX114" fmla="*/ 2921060 w 3141694"/>
              <a:gd name="connsiteY114" fmla="*/ 228118 h 4693422"/>
              <a:gd name="connsiteX115" fmla="*/ 2950360 w 3141694"/>
              <a:gd name="connsiteY115" fmla="*/ 208859 h 4693422"/>
              <a:gd name="connsiteX116" fmla="*/ 2990645 w 3141694"/>
              <a:gd name="connsiteY116" fmla="*/ 180983 h 4693422"/>
              <a:gd name="connsiteX117" fmla="*/ 3051960 w 3141694"/>
              <a:gd name="connsiteY117" fmla="*/ 141997 h 4693422"/>
              <a:gd name="connsiteX118" fmla="*/ 3083503 w 3141694"/>
              <a:gd name="connsiteY118" fmla="*/ 88012 h 4693422"/>
              <a:gd name="connsiteX119" fmla="*/ 3141508 w 3141694"/>
              <a:gd name="connsiteY119" fmla="*/ 2 h 4693422"/>
              <a:gd name="connsiteX120" fmla="*/ 3112921 w 3141694"/>
              <a:gd name="connsiteY120" fmla="*/ 39223 h 4693422"/>
              <a:gd name="connsiteX0" fmla="*/ 16607 w 3141694"/>
              <a:gd name="connsiteY0" fmla="*/ 4693422 h 4693422"/>
              <a:gd name="connsiteX1" fmla="*/ 3257 w 3141694"/>
              <a:gd name="connsiteY1" fmla="*/ 4583200 h 4693422"/>
              <a:gd name="connsiteX2" fmla="*/ 76384 w 3141694"/>
              <a:gd name="connsiteY2" fmla="*/ 4512200 h 4693422"/>
              <a:gd name="connsiteX3" fmla="*/ 100484 w 3141694"/>
              <a:gd name="connsiteY3" fmla="*/ 4283017 h 4693422"/>
              <a:gd name="connsiteX4" fmla="*/ 225707 w 3141694"/>
              <a:gd name="connsiteY4" fmla="*/ 4178113 h 4693422"/>
              <a:gd name="connsiteX5" fmla="*/ 298360 w 3141694"/>
              <a:gd name="connsiteY5" fmla="*/ 4153302 h 4693422"/>
              <a:gd name="connsiteX6" fmla="*/ 290207 w 3141694"/>
              <a:gd name="connsiteY6" fmla="*/ 4074388 h 4693422"/>
              <a:gd name="connsiteX7" fmla="*/ 314308 w 3141694"/>
              <a:gd name="connsiteY7" fmla="*/ 4020870 h 4693422"/>
              <a:gd name="connsiteX8" fmla="*/ 312656 w 3141694"/>
              <a:gd name="connsiteY8" fmla="*/ 3976095 h 4693422"/>
              <a:gd name="connsiteX9" fmla="*/ 310767 w 3141694"/>
              <a:gd name="connsiteY9" fmla="*/ 3949513 h 4693422"/>
              <a:gd name="connsiteX10" fmla="*/ 332032 w 3141694"/>
              <a:gd name="connsiteY10" fmla="*/ 3912299 h 4693422"/>
              <a:gd name="connsiteX11" fmla="*/ 363930 w 3141694"/>
              <a:gd name="connsiteY11" fmla="*/ 3864453 h 4693422"/>
              <a:gd name="connsiteX12" fmla="*/ 390512 w 3141694"/>
              <a:gd name="connsiteY12" fmla="*/ 3843188 h 4693422"/>
              <a:gd name="connsiteX13" fmla="*/ 417093 w 3141694"/>
              <a:gd name="connsiteY13" fmla="*/ 3864453 h 4693422"/>
              <a:gd name="connsiteX14" fmla="*/ 433042 w 3141694"/>
              <a:gd name="connsiteY14" fmla="*/ 3837871 h 4693422"/>
              <a:gd name="connsiteX15" fmla="*/ 433042 w 3141694"/>
              <a:gd name="connsiteY15" fmla="*/ 3790025 h 4693422"/>
              <a:gd name="connsiteX16" fmla="*/ 438358 w 3141694"/>
              <a:gd name="connsiteY16" fmla="*/ 3747495 h 4693422"/>
              <a:gd name="connsiteX17" fmla="*/ 480888 w 3141694"/>
              <a:gd name="connsiteY17" fmla="*/ 3683699 h 4693422"/>
              <a:gd name="connsiteX18" fmla="*/ 523419 w 3141694"/>
              <a:gd name="connsiteY18" fmla="*/ 3673067 h 4693422"/>
              <a:gd name="connsiteX19" fmla="*/ 592530 w 3141694"/>
              <a:gd name="connsiteY19" fmla="*/ 3657118 h 4693422"/>
              <a:gd name="connsiteX20" fmla="*/ 645693 w 3141694"/>
              <a:gd name="connsiteY20" fmla="*/ 3651802 h 4693422"/>
              <a:gd name="connsiteX21" fmla="*/ 652548 w 3141694"/>
              <a:gd name="connsiteY21" fmla="*/ 3628529 h 4693422"/>
              <a:gd name="connsiteX22" fmla="*/ 636954 w 3141694"/>
              <a:gd name="connsiteY22" fmla="*/ 3601238 h 4693422"/>
              <a:gd name="connsiteX23" fmla="*/ 660699 w 3141694"/>
              <a:gd name="connsiteY23" fmla="*/ 3571702 h 4693422"/>
              <a:gd name="connsiteX24" fmla="*/ 665898 w 3141694"/>
              <a:gd name="connsiteY24" fmla="*/ 3526692 h 4693422"/>
              <a:gd name="connsiteX25" fmla="*/ 707718 w 3141694"/>
              <a:gd name="connsiteY25" fmla="*/ 3499754 h 4693422"/>
              <a:gd name="connsiteX26" fmla="*/ 705237 w 3141694"/>
              <a:gd name="connsiteY26" fmla="*/ 3425801 h 4693422"/>
              <a:gd name="connsiteX27" fmla="*/ 687045 w 3141694"/>
              <a:gd name="connsiteY27" fmla="*/ 3352083 h 4693422"/>
              <a:gd name="connsiteX28" fmla="*/ 650659 w 3141694"/>
              <a:gd name="connsiteY28" fmla="*/ 3270451 h 4693422"/>
              <a:gd name="connsiteX29" fmla="*/ 586633 w 3141694"/>
              <a:gd name="connsiteY29" fmla="*/ 3216814 h 4693422"/>
              <a:gd name="connsiteX30" fmla="*/ 687993 w 3141694"/>
              <a:gd name="connsiteY30" fmla="*/ 3160934 h 4693422"/>
              <a:gd name="connsiteX31" fmla="*/ 778600 w 3141694"/>
              <a:gd name="connsiteY31" fmla="*/ 3130806 h 4693422"/>
              <a:gd name="connsiteX32" fmla="*/ 853378 w 3141694"/>
              <a:gd name="connsiteY32" fmla="*/ 3168252 h 4693422"/>
              <a:gd name="connsiteX33" fmla="*/ 886691 w 3141694"/>
              <a:gd name="connsiteY33" fmla="*/ 3110601 h 4693422"/>
              <a:gd name="connsiteX34" fmla="*/ 956861 w 3141694"/>
              <a:gd name="connsiteY34" fmla="*/ 3148401 h 4693422"/>
              <a:gd name="connsiteX35" fmla="*/ 1001168 w 3141694"/>
              <a:gd name="connsiteY35" fmla="*/ 3101857 h 4693422"/>
              <a:gd name="connsiteX36" fmla="*/ 1059293 w 3141694"/>
              <a:gd name="connsiteY36" fmla="*/ 3101148 h 4693422"/>
              <a:gd name="connsiteX37" fmla="*/ 1128048 w 3141694"/>
              <a:gd name="connsiteY37" fmla="*/ 3088626 h 4693422"/>
              <a:gd name="connsiteX38" fmla="*/ 1219840 w 3141694"/>
              <a:gd name="connsiteY38" fmla="*/ 3105991 h 4693422"/>
              <a:gd name="connsiteX39" fmla="*/ 1241579 w 3141694"/>
              <a:gd name="connsiteY39" fmla="*/ 3061926 h 4693422"/>
              <a:gd name="connsiteX40" fmla="*/ 1317660 w 3141694"/>
              <a:gd name="connsiteY40" fmla="*/ 3144502 h 4693422"/>
              <a:gd name="connsiteX41" fmla="*/ 1366927 w 3141694"/>
              <a:gd name="connsiteY41" fmla="*/ 3126071 h 4693422"/>
              <a:gd name="connsiteX42" fmla="*/ 1407686 w 3141694"/>
              <a:gd name="connsiteY42" fmla="*/ 3082245 h 4693422"/>
              <a:gd name="connsiteX43" fmla="*/ 1448090 w 3141694"/>
              <a:gd name="connsiteY43" fmla="*/ 3038063 h 4693422"/>
              <a:gd name="connsiteX44" fmla="*/ 1467940 w 3141694"/>
              <a:gd name="connsiteY44" fmla="*/ 2980767 h 4693422"/>
              <a:gd name="connsiteX45" fmla="*/ 1482238 w 3141694"/>
              <a:gd name="connsiteY45" fmla="*/ 2909412 h 4693422"/>
              <a:gd name="connsiteX46" fmla="*/ 1475032 w 3141694"/>
              <a:gd name="connsiteY46" fmla="*/ 2795881 h 4693422"/>
              <a:gd name="connsiteX47" fmla="*/ 1490981 w 3141694"/>
              <a:gd name="connsiteY47" fmla="*/ 2716137 h 4693422"/>
              <a:gd name="connsiteX48" fmla="*/ 1448451 w 3141694"/>
              <a:gd name="connsiteY48" fmla="*/ 2668290 h 4693422"/>
              <a:gd name="connsiteX49" fmla="*/ 1485665 w 3141694"/>
              <a:gd name="connsiteY49" fmla="*/ 2609811 h 4693422"/>
              <a:gd name="connsiteX50" fmla="*/ 1550166 w 3141694"/>
              <a:gd name="connsiteY50" fmla="*/ 2563971 h 4693422"/>
              <a:gd name="connsiteX51" fmla="*/ 1528195 w 3141694"/>
              <a:gd name="connsiteY51" fmla="*/ 2492853 h 4693422"/>
              <a:gd name="connsiteX52" fmla="*/ 1538828 w 3141694"/>
              <a:gd name="connsiteY52" fmla="*/ 2423741 h 4693422"/>
              <a:gd name="connsiteX53" fmla="*/ 1554777 w 3141694"/>
              <a:gd name="connsiteY53" fmla="*/ 2359946 h 4693422"/>
              <a:gd name="connsiteX54" fmla="*/ 1593761 w 3141694"/>
              <a:gd name="connsiteY54" fmla="*/ 2274176 h 4693422"/>
              <a:gd name="connsiteX55" fmla="*/ 1656844 w 3141694"/>
              <a:gd name="connsiteY55" fmla="*/ 2231408 h 4693422"/>
              <a:gd name="connsiteX56" fmla="*/ 1686856 w 3141694"/>
              <a:gd name="connsiteY56" fmla="*/ 2141978 h 4693422"/>
              <a:gd name="connsiteX57" fmla="*/ 1703278 w 3141694"/>
              <a:gd name="connsiteY57" fmla="*/ 2043568 h 4693422"/>
              <a:gd name="connsiteX58" fmla="*/ 1708949 w 3141694"/>
              <a:gd name="connsiteY58" fmla="*/ 1971857 h 4693422"/>
              <a:gd name="connsiteX59" fmla="*/ 1703632 w 3141694"/>
              <a:gd name="connsiteY59" fmla="*/ 1913378 h 4693422"/>
              <a:gd name="connsiteX60" fmla="*/ 1666419 w 3141694"/>
              <a:gd name="connsiteY60" fmla="*/ 1817685 h 4693422"/>
              <a:gd name="connsiteX61" fmla="*/ 1645153 w 3141694"/>
              <a:gd name="connsiteY61" fmla="*/ 1743257 h 4693422"/>
              <a:gd name="connsiteX62" fmla="*/ 1591991 w 3141694"/>
              <a:gd name="connsiteY62" fmla="*/ 1695411 h 4693422"/>
              <a:gd name="connsiteX63" fmla="*/ 1549460 w 3141694"/>
              <a:gd name="connsiteY63" fmla="*/ 1647564 h 4693422"/>
              <a:gd name="connsiteX64" fmla="*/ 1469716 w 3141694"/>
              <a:gd name="connsiteY64" fmla="*/ 1583769 h 4693422"/>
              <a:gd name="connsiteX65" fmla="*/ 1416553 w 3141694"/>
              <a:gd name="connsiteY65" fmla="*/ 1546555 h 4693422"/>
              <a:gd name="connsiteX66" fmla="*/ 1427186 w 3141694"/>
              <a:gd name="connsiteY66" fmla="*/ 1504025 h 4693422"/>
              <a:gd name="connsiteX67" fmla="*/ 1443135 w 3141694"/>
              <a:gd name="connsiteY67" fmla="*/ 1472127 h 4693422"/>
              <a:gd name="connsiteX68" fmla="*/ 1485665 w 3141694"/>
              <a:gd name="connsiteY68" fmla="*/ 1434913 h 4693422"/>
              <a:gd name="connsiteX69" fmla="*/ 1490981 w 3141694"/>
              <a:gd name="connsiteY69" fmla="*/ 1392383 h 4693422"/>
              <a:gd name="connsiteX70" fmla="*/ 1490981 w 3141694"/>
              <a:gd name="connsiteY70" fmla="*/ 1339220 h 4693422"/>
              <a:gd name="connsiteX71" fmla="*/ 1469716 w 3141694"/>
              <a:gd name="connsiteY71" fmla="*/ 1296690 h 4693422"/>
              <a:gd name="connsiteX72" fmla="*/ 1459084 w 3141694"/>
              <a:gd name="connsiteY72" fmla="*/ 1259476 h 4693422"/>
              <a:gd name="connsiteX73" fmla="*/ 1475032 w 3141694"/>
              <a:gd name="connsiteY73" fmla="*/ 1232895 h 4693422"/>
              <a:gd name="connsiteX74" fmla="*/ 1528195 w 3141694"/>
              <a:gd name="connsiteY74" fmla="*/ 1169099 h 4693422"/>
              <a:gd name="connsiteX75" fmla="*/ 1544144 w 3141694"/>
              <a:gd name="connsiteY75" fmla="*/ 1126569 h 4693422"/>
              <a:gd name="connsiteX76" fmla="*/ 1579114 w 3141694"/>
              <a:gd name="connsiteY76" fmla="*/ 1066437 h 4693422"/>
              <a:gd name="connsiteX77" fmla="*/ 1642673 w 3141694"/>
              <a:gd name="connsiteY77" fmla="*/ 1042929 h 4693422"/>
              <a:gd name="connsiteX78" fmla="*/ 1685559 w 3141694"/>
              <a:gd name="connsiteY78" fmla="*/ 1013395 h 4693422"/>
              <a:gd name="connsiteX79" fmla="*/ 1733169 w 3141694"/>
              <a:gd name="connsiteY79" fmla="*/ 983977 h 4693422"/>
              <a:gd name="connsiteX80" fmla="*/ 1759748 w 3141694"/>
              <a:gd name="connsiteY80" fmla="*/ 941565 h 4693422"/>
              <a:gd name="connsiteX81" fmla="*/ 1799326 w 3141694"/>
              <a:gd name="connsiteY81" fmla="*/ 887337 h 4693422"/>
              <a:gd name="connsiteX82" fmla="*/ 1809958 w 3141694"/>
              <a:gd name="connsiteY82" fmla="*/ 828857 h 4693422"/>
              <a:gd name="connsiteX83" fmla="*/ 1825907 w 3141694"/>
              <a:gd name="connsiteY83" fmla="*/ 791643 h 4693422"/>
              <a:gd name="connsiteX84" fmla="*/ 1831223 w 3141694"/>
              <a:gd name="connsiteY84" fmla="*/ 770378 h 4693422"/>
              <a:gd name="connsiteX85" fmla="*/ 1863950 w 3141694"/>
              <a:gd name="connsiteY85" fmla="*/ 690166 h 4693422"/>
              <a:gd name="connsiteX86" fmla="*/ 1939555 w 3141694"/>
              <a:gd name="connsiteY86" fmla="*/ 684139 h 4693422"/>
              <a:gd name="connsiteX87" fmla="*/ 1979487 w 3141694"/>
              <a:gd name="connsiteY87" fmla="*/ 634759 h 4693422"/>
              <a:gd name="connsiteX88" fmla="*/ 2032532 w 3141694"/>
              <a:gd name="connsiteY88" fmla="*/ 623536 h 4693422"/>
              <a:gd name="connsiteX89" fmla="*/ 2080379 w 3141694"/>
              <a:gd name="connsiteY89" fmla="*/ 589867 h 4693422"/>
              <a:gd name="connsiteX90" fmla="*/ 2130586 w 3141694"/>
              <a:gd name="connsiteY90" fmla="*/ 589157 h 4693422"/>
              <a:gd name="connsiteX91" fmla="*/ 2162721 w 3141694"/>
              <a:gd name="connsiteY91" fmla="*/ 567419 h 4693422"/>
              <a:gd name="connsiteX92" fmla="*/ 2189895 w 3141694"/>
              <a:gd name="connsiteY92" fmla="*/ 523117 h 4693422"/>
              <a:gd name="connsiteX93" fmla="*/ 2223798 w 3141694"/>
              <a:gd name="connsiteY93" fmla="*/ 506932 h 4693422"/>
              <a:gd name="connsiteX94" fmla="*/ 2265974 w 3141694"/>
              <a:gd name="connsiteY94" fmla="*/ 496654 h 4693422"/>
              <a:gd name="connsiteX95" fmla="*/ 2310394 w 3141694"/>
              <a:gd name="connsiteY95" fmla="*/ 509293 h 4693422"/>
              <a:gd name="connsiteX96" fmla="*/ 2345008 w 3141694"/>
              <a:gd name="connsiteY96" fmla="*/ 468066 h 4693422"/>
              <a:gd name="connsiteX97" fmla="*/ 2395572 w 3141694"/>
              <a:gd name="connsiteY97" fmla="*/ 459678 h 4693422"/>
              <a:gd name="connsiteX98" fmla="*/ 2440583 w 3141694"/>
              <a:gd name="connsiteY98" fmla="*/ 437938 h 4693422"/>
              <a:gd name="connsiteX99" fmla="*/ 2482876 w 3141694"/>
              <a:gd name="connsiteY99" fmla="*/ 372254 h 4693422"/>
              <a:gd name="connsiteX100" fmla="*/ 2543954 w 3141694"/>
              <a:gd name="connsiteY100" fmla="*/ 369655 h 4693422"/>
              <a:gd name="connsiteX101" fmla="*/ 2596762 w 3141694"/>
              <a:gd name="connsiteY101" fmla="*/ 369893 h 4693422"/>
              <a:gd name="connsiteX102" fmla="*/ 2633976 w 3141694"/>
              <a:gd name="connsiteY102" fmla="*/ 397888 h 4693422"/>
              <a:gd name="connsiteX103" fmla="*/ 2661622 w 3141694"/>
              <a:gd name="connsiteY103" fmla="*/ 398007 h 4693422"/>
              <a:gd name="connsiteX104" fmla="*/ 2681235 w 3141694"/>
              <a:gd name="connsiteY104" fmla="*/ 402969 h 4693422"/>
              <a:gd name="connsiteX105" fmla="*/ 2694585 w 3141694"/>
              <a:gd name="connsiteY105" fmla="*/ 399896 h 4693422"/>
              <a:gd name="connsiteX106" fmla="*/ 2710061 w 3141694"/>
              <a:gd name="connsiteY106" fmla="*/ 391271 h 4693422"/>
              <a:gd name="connsiteX107" fmla="*/ 2744914 w 3141694"/>
              <a:gd name="connsiteY107" fmla="*/ 362210 h 4693422"/>
              <a:gd name="connsiteX108" fmla="*/ 2773383 w 3141694"/>
              <a:gd name="connsiteY108" fmla="*/ 343305 h 4693422"/>
              <a:gd name="connsiteX109" fmla="*/ 2805399 w 3141694"/>
              <a:gd name="connsiteY109" fmla="*/ 324995 h 4693422"/>
              <a:gd name="connsiteX110" fmla="*/ 2835527 w 3141694"/>
              <a:gd name="connsiteY110" fmla="*/ 303137 h 4693422"/>
              <a:gd name="connsiteX111" fmla="*/ 2854785 w 3141694"/>
              <a:gd name="connsiteY111" fmla="*/ 276912 h 4693422"/>
              <a:gd name="connsiteX112" fmla="*/ 2883846 w 3141694"/>
              <a:gd name="connsiteY112" fmla="*/ 291913 h 4693422"/>
              <a:gd name="connsiteX113" fmla="*/ 2899795 w 3141694"/>
              <a:gd name="connsiteY113" fmla="*/ 254699 h 4693422"/>
              <a:gd name="connsiteX114" fmla="*/ 2921060 w 3141694"/>
              <a:gd name="connsiteY114" fmla="*/ 228118 h 4693422"/>
              <a:gd name="connsiteX115" fmla="*/ 2950360 w 3141694"/>
              <a:gd name="connsiteY115" fmla="*/ 208859 h 4693422"/>
              <a:gd name="connsiteX116" fmla="*/ 2990645 w 3141694"/>
              <a:gd name="connsiteY116" fmla="*/ 180983 h 4693422"/>
              <a:gd name="connsiteX117" fmla="*/ 3051960 w 3141694"/>
              <a:gd name="connsiteY117" fmla="*/ 141997 h 4693422"/>
              <a:gd name="connsiteX118" fmla="*/ 3083503 w 3141694"/>
              <a:gd name="connsiteY118" fmla="*/ 88012 h 4693422"/>
              <a:gd name="connsiteX119" fmla="*/ 3141508 w 3141694"/>
              <a:gd name="connsiteY119" fmla="*/ 2 h 4693422"/>
              <a:gd name="connsiteX120" fmla="*/ 3112921 w 3141694"/>
              <a:gd name="connsiteY120" fmla="*/ 39223 h 4693422"/>
              <a:gd name="connsiteX0" fmla="*/ 16607 w 3112921"/>
              <a:gd name="connsiteY0" fmla="*/ 4654200 h 4654200"/>
              <a:gd name="connsiteX1" fmla="*/ 3257 w 3112921"/>
              <a:gd name="connsiteY1" fmla="*/ 4543978 h 4654200"/>
              <a:gd name="connsiteX2" fmla="*/ 76384 w 3112921"/>
              <a:gd name="connsiteY2" fmla="*/ 4472978 h 4654200"/>
              <a:gd name="connsiteX3" fmla="*/ 100484 w 3112921"/>
              <a:gd name="connsiteY3" fmla="*/ 4243795 h 4654200"/>
              <a:gd name="connsiteX4" fmla="*/ 225707 w 3112921"/>
              <a:gd name="connsiteY4" fmla="*/ 4138891 h 4654200"/>
              <a:gd name="connsiteX5" fmla="*/ 298360 w 3112921"/>
              <a:gd name="connsiteY5" fmla="*/ 4114080 h 4654200"/>
              <a:gd name="connsiteX6" fmla="*/ 290207 w 3112921"/>
              <a:gd name="connsiteY6" fmla="*/ 4035166 h 4654200"/>
              <a:gd name="connsiteX7" fmla="*/ 314308 w 3112921"/>
              <a:gd name="connsiteY7" fmla="*/ 3981648 h 4654200"/>
              <a:gd name="connsiteX8" fmla="*/ 312656 w 3112921"/>
              <a:gd name="connsiteY8" fmla="*/ 3936873 h 4654200"/>
              <a:gd name="connsiteX9" fmla="*/ 310767 w 3112921"/>
              <a:gd name="connsiteY9" fmla="*/ 3910291 h 4654200"/>
              <a:gd name="connsiteX10" fmla="*/ 332032 w 3112921"/>
              <a:gd name="connsiteY10" fmla="*/ 3873077 h 4654200"/>
              <a:gd name="connsiteX11" fmla="*/ 363930 w 3112921"/>
              <a:gd name="connsiteY11" fmla="*/ 3825231 h 4654200"/>
              <a:gd name="connsiteX12" fmla="*/ 390512 w 3112921"/>
              <a:gd name="connsiteY12" fmla="*/ 3803966 h 4654200"/>
              <a:gd name="connsiteX13" fmla="*/ 417093 w 3112921"/>
              <a:gd name="connsiteY13" fmla="*/ 3825231 h 4654200"/>
              <a:gd name="connsiteX14" fmla="*/ 433042 w 3112921"/>
              <a:gd name="connsiteY14" fmla="*/ 3798649 h 4654200"/>
              <a:gd name="connsiteX15" fmla="*/ 433042 w 3112921"/>
              <a:gd name="connsiteY15" fmla="*/ 3750803 h 4654200"/>
              <a:gd name="connsiteX16" fmla="*/ 438358 w 3112921"/>
              <a:gd name="connsiteY16" fmla="*/ 3708273 h 4654200"/>
              <a:gd name="connsiteX17" fmla="*/ 480888 w 3112921"/>
              <a:gd name="connsiteY17" fmla="*/ 3644477 h 4654200"/>
              <a:gd name="connsiteX18" fmla="*/ 523419 w 3112921"/>
              <a:gd name="connsiteY18" fmla="*/ 3633845 h 4654200"/>
              <a:gd name="connsiteX19" fmla="*/ 592530 w 3112921"/>
              <a:gd name="connsiteY19" fmla="*/ 3617896 h 4654200"/>
              <a:gd name="connsiteX20" fmla="*/ 645693 w 3112921"/>
              <a:gd name="connsiteY20" fmla="*/ 3612580 h 4654200"/>
              <a:gd name="connsiteX21" fmla="*/ 652548 w 3112921"/>
              <a:gd name="connsiteY21" fmla="*/ 3589307 h 4654200"/>
              <a:gd name="connsiteX22" fmla="*/ 636954 w 3112921"/>
              <a:gd name="connsiteY22" fmla="*/ 3562016 h 4654200"/>
              <a:gd name="connsiteX23" fmla="*/ 660699 w 3112921"/>
              <a:gd name="connsiteY23" fmla="*/ 3532480 h 4654200"/>
              <a:gd name="connsiteX24" fmla="*/ 665898 w 3112921"/>
              <a:gd name="connsiteY24" fmla="*/ 3487470 h 4654200"/>
              <a:gd name="connsiteX25" fmla="*/ 707718 w 3112921"/>
              <a:gd name="connsiteY25" fmla="*/ 3460532 h 4654200"/>
              <a:gd name="connsiteX26" fmla="*/ 705237 w 3112921"/>
              <a:gd name="connsiteY26" fmla="*/ 3386579 h 4654200"/>
              <a:gd name="connsiteX27" fmla="*/ 687045 w 3112921"/>
              <a:gd name="connsiteY27" fmla="*/ 3312861 h 4654200"/>
              <a:gd name="connsiteX28" fmla="*/ 650659 w 3112921"/>
              <a:gd name="connsiteY28" fmla="*/ 3231229 h 4654200"/>
              <a:gd name="connsiteX29" fmla="*/ 586633 w 3112921"/>
              <a:gd name="connsiteY29" fmla="*/ 3177592 h 4654200"/>
              <a:gd name="connsiteX30" fmla="*/ 687993 w 3112921"/>
              <a:gd name="connsiteY30" fmla="*/ 3121712 h 4654200"/>
              <a:gd name="connsiteX31" fmla="*/ 778600 w 3112921"/>
              <a:gd name="connsiteY31" fmla="*/ 3091584 h 4654200"/>
              <a:gd name="connsiteX32" fmla="*/ 853378 w 3112921"/>
              <a:gd name="connsiteY32" fmla="*/ 3129030 h 4654200"/>
              <a:gd name="connsiteX33" fmla="*/ 886691 w 3112921"/>
              <a:gd name="connsiteY33" fmla="*/ 3071379 h 4654200"/>
              <a:gd name="connsiteX34" fmla="*/ 956861 w 3112921"/>
              <a:gd name="connsiteY34" fmla="*/ 3109179 h 4654200"/>
              <a:gd name="connsiteX35" fmla="*/ 1001168 w 3112921"/>
              <a:gd name="connsiteY35" fmla="*/ 3062635 h 4654200"/>
              <a:gd name="connsiteX36" fmla="*/ 1059293 w 3112921"/>
              <a:gd name="connsiteY36" fmla="*/ 3061926 h 4654200"/>
              <a:gd name="connsiteX37" fmla="*/ 1128048 w 3112921"/>
              <a:gd name="connsiteY37" fmla="*/ 3049404 h 4654200"/>
              <a:gd name="connsiteX38" fmla="*/ 1219840 w 3112921"/>
              <a:gd name="connsiteY38" fmla="*/ 3066769 h 4654200"/>
              <a:gd name="connsiteX39" fmla="*/ 1241579 w 3112921"/>
              <a:gd name="connsiteY39" fmla="*/ 3022704 h 4654200"/>
              <a:gd name="connsiteX40" fmla="*/ 1317660 w 3112921"/>
              <a:gd name="connsiteY40" fmla="*/ 3105280 h 4654200"/>
              <a:gd name="connsiteX41" fmla="*/ 1366927 w 3112921"/>
              <a:gd name="connsiteY41" fmla="*/ 3086849 h 4654200"/>
              <a:gd name="connsiteX42" fmla="*/ 1407686 w 3112921"/>
              <a:gd name="connsiteY42" fmla="*/ 3043023 h 4654200"/>
              <a:gd name="connsiteX43" fmla="*/ 1448090 w 3112921"/>
              <a:gd name="connsiteY43" fmla="*/ 2998841 h 4654200"/>
              <a:gd name="connsiteX44" fmla="*/ 1467940 w 3112921"/>
              <a:gd name="connsiteY44" fmla="*/ 2941545 h 4654200"/>
              <a:gd name="connsiteX45" fmla="*/ 1482238 w 3112921"/>
              <a:gd name="connsiteY45" fmla="*/ 2870190 h 4654200"/>
              <a:gd name="connsiteX46" fmla="*/ 1475032 w 3112921"/>
              <a:gd name="connsiteY46" fmla="*/ 2756659 h 4654200"/>
              <a:gd name="connsiteX47" fmla="*/ 1490981 w 3112921"/>
              <a:gd name="connsiteY47" fmla="*/ 2676915 h 4654200"/>
              <a:gd name="connsiteX48" fmla="*/ 1448451 w 3112921"/>
              <a:gd name="connsiteY48" fmla="*/ 2629068 h 4654200"/>
              <a:gd name="connsiteX49" fmla="*/ 1485665 w 3112921"/>
              <a:gd name="connsiteY49" fmla="*/ 2570589 h 4654200"/>
              <a:gd name="connsiteX50" fmla="*/ 1550166 w 3112921"/>
              <a:gd name="connsiteY50" fmla="*/ 2524749 h 4654200"/>
              <a:gd name="connsiteX51" fmla="*/ 1528195 w 3112921"/>
              <a:gd name="connsiteY51" fmla="*/ 2453631 h 4654200"/>
              <a:gd name="connsiteX52" fmla="*/ 1538828 w 3112921"/>
              <a:gd name="connsiteY52" fmla="*/ 2384519 h 4654200"/>
              <a:gd name="connsiteX53" fmla="*/ 1554777 w 3112921"/>
              <a:gd name="connsiteY53" fmla="*/ 2320724 h 4654200"/>
              <a:gd name="connsiteX54" fmla="*/ 1593761 w 3112921"/>
              <a:gd name="connsiteY54" fmla="*/ 2234954 h 4654200"/>
              <a:gd name="connsiteX55" fmla="*/ 1656844 w 3112921"/>
              <a:gd name="connsiteY55" fmla="*/ 2192186 h 4654200"/>
              <a:gd name="connsiteX56" fmla="*/ 1686856 w 3112921"/>
              <a:gd name="connsiteY56" fmla="*/ 2102756 h 4654200"/>
              <a:gd name="connsiteX57" fmla="*/ 1703278 w 3112921"/>
              <a:gd name="connsiteY57" fmla="*/ 2004346 h 4654200"/>
              <a:gd name="connsiteX58" fmla="*/ 1708949 w 3112921"/>
              <a:gd name="connsiteY58" fmla="*/ 1932635 h 4654200"/>
              <a:gd name="connsiteX59" fmla="*/ 1703632 w 3112921"/>
              <a:gd name="connsiteY59" fmla="*/ 1874156 h 4654200"/>
              <a:gd name="connsiteX60" fmla="*/ 1666419 w 3112921"/>
              <a:gd name="connsiteY60" fmla="*/ 1778463 h 4654200"/>
              <a:gd name="connsiteX61" fmla="*/ 1645153 w 3112921"/>
              <a:gd name="connsiteY61" fmla="*/ 1704035 h 4654200"/>
              <a:gd name="connsiteX62" fmla="*/ 1591991 w 3112921"/>
              <a:gd name="connsiteY62" fmla="*/ 1656189 h 4654200"/>
              <a:gd name="connsiteX63" fmla="*/ 1549460 w 3112921"/>
              <a:gd name="connsiteY63" fmla="*/ 1608342 h 4654200"/>
              <a:gd name="connsiteX64" fmla="*/ 1469716 w 3112921"/>
              <a:gd name="connsiteY64" fmla="*/ 1544547 h 4654200"/>
              <a:gd name="connsiteX65" fmla="*/ 1416553 w 3112921"/>
              <a:gd name="connsiteY65" fmla="*/ 1507333 h 4654200"/>
              <a:gd name="connsiteX66" fmla="*/ 1427186 w 3112921"/>
              <a:gd name="connsiteY66" fmla="*/ 1464803 h 4654200"/>
              <a:gd name="connsiteX67" fmla="*/ 1443135 w 3112921"/>
              <a:gd name="connsiteY67" fmla="*/ 1432905 h 4654200"/>
              <a:gd name="connsiteX68" fmla="*/ 1485665 w 3112921"/>
              <a:gd name="connsiteY68" fmla="*/ 1395691 h 4654200"/>
              <a:gd name="connsiteX69" fmla="*/ 1490981 w 3112921"/>
              <a:gd name="connsiteY69" fmla="*/ 1353161 h 4654200"/>
              <a:gd name="connsiteX70" fmla="*/ 1490981 w 3112921"/>
              <a:gd name="connsiteY70" fmla="*/ 1299998 h 4654200"/>
              <a:gd name="connsiteX71" fmla="*/ 1469716 w 3112921"/>
              <a:gd name="connsiteY71" fmla="*/ 1257468 h 4654200"/>
              <a:gd name="connsiteX72" fmla="*/ 1459084 w 3112921"/>
              <a:gd name="connsiteY72" fmla="*/ 1220254 h 4654200"/>
              <a:gd name="connsiteX73" fmla="*/ 1475032 w 3112921"/>
              <a:gd name="connsiteY73" fmla="*/ 1193673 h 4654200"/>
              <a:gd name="connsiteX74" fmla="*/ 1528195 w 3112921"/>
              <a:gd name="connsiteY74" fmla="*/ 1129877 h 4654200"/>
              <a:gd name="connsiteX75" fmla="*/ 1544144 w 3112921"/>
              <a:gd name="connsiteY75" fmla="*/ 1087347 h 4654200"/>
              <a:gd name="connsiteX76" fmla="*/ 1579114 w 3112921"/>
              <a:gd name="connsiteY76" fmla="*/ 1027215 h 4654200"/>
              <a:gd name="connsiteX77" fmla="*/ 1642673 w 3112921"/>
              <a:gd name="connsiteY77" fmla="*/ 1003707 h 4654200"/>
              <a:gd name="connsiteX78" fmla="*/ 1685559 w 3112921"/>
              <a:gd name="connsiteY78" fmla="*/ 974173 h 4654200"/>
              <a:gd name="connsiteX79" fmla="*/ 1733169 w 3112921"/>
              <a:gd name="connsiteY79" fmla="*/ 944755 h 4654200"/>
              <a:gd name="connsiteX80" fmla="*/ 1759748 w 3112921"/>
              <a:gd name="connsiteY80" fmla="*/ 902343 h 4654200"/>
              <a:gd name="connsiteX81" fmla="*/ 1799326 w 3112921"/>
              <a:gd name="connsiteY81" fmla="*/ 848115 h 4654200"/>
              <a:gd name="connsiteX82" fmla="*/ 1809958 w 3112921"/>
              <a:gd name="connsiteY82" fmla="*/ 789635 h 4654200"/>
              <a:gd name="connsiteX83" fmla="*/ 1825907 w 3112921"/>
              <a:gd name="connsiteY83" fmla="*/ 752421 h 4654200"/>
              <a:gd name="connsiteX84" fmla="*/ 1831223 w 3112921"/>
              <a:gd name="connsiteY84" fmla="*/ 731156 h 4654200"/>
              <a:gd name="connsiteX85" fmla="*/ 1863950 w 3112921"/>
              <a:gd name="connsiteY85" fmla="*/ 650944 h 4654200"/>
              <a:gd name="connsiteX86" fmla="*/ 1939555 w 3112921"/>
              <a:gd name="connsiteY86" fmla="*/ 644917 h 4654200"/>
              <a:gd name="connsiteX87" fmla="*/ 1979487 w 3112921"/>
              <a:gd name="connsiteY87" fmla="*/ 595537 h 4654200"/>
              <a:gd name="connsiteX88" fmla="*/ 2032532 w 3112921"/>
              <a:gd name="connsiteY88" fmla="*/ 584314 h 4654200"/>
              <a:gd name="connsiteX89" fmla="*/ 2080379 w 3112921"/>
              <a:gd name="connsiteY89" fmla="*/ 550645 h 4654200"/>
              <a:gd name="connsiteX90" fmla="*/ 2130586 w 3112921"/>
              <a:gd name="connsiteY90" fmla="*/ 549935 h 4654200"/>
              <a:gd name="connsiteX91" fmla="*/ 2162721 w 3112921"/>
              <a:gd name="connsiteY91" fmla="*/ 528197 h 4654200"/>
              <a:gd name="connsiteX92" fmla="*/ 2189895 w 3112921"/>
              <a:gd name="connsiteY92" fmla="*/ 483895 h 4654200"/>
              <a:gd name="connsiteX93" fmla="*/ 2223798 w 3112921"/>
              <a:gd name="connsiteY93" fmla="*/ 467710 h 4654200"/>
              <a:gd name="connsiteX94" fmla="*/ 2265974 w 3112921"/>
              <a:gd name="connsiteY94" fmla="*/ 457432 h 4654200"/>
              <a:gd name="connsiteX95" fmla="*/ 2310394 w 3112921"/>
              <a:gd name="connsiteY95" fmla="*/ 470071 h 4654200"/>
              <a:gd name="connsiteX96" fmla="*/ 2345008 w 3112921"/>
              <a:gd name="connsiteY96" fmla="*/ 428844 h 4654200"/>
              <a:gd name="connsiteX97" fmla="*/ 2395572 w 3112921"/>
              <a:gd name="connsiteY97" fmla="*/ 420456 h 4654200"/>
              <a:gd name="connsiteX98" fmla="*/ 2440583 w 3112921"/>
              <a:gd name="connsiteY98" fmla="*/ 398716 h 4654200"/>
              <a:gd name="connsiteX99" fmla="*/ 2482876 w 3112921"/>
              <a:gd name="connsiteY99" fmla="*/ 333032 h 4654200"/>
              <a:gd name="connsiteX100" fmla="*/ 2543954 w 3112921"/>
              <a:gd name="connsiteY100" fmla="*/ 330433 h 4654200"/>
              <a:gd name="connsiteX101" fmla="*/ 2596762 w 3112921"/>
              <a:gd name="connsiteY101" fmla="*/ 330671 h 4654200"/>
              <a:gd name="connsiteX102" fmla="*/ 2633976 w 3112921"/>
              <a:gd name="connsiteY102" fmla="*/ 358666 h 4654200"/>
              <a:gd name="connsiteX103" fmla="*/ 2661622 w 3112921"/>
              <a:gd name="connsiteY103" fmla="*/ 358785 h 4654200"/>
              <a:gd name="connsiteX104" fmla="*/ 2681235 w 3112921"/>
              <a:gd name="connsiteY104" fmla="*/ 363747 h 4654200"/>
              <a:gd name="connsiteX105" fmla="*/ 2694585 w 3112921"/>
              <a:gd name="connsiteY105" fmla="*/ 360674 h 4654200"/>
              <a:gd name="connsiteX106" fmla="*/ 2710061 w 3112921"/>
              <a:gd name="connsiteY106" fmla="*/ 352049 h 4654200"/>
              <a:gd name="connsiteX107" fmla="*/ 2744914 w 3112921"/>
              <a:gd name="connsiteY107" fmla="*/ 322988 h 4654200"/>
              <a:gd name="connsiteX108" fmla="*/ 2773383 w 3112921"/>
              <a:gd name="connsiteY108" fmla="*/ 304083 h 4654200"/>
              <a:gd name="connsiteX109" fmla="*/ 2805399 w 3112921"/>
              <a:gd name="connsiteY109" fmla="*/ 285773 h 4654200"/>
              <a:gd name="connsiteX110" fmla="*/ 2835527 w 3112921"/>
              <a:gd name="connsiteY110" fmla="*/ 263915 h 4654200"/>
              <a:gd name="connsiteX111" fmla="*/ 2854785 w 3112921"/>
              <a:gd name="connsiteY111" fmla="*/ 237690 h 4654200"/>
              <a:gd name="connsiteX112" fmla="*/ 2883846 w 3112921"/>
              <a:gd name="connsiteY112" fmla="*/ 252691 h 4654200"/>
              <a:gd name="connsiteX113" fmla="*/ 2899795 w 3112921"/>
              <a:gd name="connsiteY113" fmla="*/ 215477 h 4654200"/>
              <a:gd name="connsiteX114" fmla="*/ 2921060 w 3112921"/>
              <a:gd name="connsiteY114" fmla="*/ 188896 h 4654200"/>
              <a:gd name="connsiteX115" fmla="*/ 2950360 w 3112921"/>
              <a:gd name="connsiteY115" fmla="*/ 169637 h 4654200"/>
              <a:gd name="connsiteX116" fmla="*/ 2990645 w 3112921"/>
              <a:gd name="connsiteY116" fmla="*/ 141761 h 4654200"/>
              <a:gd name="connsiteX117" fmla="*/ 3051960 w 3112921"/>
              <a:gd name="connsiteY117" fmla="*/ 102775 h 4654200"/>
              <a:gd name="connsiteX118" fmla="*/ 3083503 w 3112921"/>
              <a:gd name="connsiteY118" fmla="*/ 48790 h 4654200"/>
              <a:gd name="connsiteX119" fmla="*/ 3112921 w 3112921"/>
              <a:gd name="connsiteY119" fmla="*/ 1 h 4654200"/>
              <a:gd name="connsiteX0" fmla="*/ 16607 w 3083503"/>
              <a:gd name="connsiteY0" fmla="*/ 4605410 h 4605410"/>
              <a:gd name="connsiteX1" fmla="*/ 3257 w 3083503"/>
              <a:gd name="connsiteY1" fmla="*/ 4495188 h 4605410"/>
              <a:gd name="connsiteX2" fmla="*/ 76384 w 3083503"/>
              <a:gd name="connsiteY2" fmla="*/ 4424188 h 4605410"/>
              <a:gd name="connsiteX3" fmla="*/ 100484 w 3083503"/>
              <a:gd name="connsiteY3" fmla="*/ 4195005 h 4605410"/>
              <a:gd name="connsiteX4" fmla="*/ 225707 w 3083503"/>
              <a:gd name="connsiteY4" fmla="*/ 4090101 h 4605410"/>
              <a:gd name="connsiteX5" fmla="*/ 298360 w 3083503"/>
              <a:gd name="connsiteY5" fmla="*/ 4065290 h 4605410"/>
              <a:gd name="connsiteX6" fmla="*/ 290207 w 3083503"/>
              <a:gd name="connsiteY6" fmla="*/ 3986376 h 4605410"/>
              <a:gd name="connsiteX7" fmla="*/ 314308 w 3083503"/>
              <a:gd name="connsiteY7" fmla="*/ 3932858 h 4605410"/>
              <a:gd name="connsiteX8" fmla="*/ 312656 w 3083503"/>
              <a:gd name="connsiteY8" fmla="*/ 3888083 h 4605410"/>
              <a:gd name="connsiteX9" fmla="*/ 310767 w 3083503"/>
              <a:gd name="connsiteY9" fmla="*/ 3861501 h 4605410"/>
              <a:gd name="connsiteX10" fmla="*/ 332032 w 3083503"/>
              <a:gd name="connsiteY10" fmla="*/ 3824287 h 4605410"/>
              <a:gd name="connsiteX11" fmla="*/ 363930 w 3083503"/>
              <a:gd name="connsiteY11" fmla="*/ 3776441 h 4605410"/>
              <a:gd name="connsiteX12" fmla="*/ 390512 w 3083503"/>
              <a:gd name="connsiteY12" fmla="*/ 3755176 h 4605410"/>
              <a:gd name="connsiteX13" fmla="*/ 417093 w 3083503"/>
              <a:gd name="connsiteY13" fmla="*/ 3776441 h 4605410"/>
              <a:gd name="connsiteX14" fmla="*/ 433042 w 3083503"/>
              <a:gd name="connsiteY14" fmla="*/ 3749859 h 4605410"/>
              <a:gd name="connsiteX15" fmla="*/ 433042 w 3083503"/>
              <a:gd name="connsiteY15" fmla="*/ 3702013 h 4605410"/>
              <a:gd name="connsiteX16" fmla="*/ 438358 w 3083503"/>
              <a:gd name="connsiteY16" fmla="*/ 3659483 h 4605410"/>
              <a:gd name="connsiteX17" fmla="*/ 480888 w 3083503"/>
              <a:gd name="connsiteY17" fmla="*/ 3595687 h 4605410"/>
              <a:gd name="connsiteX18" fmla="*/ 523419 w 3083503"/>
              <a:gd name="connsiteY18" fmla="*/ 3585055 h 4605410"/>
              <a:gd name="connsiteX19" fmla="*/ 592530 w 3083503"/>
              <a:gd name="connsiteY19" fmla="*/ 3569106 h 4605410"/>
              <a:gd name="connsiteX20" fmla="*/ 645693 w 3083503"/>
              <a:gd name="connsiteY20" fmla="*/ 3563790 h 4605410"/>
              <a:gd name="connsiteX21" fmla="*/ 652548 w 3083503"/>
              <a:gd name="connsiteY21" fmla="*/ 3540517 h 4605410"/>
              <a:gd name="connsiteX22" fmla="*/ 636954 w 3083503"/>
              <a:gd name="connsiteY22" fmla="*/ 3513226 h 4605410"/>
              <a:gd name="connsiteX23" fmla="*/ 660699 w 3083503"/>
              <a:gd name="connsiteY23" fmla="*/ 3483690 h 4605410"/>
              <a:gd name="connsiteX24" fmla="*/ 665898 w 3083503"/>
              <a:gd name="connsiteY24" fmla="*/ 3438680 h 4605410"/>
              <a:gd name="connsiteX25" fmla="*/ 707718 w 3083503"/>
              <a:gd name="connsiteY25" fmla="*/ 3411742 h 4605410"/>
              <a:gd name="connsiteX26" fmla="*/ 705237 w 3083503"/>
              <a:gd name="connsiteY26" fmla="*/ 3337789 h 4605410"/>
              <a:gd name="connsiteX27" fmla="*/ 687045 w 3083503"/>
              <a:gd name="connsiteY27" fmla="*/ 3264071 h 4605410"/>
              <a:gd name="connsiteX28" fmla="*/ 650659 w 3083503"/>
              <a:gd name="connsiteY28" fmla="*/ 3182439 h 4605410"/>
              <a:gd name="connsiteX29" fmla="*/ 586633 w 3083503"/>
              <a:gd name="connsiteY29" fmla="*/ 3128802 h 4605410"/>
              <a:gd name="connsiteX30" fmla="*/ 687993 w 3083503"/>
              <a:gd name="connsiteY30" fmla="*/ 3072922 h 4605410"/>
              <a:gd name="connsiteX31" fmla="*/ 778600 w 3083503"/>
              <a:gd name="connsiteY31" fmla="*/ 3042794 h 4605410"/>
              <a:gd name="connsiteX32" fmla="*/ 853378 w 3083503"/>
              <a:gd name="connsiteY32" fmla="*/ 3080240 h 4605410"/>
              <a:gd name="connsiteX33" fmla="*/ 886691 w 3083503"/>
              <a:gd name="connsiteY33" fmla="*/ 3022589 h 4605410"/>
              <a:gd name="connsiteX34" fmla="*/ 956861 w 3083503"/>
              <a:gd name="connsiteY34" fmla="*/ 3060389 h 4605410"/>
              <a:gd name="connsiteX35" fmla="*/ 1001168 w 3083503"/>
              <a:gd name="connsiteY35" fmla="*/ 3013845 h 4605410"/>
              <a:gd name="connsiteX36" fmla="*/ 1059293 w 3083503"/>
              <a:gd name="connsiteY36" fmla="*/ 3013136 h 4605410"/>
              <a:gd name="connsiteX37" fmla="*/ 1128048 w 3083503"/>
              <a:gd name="connsiteY37" fmla="*/ 3000614 h 4605410"/>
              <a:gd name="connsiteX38" fmla="*/ 1219840 w 3083503"/>
              <a:gd name="connsiteY38" fmla="*/ 3017979 h 4605410"/>
              <a:gd name="connsiteX39" fmla="*/ 1241579 w 3083503"/>
              <a:gd name="connsiteY39" fmla="*/ 2973914 h 4605410"/>
              <a:gd name="connsiteX40" fmla="*/ 1317660 w 3083503"/>
              <a:gd name="connsiteY40" fmla="*/ 3056490 h 4605410"/>
              <a:gd name="connsiteX41" fmla="*/ 1366927 w 3083503"/>
              <a:gd name="connsiteY41" fmla="*/ 3038059 h 4605410"/>
              <a:gd name="connsiteX42" fmla="*/ 1407686 w 3083503"/>
              <a:gd name="connsiteY42" fmla="*/ 2994233 h 4605410"/>
              <a:gd name="connsiteX43" fmla="*/ 1448090 w 3083503"/>
              <a:gd name="connsiteY43" fmla="*/ 2950051 h 4605410"/>
              <a:gd name="connsiteX44" fmla="*/ 1467940 w 3083503"/>
              <a:gd name="connsiteY44" fmla="*/ 2892755 h 4605410"/>
              <a:gd name="connsiteX45" fmla="*/ 1482238 w 3083503"/>
              <a:gd name="connsiteY45" fmla="*/ 2821400 h 4605410"/>
              <a:gd name="connsiteX46" fmla="*/ 1475032 w 3083503"/>
              <a:gd name="connsiteY46" fmla="*/ 2707869 h 4605410"/>
              <a:gd name="connsiteX47" fmla="*/ 1490981 w 3083503"/>
              <a:gd name="connsiteY47" fmla="*/ 2628125 h 4605410"/>
              <a:gd name="connsiteX48" fmla="*/ 1448451 w 3083503"/>
              <a:gd name="connsiteY48" fmla="*/ 2580278 h 4605410"/>
              <a:gd name="connsiteX49" fmla="*/ 1485665 w 3083503"/>
              <a:gd name="connsiteY49" fmla="*/ 2521799 h 4605410"/>
              <a:gd name="connsiteX50" fmla="*/ 1550166 w 3083503"/>
              <a:gd name="connsiteY50" fmla="*/ 2475959 h 4605410"/>
              <a:gd name="connsiteX51" fmla="*/ 1528195 w 3083503"/>
              <a:gd name="connsiteY51" fmla="*/ 2404841 h 4605410"/>
              <a:gd name="connsiteX52" fmla="*/ 1538828 w 3083503"/>
              <a:gd name="connsiteY52" fmla="*/ 2335729 h 4605410"/>
              <a:gd name="connsiteX53" fmla="*/ 1554777 w 3083503"/>
              <a:gd name="connsiteY53" fmla="*/ 2271934 h 4605410"/>
              <a:gd name="connsiteX54" fmla="*/ 1593761 w 3083503"/>
              <a:gd name="connsiteY54" fmla="*/ 2186164 h 4605410"/>
              <a:gd name="connsiteX55" fmla="*/ 1656844 w 3083503"/>
              <a:gd name="connsiteY55" fmla="*/ 2143396 h 4605410"/>
              <a:gd name="connsiteX56" fmla="*/ 1686856 w 3083503"/>
              <a:gd name="connsiteY56" fmla="*/ 2053966 h 4605410"/>
              <a:gd name="connsiteX57" fmla="*/ 1703278 w 3083503"/>
              <a:gd name="connsiteY57" fmla="*/ 1955556 h 4605410"/>
              <a:gd name="connsiteX58" fmla="*/ 1708949 w 3083503"/>
              <a:gd name="connsiteY58" fmla="*/ 1883845 h 4605410"/>
              <a:gd name="connsiteX59" fmla="*/ 1703632 w 3083503"/>
              <a:gd name="connsiteY59" fmla="*/ 1825366 h 4605410"/>
              <a:gd name="connsiteX60" fmla="*/ 1666419 w 3083503"/>
              <a:gd name="connsiteY60" fmla="*/ 1729673 h 4605410"/>
              <a:gd name="connsiteX61" fmla="*/ 1645153 w 3083503"/>
              <a:gd name="connsiteY61" fmla="*/ 1655245 h 4605410"/>
              <a:gd name="connsiteX62" fmla="*/ 1591991 w 3083503"/>
              <a:gd name="connsiteY62" fmla="*/ 1607399 h 4605410"/>
              <a:gd name="connsiteX63" fmla="*/ 1549460 w 3083503"/>
              <a:gd name="connsiteY63" fmla="*/ 1559552 h 4605410"/>
              <a:gd name="connsiteX64" fmla="*/ 1469716 w 3083503"/>
              <a:gd name="connsiteY64" fmla="*/ 1495757 h 4605410"/>
              <a:gd name="connsiteX65" fmla="*/ 1416553 w 3083503"/>
              <a:gd name="connsiteY65" fmla="*/ 1458543 h 4605410"/>
              <a:gd name="connsiteX66" fmla="*/ 1427186 w 3083503"/>
              <a:gd name="connsiteY66" fmla="*/ 1416013 h 4605410"/>
              <a:gd name="connsiteX67" fmla="*/ 1443135 w 3083503"/>
              <a:gd name="connsiteY67" fmla="*/ 1384115 h 4605410"/>
              <a:gd name="connsiteX68" fmla="*/ 1485665 w 3083503"/>
              <a:gd name="connsiteY68" fmla="*/ 1346901 h 4605410"/>
              <a:gd name="connsiteX69" fmla="*/ 1490981 w 3083503"/>
              <a:gd name="connsiteY69" fmla="*/ 1304371 h 4605410"/>
              <a:gd name="connsiteX70" fmla="*/ 1490981 w 3083503"/>
              <a:gd name="connsiteY70" fmla="*/ 1251208 h 4605410"/>
              <a:gd name="connsiteX71" fmla="*/ 1469716 w 3083503"/>
              <a:gd name="connsiteY71" fmla="*/ 1208678 h 4605410"/>
              <a:gd name="connsiteX72" fmla="*/ 1459084 w 3083503"/>
              <a:gd name="connsiteY72" fmla="*/ 1171464 h 4605410"/>
              <a:gd name="connsiteX73" fmla="*/ 1475032 w 3083503"/>
              <a:gd name="connsiteY73" fmla="*/ 1144883 h 4605410"/>
              <a:gd name="connsiteX74" fmla="*/ 1528195 w 3083503"/>
              <a:gd name="connsiteY74" fmla="*/ 1081087 h 4605410"/>
              <a:gd name="connsiteX75" fmla="*/ 1544144 w 3083503"/>
              <a:gd name="connsiteY75" fmla="*/ 1038557 h 4605410"/>
              <a:gd name="connsiteX76" fmla="*/ 1579114 w 3083503"/>
              <a:gd name="connsiteY76" fmla="*/ 978425 h 4605410"/>
              <a:gd name="connsiteX77" fmla="*/ 1642673 w 3083503"/>
              <a:gd name="connsiteY77" fmla="*/ 954917 h 4605410"/>
              <a:gd name="connsiteX78" fmla="*/ 1685559 w 3083503"/>
              <a:gd name="connsiteY78" fmla="*/ 925383 h 4605410"/>
              <a:gd name="connsiteX79" fmla="*/ 1733169 w 3083503"/>
              <a:gd name="connsiteY79" fmla="*/ 895965 h 4605410"/>
              <a:gd name="connsiteX80" fmla="*/ 1759748 w 3083503"/>
              <a:gd name="connsiteY80" fmla="*/ 853553 h 4605410"/>
              <a:gd name="connsiteX81" fmla="*/ 1799326 w 3083503"/>
              <a:gd name="connsiteY81" fmla="*/ 799325 h 4605410"/>
              <a:gd name="connsiteX82" fmla="*/ 1809958 w 3083503"/>
              <a:gd name="connsiteY82" fmla="*/ 740845 h 4605410"/>
              <a:gd name="connsiteX83" fmla="*/ 1825907 w 3083503"/>
              <a:gd name="connsiteY83" fmla="*/ 703631 h 4605410"/>
              <a:gd name="connsiteX84" fmla="*/ 1831223 w 3083503"/>
              <a:gd name="connsiteY84" fmla="*/ 682366 h 4605410"/>
              <a:gd name="connsiteX85" fmla="*/ 1863950 w 3083503"/>
              <a:gd name="connsiteY85" fmla="*/ 602154 h 4605410"/>
              <a:gd name="connsiteX86" fmla="*/ 1939555 w 3083503"/>
              <a:gd name="connsiteY86" fmla="*/ 596127 h 4605410"/>
              <a:gd name="connsiteX87" fmla="*/ 1979487 w 3083503"/>
              <a:gd name="connsiteY87" fmla="*/ 546747 h 4605410"/>
              <a:gd name="connsiteX88" fmla="*/ 2032532 w 3083503"/>
              <a:gd name="connsiteY88" fmla="*/ 535524 h 4605410"/>
              <a:gd name="connsiteX89" fmla="*/ 2080379 w 3083503"/>
              <a:gd name="connsiteY89" fmla="*/ 501855 h 4605410"/>
              <a:gd name="connsiteX90" fmla="*/ 2130586 w 3083503"/>
              <a:gd name="connsiteY90" fmla="*/ 501145 h 4605410"/>
              <a:gd name="connsiteX91" fmla="*/ 2162721 w 3083503"/>
              <a:gd name="connsiteY91" fmla="*/ 479407 h 4605410"/>
              <a:gd name="connsiteX92" fmla="*/ 2189895 w 3083503"/>
              <a:gd name="connsiteY92" fmla="*/ 435105 h 4605410"/>
              <a:gd name="connsiteX93" fmla="*/ 2223798 w 3083503"/>
              <a:gd name="connsiteY93" fmla="*/ 418920 h 4605410"/>
              <a:gd name="connsiteX94" fmla="*/ 2265974 w 3083503"/>
              <a:gd name="connsiteY94" fmla="*/ 408642 h 4605410"/>
              <a:gd name="connsiteX95" fmla="*/ 2310394 w 3083503"/>
              <a:gd name="connsiteY95" fmla="*/ 421281 h 4605410"/>
              <a:gd name="connsiteX96" fmla="*/ 2345008 w 3083503"/>
              <a:gd name="connsiteY96" fmla="*/ 380054 h 4605410"/>
              <a:gd name="connsiteX97" fmla="*/ 2395572 w 3083503"/>
              <a:gd name="connsiteY97" fmla="*/ 371666 h 4605410"/>
              <a:gd name="connsiteX98" fmla="*/ 2440583 w 3083503"/>
              <a:gd name="connsiteY98" fmla="*/ 349926 h 4605410"/>
              <a:gd name="connsiteX99" fmla="*/ 2482876 w 3083503"/>
              <a:gd name="connsiteY99" fmla="*/ 284242 h 4605410"/>
              <a:gd name="connsiteX100" fmla="*/ 2543954 w 3083503"/>
              <a:gd name="connsiteY100" fmla="*/ 281643 h 4605410"/>
              <a:gd name="connsiteX101" fmla="*/ 2596762 w 3083503"/>
              <a:gd name="connsiteY101" fmla="*/ 281881 h 4605410"/>
              <a:gd name="connsiteX102" fmla="*/ 2633976 w 3083503"/>
              <a:gd name="connsiteY102" fmla="*/ 309876 h 4605410"/>
              <a:gd name="connsiteX103" fmla="*/ 2661622 w 3083503"/>
              <a:gd name="connsiteY103" fmla="*/ 309995 h 4605410"/>
              <a:gd name="connsiteX104" fmla="*/ 2681235 w 3083503"/>
              <a:gd name="connsiteY104" fmla="*/ 314957 h 4605410"/>
              <a:gd name="connsiteX105" fmla="*/ 2694585 w 3083503"/>
              <a:gd name="connsiteY105" fmla="*/ 311884 h 4605410"/>
              <a:gd name="connsiteX106" fmla="*/ 2710061 w 3083503"/>
              <a:gd name="connsiteY106" fmla="*/ 303259 h 4605410"/>
              <a:gd name="connsiteX107" fmla="*/ 2744914 w 3083503"/>
              <a:gd name="connsiteY107" fmla="*/ 274198 h 4605410"/>
              <a:gd name="connsiteX108" fmla="*/ 2773383 w 3083503"/>
              <a:gd name="connsiteY108" fmla="*/ 255293 h 4605410"/>
              <a:gd name="connsiteX109" fmla="*/ 2805399 w 3083503"/>
              <a:gd name="connsiteY109" fmla="*/ 236983 h 4605410"/>
              <a:gd name="connsiteX110" fmla="*/ 2835527 w 3083503"/>
              <a:gd name="connsiteY110" fmla="*/ 215125 h 4605410"/>
              <a:gd name="connsiteX111" fmla="*/ 2854785 w 3083503"/>
              <a:gd name="connsiteY111" fmla="*/ 188900 h 4605410"/>
              <a:gd name="connsiteX112" fmla="*/ 2883846 w 3083503"/>
              <a:gd name="connsiteY112" fmla="*/ 203901 h 4605410"/>
              <a:gd name="connsiteX113" fmla="*/ 2899795 w 3083503"/>
              <a:gd name="connsiteY113" fmla="*/ 166687 h 4605410"/>
              <a:gd name="connsiteX114" fmla="*/ 2921060 w 3083503"/>
              <a:gd name="connsiteY114" fmla="*/ 140106 h 4605410"/>
              <a:gd name="connsiteX115" fmla="*/ 2950360 w 3083503"/>
              <a:gd name="connsiteY115" fmla="*/ 120847 h 4605410"/>
              <a:gd name="connsiteX116" fmla="*/ 2990645 w 3083503"/>
              <a:gd name="connsiteY116" fmla="*/ 92971 h 4605410"/>
              <a:gd name="connsiteX117" fmla="*/ 3051960 w 3083503"/>
              <a:gd name="connsiteY117" fmla="*/ 53985 h 4605410"/>
              <a:gd name="connsiteX118" fmla="*/ 3083503 w 3083503"/>
              <a:gd name="connsiteY118" fmla="*/ 0 h 4605410"/>
              <a:gd name="connsiteX0" fmla="*/ 16607 w 3051960"/>
              <a:gd name="connsiteY0" fmla="*/ 4551425 h 4551425"/>
              <a:gd name="connsiteX1" fmla="*/ 3257 w 3051960"/>
              <a:gd name="connsiteY1" fmla="*/ 4441203 h 4551425"/>
              <a:gd name="connsiteX2" fmla="*/ 76384 w 3051960"/>
              <a:gd name="connsiteY2" fmla="*/ 4370203 h 4551425"/>
              <a:gd name="connsiteX3" fmla="*/ 100484 w 3051960"/>
              <a:gd name="connsiteY3" fmla="*/ 4141020 h 4551425"/>
              <a:gd name="connsiteX4" fmla="*/ 225707 w 3051960"/>
              <a:gd name="connsiteY4" fmla="*/ 4036116 h 4551425"/>
              <a:gd name="connsiteX5" fmla="*/ 298360 w 3051960"/>
              <a:gd name="connsiteY5" fmla="*/ 4011305 h 4551425"/>
              <a:gd name="connsiteX6" fmla="*/ 290207 w 3051960"/>
              <a:gd name="connsiteY6" fmla="*/ 3932391 h 4551425"/>
              <a:gd name="connsiteX7" fmla="*/ 314308 w 3051960"/>
              <a:gd name="connsiteY7" fmla="*/ 3878873 h 4551425"/>
              <a:gd name="connsiteX8" fmla="*/ 312656 w 3051960"/>
              <a:gd name="connsiteY8" fmla="*/ 3834098 h 4551425"/>
              <a:gd name="connsiteX9" fmla="*/ 310767 w 3051960"/>
              <a:gd name="connsiteY9" fmla="*/ 3807516 h 4551425"/>
              <a:gd name="connsiteX10" fmla="*/ 332032 w 3051960"/>
              <a:gd name="connsiteY10" fmla="*/ 3770302 h 4551425"/>
              <a:gd name="connsiteX11" fmla="*/ 363930 w 3051960"/>
              <a:gd name="connsiteY11" fmla="*/ 3722456 h 4551425"/>
              <a:gd name="connsiteX12" fmla="*/ 390512 w 3051960"/>
              <a:gd name="connsiteY12" fmla="*/ 3701191 h 4551425"/>
              <a:gd name="connsiteX13" fmla="*/ 417093 w 3051960"/>
              <a:gd name="connsiteY13" fmla="*/ 3722456 h 4551425"/>
              <a:gd name="connsiteX14" fmla="*/ 433042 w 3051960"/>
              <a:gd name="connsiteY14" fmla="*/ 3695874 h 4551425"/>
              <a:gd name="connsiteX15" fmla="*/ 433042 w 3051960"/>
              <a:gd name="connsiteY15" fmla="*/ 3648028 h 4551425"/>
              <a:gd name="connsiteX16" fmla="*/ 438358 w 3051960"/>
              <a:gd name="connsiteY16" fmla="*/ 3605498 h 4551425"/>
              <a:gd name="connsiteX17" fmla="*/ 480888 w 3051960"/>
              <a:gd name="connsiteY17" fmla="*/ 3541702 h 4551425"/>
              <a:gd name="connsiteX18" fmla="*/ 523419 w 3051960"/>
              <a:gd name="connsiteY18" fmla="*/ 3531070 h 4551425"/>
              <a:gd name="connsiteX19" fmla="*/ 592530 w 3051960"/>
              <a:gd name="connsiteY19" fmla="*/ 3515121 h 4551425"/>
              <a:gd name="connsiteX20" fmla="*/ 645693 w 3051960"/>
              <a:gd name="connsiteY20" fmla="*/ 3509805 h 4551425"/>
              <a:gd name="connsiteX21" fmla="*/ 652548 w 3051960"/>
              <a:gd name="connsiteY21" fmla="*/ 3486532 h 4551425"/>
              <a:gd name="connsiteX22" fmla="*/ 636954 w 3051960"/>
              <a:gd name="connsiteY22" fmla="*/ 3459241 h 4551425"/>
              <a:gd name="connsiteX23" fmla="*/ 660699 w 3051960"/>
              <a:gd name="connsiteY23" fmla="*/ 3429705 h 4551425"/>
              <a:gd name="connsiteX24" fmla="*/ 665898 w 3051960"/>
              <a:gd name="connsiteY24" fmla="*/ 3384695 h 4551425"/>
              <a:gd name="connsiteX25" fmla="*/ 707718 w 3051960"/>
              <a:gd name="connsiteY25" fmla="*/ 3357757 h 4551425"/>
              <a:gd name="connsiteX26" fmla="*/ 705237 w 3051960"/>
              <a:gd name="connsiteY26" fmla="*/ 3283804 h 4551425"/>
              <a:gd name="connsiteX27" fmla="*/ 687045 w 3051960"/>
              <a:gd name="connsiteY27" fmla="*/ 3210086 h 4551425"/>
              <a:gd name="connsiteX28" fmla="*/ 650659 w 3051960"/>
              <a:gd name="connsiteY28" fmla="*/ 3128454 h 4551425"/>
              <a:gd name="connsiteX29" fmla="*/ 586633 w 3051960"/>
              <a:gd name="connsiteY29" fmla="*/ 3074817 h 4551425"/>
              <a:gd name="connsiteX30" fmla="*/ 687993 w 3051960"/>
              <a:gd name="connsiteY30" fmla="*/ 3018937 h 4551425"/>
              <a:gd name="connsiteX31" fmla="*/ 778600 w 3051960"/>
              <a:gd name="connsiteY31" fmla="*/ 2988809 h 4551425"/>
              <a:gd name="connsiteX32" fmla="*/ 853378 w 3051960"/>
              <a:gd name="connsiteY32" fmla="*/ 3026255 h 4551425"/>
              <a:gd name="connsiteX33" fmla="*/ 886691 w 3051960"/>
              <a:gd name="connsiteY33" fmla="*/ 2968604 h 4551425"/>
              <a:gd name="connsiteX34" fmla="*/ 956861 w 3051960"/>
              <a:gd name="connsiteY34" fmla="*/ 3006404 h 4551425"/>
              <a:gd name="connsiteX35" fmla="*/ 1001168 w 3051960"/>
              <a:gd name="connsiteY35" fmla="*/ 2959860 h 4551425"/>
              <a:gd name="connsiteX36" fmla="*/ 1059293 w 3051960"/>
              <a:gd name="connsiteY36" fmla="*/ 2959151 h 4551425"/>
              <a:gd name="connsiteX37" fmla="*/ 1128048 w 3051960"/>
              <a:gd name="connsiteY37" fmla="*/ 2946629 h 4551425"/>
              <a:gd name="connsiteX38" fmla="*/ 1219840 w 3051960"/>
              <a:gd name="connsiteY38" fmla="*/ 2963994 h 4551425"/>
              <a:gd name="connsiteX39" fmla="*/ 1241579 w 3051960"/>
              <a:gd name="connsiteY39" fmla="*/ 2919929 h 4551425"/>
              <a:gd name="connsiteX40" fmla="*/ 1317660 w 3051960"/>
              <a:gd name="connsiteY40" fmla="*/ 3002505 h 4551425"/>
              <a:gd name="connsiteX41" fmla="*/ 1366927 w 3051960"/>
              <a:gd name="connsiteY41" fmla="*/ 2984074 h 4551425"/>
              <a:gd name="connsiteX42" fmla="*/ 1407686 w 3051960"/>
              <a:gd name="connsiteY42" fmla="*/ 2940248 h 4551425"/>
              <a:gd name="connsiteX43" fmla="*/ 1448090 w 3051960"/>
              <a:gd name="connsiteY43" fmla="*/ 2896066 h 4551425"/>
              <a:gd name="connsiteX44" fmla="*/ 1467940 w 3051960"/>
              <a:gd name="connsiteY44" fmla="*/ 2838770 h 4551425"/>
              <a:gd name="connsiteX45" fmla="*/ 1482238 w 3051960"/>
              <a:gd name="connsiteY45" fmla="*/ 2767415 h 4551425"/>
              <a:gd name="connsiteX46" fmla="*/ 1475032 w 3051960"/>
              <a:gd name="connsiteY46" fmla="*/ 2653884 h 4551425"/>
              <a:gd name="connsiteX47" fmla="*/ 1490981 w 3051960"/>
              <a:gd name="connsiteY47" fmla="*/ 2574140 h 4551425"/>
              <a:gd name="connsiteX48" fmla="*/ 1448451 w 3051960"/>
              <a:gd name="connsiteY48" fmla="*/ 2526293 h 4551425"/>
              <a:gd name="connsiteX49" fmla="*/ 1485665 w 3051960"/>
              <a:gd name="connsiteY49" fmla="*/ 2467814 h 4551425"/>
              <a:gd name="connsiteX50" fmla="*/ 1550166 w 3051960"/>
              <a:gd name="connsiteY50" fmla="*/ 2421974 h 4551425"/>
              <a:gd name="connsiteX51" fmla="*/ 1528195 w 3051960"/>
              <a:gd name="connsiteY51" fmla="*/ 2350856 h 4551425"/>
              <a:gd name="connsiteX52" fmla="*/ 1538828 w 3051960"/>
              <a:gd name="connsiteY52" fmla="*/ 2281744 h 4551425"/>
              <a:gd name="connsiteX53" fmla="*/ 1554777 w 3051960"/>
              <a:gd name="connsiteY53" fmla="*/ 2217949 h 4551425"/>
              <a:gd name="connsiteX54" fmla="*/ 1593761 w 3051960"/>
              <a:gd name="connsiteY54" fmla="*/ 2132179 h 4551425"/>
              <a:gd name="connsiteX55" fmla="*/ 1656844 w 3051960"/>
              <a:gd name="connsiteY55" fmla="*/ 2089411 h 4551425"/>
              <a:gd name="connsiteX56" fmla="*/ 1686856 w 3051960"/>
              <a:gd name="connsiteY56" fmla="*/ 1999981 h 4551425"/>
              <a:gd name="connsiteX57" fmla="*/ 1703278 w 3051960"/>
              <a:gd name="connsiteY57" fmla="*/ 1901571 h 4551425"/>
              <a:gd name="connsiteX58" fmla="*/ 1708949 w 3051960"/>
              <a:gd name="connsiteY58" fmla="*/ 1829860 h 4551425"/>
              <a:gd name="connsiteX59" fmla="*/ 1703632 w 3051960"/>
              <a:gd name="connsiteY59" fmla="*/ 1771381 h 4551425"/>
              <a:gd name="connsiteX60" fmla="*/ 1666419 w 3051960"/>
              <a:gd name="connsiteY60" fmla="*/ 1675688 h 4551425"/>
              <a:gd name="connsiteX61" fmla="*/ 1645153 w 3051960"/>
              <a:gd name="connsiteY61" fmla="*/ 1601260 h 4551425"/>
              <a:gd name="connsiteX62" fmla="*/ 1591991 w 3051960"/>
              <a:gd name="connsiteY62" fmla="*/ 1553414 h 4551425"/>
              <a:gd name="connsiteX63" fmla="*/ 1549460 w 3051960"/>
              <a:gd name="connsiteY63" fmla="*/ 1505567 h 4551425"/>
              <a:gd name="connsiteX64" fmla="*/ 1469716 w 3051960"/>
              <a:gd name="connsiteY64" fmla="*/ 1441772 h 4551425"/>
              <a:gd name="connsiteX65" fmla="*/ 1416553 w 3051960"/>
              <a:gd name="connsiteY65" fmla="*/ 1404558 h 4551425"/>
              <a:gd name="connsiteX66" fmla="*/ 1427186 w 3051960"/>
              <a:gd name="connsiteY66" fmla="*/ 1362028 h 4551425"/>
              <a:gd name="connsiteX67" fmla="*/ 1443135 w 3051960"/>
              <a:gd name="connsiteY67" fmla="*/ 1330130 h 4551425"/>
              <a:gd name="connsiteX68" fmla="*/ 1485665 w 3051960"/>
              <a:gd name="connsiteY68" fmla="*/ 1292916 h 4551425"/>
              <a:gd name="connsiteX69" fmla="*/ 1490981 w 3051960"/>
              <a:gd name="connsiteY69" fmla="*/ 1250386 h 4551425"/>
              <a:gd name="connsiteX70" fmla="*/ 1490981 w 3051960"/>
              <a:gd name="connsiteY70" fmla="*/ 1197223 h 4551425"/>
              <a:gd name="connsiteX71" fmla="*/ 1469716 w 3051960"/>
              <a:gd name="connsiteY71" fmla="*/ 1154693 h 4551425"/>
              <a:gd name="connsiteX72" fmla="*/ 1459084 w 3051960"/>
              <a:gd name="connsiteY72" fmla="*/ 1117479 h 4551425"/>
              <a:gd name="connsiteX73" fmla="*/ 1475032 w 3051960"/>
              <a:gd name="connsiteY73" fmla="*/ 1090898 h 4551425"/>
              <a:gd name="connsiteX74" fmla="*/ 1528195 w 3051960"/>
              <a:gd name="connsiteY74" fmla="*/ 1027102 h 4551425"/>
              <a:gd name="connsiteX75" fmla="*/ 1544144 w 3051960"/>
              <a:gd name="connsiteY75" fmla="*/ 984572 h 4551425"/>
              <a:gd name="connsiteX76" fmla="*/ 1579114 w 3051960"/>
              <a:gd name="connsiteY76" fmla="*/ 924440 h 4551425"/>
              <a:gd name="connsiteX77" fmla="*/ 1642673 w 3051960"/>
              <a:gd name="connsiteY77" fmla="*/ 900932 h 4551425"/>
              <a:gd name="connsiteX78" fmla="*/ 1685559 w 3051960"/>
              <a:gd name="connsiteY78" fmla="*/ 871398 h 4551425"/>
              <a:gd name="connsiteX79" fmla="*/ 1733169 w 3051960"/>
              <a:gd name="connsiteY79" fmla="*/ 841980 h 4551425"/>
              <a:gd name="connsiteX80" fmla="*/ 1759748 w 3051960"/>
              <a:gd name="connsiteY80" fmla="*/ 799568 h 4551425"/>
              <a:gd name="connsiteX81" fmla="*/ 1799326 w 3051960"/>
              <a:gd name="connsiteY81" fmla="*/ 745340 h 4551425"/>
              <a:gd name="connsiteX82" fmla="*/ 1809958 w 3051960"/>
              <a:gd name="connsiteY82" fmla="*/ 686860 h 4551425"/>
              <a:gd name="connsiteX83" fmla="*/ 1825907 w 3051960"/>
              <a:gd name="connsiteY83" fmla="*/ 649646 h 4551425"/>
              <a:gd name="connsiteX84" fmla="*/ 1831223 w 3051960"/>
              <a:gd name="connsiteY84" fmla="*/ 628381 h 4551425"/>
              <a:gd name="connsiteX85" fmla="*/ 1863950 w 3051960"/>
              <a:gd name="connsiteY85" fmla="*/ 548169 h 4551425"/>
              <a:gd name="connsiteX86" fmla="*/ 1939555 w 3051960"/>
              <a:gd name="connsiteY86" fmla="*/ 542142 h 4551425"/>
              <a:gd name="connsiteX87" fmla="*/ 1979487 w 3051960"/>
              <a:gd name="connsiteY87" fmla="*/ 492762 h 4551425"/>
              <a:gd name="connsiteX88" fmla="*/ 2032532 w 3051960"/>
              <a:gd name="connsiteY88" fmla="*/ 481539 h 4551425"/>
              <a:gd name="connsiteX89" fmla="*/ 2080379 w 3051960"/>
              <a:gd name="connsiteY89" fmla="*/ 447870 h 4551425"/>
              <a:gd name="connsiteX90" fmla="*/ 2130586 w 3051960"/>
              <a:gd name="connsiteY90" fmla="*/ 447160 h 4551425"/>
              <a:gd name="connsiteX91" fmla="*/ 2162721 w 3051960"/>
              <a:gd name="connsiteY91" fmla="*/ 425422 h 4551425"/>
              <a:gd name="connsiteX92" fmla="*/ 2189895 w 3051960"/>
              <a:gd name="connsiteY92" fmla="*/ 381120 h 4551425"/>
              <a:gd name="connsiteX93" fmla="*/ 2223798 w 3051960"/>
              <a:gd name="connsiteY93" fmla="*/ 364935 h 4551425"/>
              <a:gd name="connsiteX94" fmla="*/ 2265974 w 3051960"/>
              <a:gd name="connsiteY94" fmla="*/ 354657 h 4551425"/>
              <a:gd name="connsiteX95" fmla="*/ 2310394 w 3051960"/>
              <a:gd name="connsiteY95" fmla="*/ 367296 h 4551425"/>
              <a:gd name="connsiteX96" fmla="*/ 2345008 w 3051960"/>
              <a:gd name="connsiteY96" fmla="*/ 326069 h 4551425"/>
              <a:gd name="connsiteX97" fmla="*/ 2395572 w 3051960"/>
              <a:gd name="connsiteY97" fmla="*/ 317681 h 4551425"/>
              <a:gd name="connsiteX98" fmla="*/ 2440583 w 3051960"/>
              <a:gd name="connsiteY98" fmla="*/ 295941 h 4551425"/>
              <a:gd name="connsiteX99" fmla="*/ 2482876 w 3051960"/>
              <a:gd name="connsiteY99" fmla="*/ 230257 h 4551425"/>
              <a:gd name="connsiteX100" fmla="*/ 2543954 w 3051960"/>
              <a:gd name="connsiteY100" fmla="*/ 227658 h 4551425"/>
              <a:gd name="connsiteX101" fmla="*/ 2596762 w 3051960"/>
              <a:gd name="connsiteY101" fmla="*/ 227896 h 4551425"/>
              <a:gd name="connsiteX102" fmla="*/ 2633976 w 3051960"/>
              <a:gd name="connsiteY102" fmla="*/ 255891 h 4551425"/>
              <a:gd name="connsiteX103" fmla="*/ 2661622 w 3051960"/>
              <a:gd name="connsiteY103" fmla="*/ 256010 h 4551425"/>
              <a:gd name="connsiteX104" fmla="*/ 2681235 w 3051960"/>
              <a:gd name="connsiteY104" fmla="*/ 260972 h 4551425"/>
              <a:gd name="connsiteX105" fmla="*/ 2694585 w 3051960"/>
              <a:gd name="connsiteY105" fmla="*/ 257899 h 4551425"/>
              <a:gd name="connsiteX106" fmla="*/ 2710061 w 3051960"/>
              <a:gd name="connsiteY106" fmla="*/ 249274 h 4551425"/>
              <a:gd name="connsiteX107" fmla="*/ 2744914 w 3051960"/>
              <a:gd name="connsiteY107" fmla="*/ 220213 h 4551425"/>
              <a:gd name="connsiteX108" fmla="*/ 2773383 w 3051960"/>
              <a:gd name="connsiteY108" fmla="*/ 201308 h 4551425"/>
              <a:gd name="connsiteX109" fmla="*/ 2805399 w 3051960"/>
              <a:gd name="connsiteY109" fmla="*/ 182998 h 4551425"/>
              <a:gd name="connsiteX110" fmla="*/ 2835527 w 3051960"/>
              <a:gd name="connsiteY110" fmla="*/ 161140 h 4551425"/>
              <a:gd name="connsiteX111" fmla="*/ 2854785 w 3051960"/>
              <a:gd name="connsiteY111" fmla="*/ 134915 h 4551425"/>
              <a:gd name="connsiteX112" fmla="*/ 2883846 w 3051960"/>
              <a:gd name="connsiteY112" fmla="*/ 149916 h 4551425"/>
              <a:gd name="connsiteX113" fmla="*/ 2899795 w 3051960"/>
              <a:gd name="connsiteY113" fmla="*/ 112702 h 4551425"/>
              <a:gd name="connsiteX114" fmla="*/ 2921060 w 3051960"/>
              <a:gd name="connsiteY114" fmla="*/ 86121 h 4551425"/>
              <a:gd name="connsiteX115" fmla="*/ 2950360 w 3051960"/>
              <a:gd name="connsiteY115" fmla="*/ 66862 h 4551425"/>
              <a:gd name="connsiteX116" fmla="*/ 2990645 w 3051960"/>
              <a:gd name="connsiteY116" fmla="*/ 38986 h 4551425"/>
              <a:gd name="connsiteX117" fmla="*/ 3051960 w 3051960"/>
              <a:gd name="connsiteY117" fmla="*/ 0 h 4551425"/>
              <a:gd name="connsiteX0" fmla="*/ 16607 w 2990645"/>
              <a:gd name="connsiteY0" fmla="*/ 4512439 h 4512439"/>
              <a:gd name="connsiteX1" fmla="*/ 3257 w 2990645"/>
              <a:gd name="connsiteY1" fmla="*/ 4402217 h 4512439"/>
              <a:gd name="connsiteX2" fmla="*/ 76384 w 2990645"/>
              <a:gd name="connsiteY2" fmla="*/ 4331217 h 4512439"/>
              <a:gd name="connsiteX3" fmla="*/ 100484 w 2990645"/>
              <a:gd name="connsiteY3" fmla="*/ 4102034 h 4512439"/>
              <a:gd name="connsiteX4" fmla="*/ 225707 w 2990645"/>
              <a:gd name="connsiteY4" fmla="*/ 3997130 h 4512439"/>
              <a:gd name="connsiteX5" fmla="*/ 298360 w 2990645"/>
              <a:gd name="connsiteY5" fmla="*/ 3972319 h 4512439"/>
              <a:gd name="connsiteX6" fmla="*/ 290207 w 2990645"/>
              <a:gd name="connsiteY6" fmla="*/ 3893405 h 4512439"/>
              <a:gd name="connsiteX7" fmla="*/ 314308 w 2990645"/>
              <a:gd name="connsiteY7" fmla="*/ 3839887 h 4512439"/>
              <a:gd name="connsiteX8" fmla="*/ 312656 w 2990645"/>
              <a:gd name="connsiteY8" fmla="*/ 3795112 h 4512439"/>
              <a:gd name="connsiteX9" fmla="*/ 310767 w 2990645"/>
              <a:gd name="connsiteY9" fmla="*/ 3768530 h 4512439"/>
              <a:gd name="connsiteX10" fmla="*/ 332032 w 2990645"/>
              <a:gd name="connsiteY10" fmla="*/ 3731316 h 4512439"/>
              <a:gd name="connsiteX11" fmla="*/ 363930 w 2990645"/>
              <a:gd name="connsiteY11" fmla="*/ 3683470 h 4512439"/>
              <a:gd name="connsiteX12" fmla="*/ 390512 w 2990645"/>
              <a:gd name="connsiteY12" fmla="*/ 3662205 h 4512439"/>
              <a:gd name="connsiteX13" fmla="*/ 417093 w 2990645"/>
              <a:gd name="connsiteY13" fmla="*/ 3683470 h 4512439"/>
              <a:gd name="connsiteX14" fmla="*/ 433042 w 2990645"/>
              <a:gd name="connsiteY14" fmla="*/ 3656888 h 4512439"/>
              <a:gd name="connsiteX15" fmla="*/ 433042 w 2990645"/>
              <a:gd name="connsiteY15" fmla="*/ 3609042 h 4512439"/>
              <a:gd name="connsiteX16" fmla="*/ 438358 w 2990645"/>
              <a:gd name="connsiteY16" fmla="*/ 3566512 h 4512439"/>
              <a:gd name="connsiteX17" fmla="*/ 480888 w 2990645"/>
              <a:gd name="connsiteY17" fmla="*/ 3502716 h 4512439"/>
              <a:gd name="connsiteX18" fmla="*/ 523419 w 2990645"/>
              <a:gd name="connsiteY18" fmla="*/ 3492084 h 4512439"/>
              <a:gd name="connsiteX19" fmla="*/ 592530 w 2990645"/>
              <a:gd name="connsiteY19" fmla="*/ 3476135 h 4512439"/>
              <a:gd name="connsiteX20" fmla="*/ 645693 w 2990645"/>
              <a:gd name="connsiteY20" fmla="*/ 3470819 h 4512439"/>
              <a:gd name="connsiteX21" fmla="*/ 652548 w 2990645"/>
              <a:gd name="connsiteY21" fmla="*/ 3447546 h 4512439"/>
              <a:gd name="connsiteX22" fmla="*/ 636954 w 2990645"/>
              <a:gd name="connsiteY22" fmla="*/ 3420255 h 4512439"/>
              <a:gd name="connsiteX23" fmla="*/ 660699 w 2990645"/>
              <a:gd name="connsiteY23" fmla="*/ 3390719 h 4512439"/>
              <a:gd name="connsiteX24" fmla="*/ 665898 w 2990645"/>
              <a:gd name="connsiteY24" fmla="*/ 3345709 h 4512439"/>
              <a:gd name="connsiteX25" fmla="*/ 707718 w 2990645"/>
              <a:gd name="connsiteY25" fmla="*/ 3318771 h 4512439"/>
              <a:gd name="connsiteX26" fmla="*/ 705237 w 2990645"/>
              <a:gd name="connsiteY26" fmla="*/ 3244818 h 4512439"/>
              <a:gd name="connsiteX27" fmla="*/ 687045 w 2990645"/>
              <a:gd name="connsiteY27" fmla="*/ 3171100 h 4512439"/>
              <a:gd name="connsiteX28" fmla="*/ 650659 w 2990645"/>
              <a:gd name="connsiteY28" fmla="*/ 3089468 h 4512439"/>
              <a:gd name="connsiteX29" fmla="*/ 586633 w 2990645"/>
              <a:gd name="connsiteY29" fmla="*/ 3035831 h 4512439"/>
              <a:gd name="connsiteX30" fmla="*/ 687993 w 2990645"/>
              <a:gd name="connsiteY30" fmla="*/ 2979951 h 4512439"/>
              <a:gd name="connsiteX31" fmla="*/ 778600 w 2990645"/>
              <a:gd name="connsiteY31" fmla="*/ 2949823 h 4512439"/>
              <a:gd name="connsiteX32" fmla="*/ 853378 w 2990645"/>
              <a:gd name="connsiteY32" fmla="*/ 2987269 h 4512439"/>
              <a:gd name="connsiteX33" fmla="*/ 886691 w 2990645"/>
              <a:gd name="connsiteY33" fmla="*/ 2929618 h 4512439"/>
              <a:gd name="connsiteX34" fmla="*/ 956861 w 2990645"/>
              <a:gd name="connsiteY34" fmla="*/ 2967418 h 4512439"/>
              <a:gd name="connsiteX35" fmla="*/ 1001168 w 2990645"/>
              <a:gd name="connsiteY35" fmla="*/ 2920874 h 4512439"/>
              <a:gd name="connsiteX36" fmla="*/ 1059293 w 2990645"/>
              <a:gd name="connsiteY36" fmla="*/ 2920165 h 4512439"/>
              <a:gd name="connsiteX37" fmla="*/ 1128048 w 2990645"/>
              <a:gd name="connsiteY37" fmla="*/ 2907643 h 4512439"/>
              <a:gd name="connsiteX38" fmla="*/ 1219840 w 2990645"/>
              <a:gd name="connsiteY38" fmla="*/ 2925008 h 4512439"/>
              <a:gd name="connsiteX39" fmla="*/ 1241579 w 2990645"/>
              <a:gd name="connsiteY39" fmla="*/ 2880943 h 4512439"/>
              <a:gd name="connsiteX40" fmla="*/ 1317660 w 2990645"/>
              <a:gd name="connsiteY40" fmla="*/ 2963519 h 4512439"/>
              <a:gd name="connsiteX41" fmla="*/ 1366927 w 2990645"/>
              <a:gd name="connsiteY41" fmla="*/ 2945088 h 4512439"/>
              <a:gd name="connsiteX42" fmla="*/ 1407686 w 2990645"/>
              <a:gd name="connsiteY42" fmla="*/ 2901262 h 4512439"/>
              <a:gd name="connsiteX43" fmla="*/ 1448090 w 2990645"/>
              <a:gd name="connsiteY43" fmla="*/ 2857080 h 4512439"/>
              <a:gd name="connsiteX44" fmla="*/ 1467940 w 2990645"/>
              <a:gd name="connsiteY44" fmla="*/ 2799784 h 4512439"/>
              <a:gd name="connsiteX45" fmla="*/ 1482238 w 2990645"/>
              <a:gd name="connsiteY45" fmla="*/ 2728429 h 4512439"/>
              <a:gd name="connsiteX46" fmla="*/ 1475032 w 2990645"/>
              <a:gd name="connsiteY46" fmla="*/ 2614898 h 4512439"/>
              <a:gd name="connsiteX47" fmla="*/ 1490981 w 2990645"/>
              <a:gd name="connsiteY47" fmla="*/ 2535154 h 4512439"/>
              <a:gd name="connsiteX48" fmla="*/ 1448451 w 2990645"/>
              <a:gd name="connsiteY48" fmla="*/ 2487307 h 4512439"/>
              <a:gd name="connsiteX49" fmla="*/ 1485665 w 2990645"/>
              <a:gd name="connsiteY49" fmla="*/ 2428828 h 4512439"/>
              <a:gd name="connsiteX50" fmla="*/ 1550166 w 2990645"/>
              <a:gd name="connsiteY50" fmla="*/ 2382988 h 4512439"/>
              <a:gd name="connsiteX51" fmla="*/ 1528195 w 2990645"/>
              <a:gd name="connsiteY51" fmla="*/ 2311870 h 4512439"/>
              <a:gd name="connsiteX52" fmla="*/ 1538828 w 2990645"/>
              <a:gd name="connsiteY52" fmla="*/ 2242758 h 4512439"/>
              <a:gd name="connsiteX53" fmla="*/ 1554777 w 2990645"/>
              <a:gd name="connsiteY53" fmla="*/ 2178963 h 4512439"/>
              <a:gd name="connsiteX54" fmla="*/ 1593761 w 2990645"/>
              <a:gd name="connsiteY54" fmla="*/ 2093193 h 4512439"/>
              <a:gd name="connsiteX55" fmla="*/ 1656844 w 2990645"/>
              <a:gd name="connsiteY55" fmla="*/ 2050425 h 4512439"/>
              <a:gd name="connsiteX56" fmla="*/ 1686856 w 2990645"/>
              <a:gd name="connsiteY56" fmla="*/ 1960995 h 4512439"/>
              <a:gd name="connsiteX57" fmla="*/ 1703278 w 2990645"/>
              <a:gd name="connsiteY57" fmla="*/ 1862585 h 4512439"/>
              <a:gd name="connsiteX58" fmla="*/ 1708949 w 2990645"/>
              <a:gd name="connsiteY58" fmla="*/ 1790874 h 4512439"/>
              <a:gd name="connsiteX59" fmla="*/ 1703632 w 2990645"/>
              <a:gd name="connsiteY59" fmla="*/ 1732395 h 4512439"/>
              <a:gd name="connsiteX60" fmla="*/ 1666419 w 2990645"/>
              <a:gd name="connsiteY60" fmla="*/ 1636702 h 4512439"/>
              <a:gd name="connsiteX61" fmla="*/ 1645153 w 2990645"/>
              <a:gd name="connsiteY61" fmla="*/ 1562274 h 4512439"/>
              <a:gd name="connsiteX62" fmla="*/ 1591991 w 2990645"/>
              <a:gd name="connsiteY62" fmla="*/ 1514428 h 4512439"/>
              <a:gd name="connsiteX63" fmla="*/ 1549460 w 2990645"/>
              <a:gd name="connsiteY63" fmla="*/ 1466581 h 4512439"/>
              <a:gd name="connsiteX64" fmla="*/ 1469716 w 2990645"/>
              <a:gd name="connsiteY64" fmla="*/ 1402786 h 4512439"/>
              <a:gd name="connsiteX65" fmla="*/ 1416553 w 2990645"/>
              <a:gd name="connsiteY65" fmla="*/ 1365572 h 4512439"/>
              <a:gd name="connsiteX66" fmla="*/ 1427186 w 2990645"/>
              <a:gd name="connsiteY66" fmla="*/ 1323042 h 4512439"/>
              <a:gd name="connsiteX67" fmla="*/ 1443135 w 2990645"/>
              <a:gd name="connsiteY67" fmla="*/ 1291144 h 4512439"/>
              <a:gd name="connsiteX68" fmla="*/ 1485665 w 2990645"/>
              <a:gd name="connsiteY68" fmla="*/ 1253930 h 4512439"/>
              <a:gd name="connsiteX69" fmla="*/ 1490981 w 2990645"/>
              <a:gd name="connsiteY69" fmla="*/ 1211400 h 4512439"/>
              <a:gd name="connsiteX70" fmla="*/ 1490981 w 2990645"/>
              <a:gd name="connsiteY70" fmla="*/ 1158237 h 4512439"/>
              <a:gd name="connsiteX71" fmla="*/ 1469716 w 2990645"/>
              <a:gd name="connsiteY71" fmla="*/ 1115707 h 4512439"/>
              <a:gd name="connsiteX72" fmla="*/ 1459084 w 2990645"/>
              <a:gd name="connsiteY72" fmla="*/ 1078493 h 4512439"/>
              <a:gd name="connsiteX73" fmla="*/ 1475032 w 2990645"/>
              <a:gd name="connsiteY73" fmla="*/ 1051912 h 4512439"/>
              <a:gd name="connsiteX74" fmla="*/ 1528195 w 2990645"/>
              <a:gd name="connsiteY74" fmla="*/ 988116 h 4512439"/>
              <a:gd name="connsiteX75" fmla="*/ 1544144 w 2990645"/>
              <a:gd name="connsiteY75" fmla="*/ 945586 h 4512439"/>
              <a:gd name="connsiteX76" fmla="*/ 1579114 w 2990645"/>
              <a:gd name="connsiteY76" fmla="*/ 885454 h 4512439"/>
              <a:gd name="connsiteX77" fmla="*/ 1642673 w 2990645"/>
              <a:gd name="connsiteY77" fmla="*/ 861946 h 4512439"/>
              <a:gd name="connsiteX78" fmla="*/ 1685559 w 2990645"/>
              <a:gd name="connsiteY78" fmla="*/ 832412 h 4512439"/>
              <a:gd name="connsiteX79" fmla="*/ 1733169 w 2990645"/>
              <a:gd name="connsiteY79" fmla="*/ 802994 h 4512439"/>
              <a:gd name="connsiteX80" fmla="*/ 1759748 w 2990645"/>
              <a:gd name="connsiteY80" fmla="*/ 760582 h 4512439"/>
              <a:gd name="connsiteX81" fmla="*/ 1799326 w 2990645"/>
              <a:gd name="connsiteY81" fmla="*/ 706354 h 4512439"/>
              <a:gd name="connsiteX82" fmla="*/ 1809958 w 2990645"/>
              <a:gd name="connsiteY82" fmla="*/ 647874 h 4512439"/>
              <a:gd name="connsiteX83" fmla="*/ 1825907 w 2990645"/>
              <a:gd name="connsiteY83" fmla="*/ 610660 h 4512439"/>
              <a:gd name="connsiteX84" fmla="*/ 1831223 w 2990645"/>
              <a:gd name="connsiteY84" fmla="*/ 589395 h 4512439"/>
              <a:gd name="connsiteX85" fmla="*/ 1863950 w 2990645"/>
              <a:gd name="connsiteY85" fmla="*/ 509183 h 4512439"/>
              <a:gd name="connsiteX86" fmla="*/ 1939555 w 2990645"/>
              <a:gd name="connsiteY86" fmla="*/ 503156 h 4512439"/>
              <a:gd name="connsiteX87" fmla="*/ 1979487 w 2990645"/>
              <a:gd name="connsiteY87" fmla="*/ 453776 h 4512439"/>
              <a:gd name="connsiteX88" fmla="*/ 2032532 w 2990645"/>
              <a:gd name="connsiteY88" fmla="*/ 442553 h 4512439"/>
              <a:gd name="connsiteX89" fmla="*/ 2080379 w 2990645"/>
              <a:gd name="connsiteY89" fmla="*/ 408884 h 4512439"/>
              <a:gd name="connsiteX90" fmla="*/ 2130586 w 2990645"/>
              <a:gd name="connsiteY90" fmla="*/ 408174 h 4512439"/>
              <a:gd name="connsiteX91" fmla="*/ 2162721 w 2990645"/>
              <a:gd name="connsiteY91" fmla="*/ 386436 h 4512439"/>
              <a:gd name="connsiteX92" fmla="*/ 2189895 w 2990645"/>
              <a:gd name="connsiteY92" fmla="*/ 342134 h 4512439"/>
              <a:gd name="connsiteX93" fmla="*/ 2223798 w 2990645"/>
              <a:gd name="connsiteY93" fmla="*/ 325949 h 4512439"/>
              <a:gd name="connsiteX94" fmla="*/ 2265974 w 2990645"/>
              <a:gd name="connsiteY94" fmla="*/ 315671 h 4512439"/>
              <a:gd name="connsiteX95" fmla="*/ 2310394 w 2990645"/>
              <a:gd name="connsiteY95" fmla="*/ 328310 h 4512439"/>
              <a:gd name="connsiteX96" fmla="*/ 2345008 w 2990645"/>
              <a:gd name="connsiteY96" fmla="*/ 287083 h 4512439"/>
              <a:gd name="connsiteX97" fmla="*/ 2395572 w 2990645"/>
              <a:gd name="connsiteY97" fmla="*/ 278695 h 4512439"/>
              <a:gd name="connsiteX98" fmla="*/ 2440583 w 2990645"/>
              <a:gd name="connsiteY98" fmla="*/ 256955 h 4512439"/>
              <a:gd name="connsiteX99" fmla="*/ 2482876 w 2990645"/>
              <a:gd name="connsiteY99" fmla="*/ 191271 h 4512439"/>
              <a:gd name="connsiteX100" fmla="*/ 2543954 w 2990645"/>
              <a:gd name="connsiteY100" fmla="*/ 188672 h 4512439"/>
              <a:gd name="connsiteX101" fmla="*/ 2596762 w 2990645"/>
              <a:gd name="connsiteY101" fmla="*/ 188910 h 4512439"/>
              <a:gd name="connsiteX102" fmla="*/ 2633976 w 2990645"/>
              <a:gd name="connsiteY102" fmla="*/ 216905 h 4512439"/>
              <a:gd name="connsiteX103" fmla="*/ 2661622 w 2990645"/>
              <a:gd name="connsiteY103" fmla="*/ 217024 h 4512439"/>
              <a:gd name="connsiteX104" fmla="*/ 2681235 w 2990645"/>
              <a:gd name="connsiteY104" fmla="*/ 221986 h 4512439"/>
              <a:gd name="connsiteX105" fmla="*/ 2694585 w 2990645"/>
              <a:gd name="connsiteY105" fmla="*/ 218913 h 4512439"/>
              <a:gd name="connsiteX106" fmla="*/ 2710061 w 2990645"/>
              <a:gd name="connsiteY106" fmla="*/ 210288 h 4512439"/>
              <a:gd name="connsiteX107" fmla="*/ 2744914 w 2990645"/>
              <a:gd name="connsiteY107" fmla="*/ 181227 h 4512439"/>
              <a:gd name="connsiteX108" fmla="*/ 2773383 w 2990645"/>
              <a:gd name="connsiteY108" fmla="*/ 162322 h 4512439"/>
              <a:gd name="connsiteX109" fmla="*/ 2805399 w 2990645"/>
              <a:gd name="connsiteY109" fmla="*/ 144012 h 4512439"/>
              <a:gd name="connsiteX110" fmla="*/ 2835527 w 2990645"/>
              <a:gd name="connsiteY110" fmla="*/ 122154 h 4512439"/>
              <a:gd name="connsiteX111" fmla="*/ 2854785 w 2990645"/>
              <a:gd name="connsiteY111" fmla="*/ 95929 h 4512439"/>
              <a:gd name="connsiteX112" fmla="*/ 2883846 w 2990645"/>
              <a:gd name="connsiteY112" fmla="*/ 110930 h 4512439"/>
              <a:gd name="connsiteX113" fmla="*/ 2899795 w 2990645"/>
              <a:gd name="connsiteY113" fmla="*/ 73716 h 4512439"/>
              <a:gd name="connsiteX114" fmla="*/ 2921060 w 2990645"/>
              <a:gd name="connsiteY114" fmla="*/ 47135 h 4512439"/>
              <a:gd name="connsiteX115" fmla="*/ 2950360 w 2990645"/>
              <a:gd name="connsiteY115" fmla="*/ 27876 h 4512439"/>
              <a:gd name="connsiteX116" fmla="*/ 2990645 w 2990645"/>
              <a:gd name="connsiteY116" fmla="*/ 0 h 4512439"/>
              <a:gd name="connsiteX0" fmla="*/ 16607 w 2950359"/>
              <a:gd name="connsiteY0" fmla="*/ 4484563 h 4484563"/>
              <a:gd name="connsiteX1" fmla="*/ 3257 w 2950359"/>
              <a:gd name="connsiteY1" fmla="*/ 4374341 h 4484563"/>
              <a:gd name="connsiteX2" fmla="*/ 76384 w 2950359"/>
              <a:gd name="connsiteY2" fmla="*/ 4303341 h 4484563"/>
              <a:gd name="connsiteX3" fmla="*/ 100484 w 2950359"/>
              <a:gd name="connsiteY3" fmla="*/ 4074158 h 4484563"/>
              <a:gd name="connsiteX4" fmla="*/ 225707 w 2950359"/>
              <a:gd name="connsiteY4" fmla="*/ 3969254 h 4484563"/>
              <a:gd name="connsiteX5" fmla="*/ 298360 w 2950359"/>
              <a:gd name="connsiteY5" fmla="*/ 3944443 h 4484563"/>
              <a:gd name="connsiteX6" fmla="*/ 290207 w 2950359"/>
              <a:gd name="connsiteY6" fmla="*/ 3865529 h 4484563"/>
              <a:gd name="connsiteX7" fmla="*/ 314308 w 2950359"/>
              <a:gd name="connsiteY7" fmla="*/ 3812011 h 4484563"/>
              <a:gd name="connsiteX8" fmla="*/ 312656 w 2950359"/>
              <a:gd name="connsiteY8" fmla="*/ 3767236 h 4484563"/>
              <a:gd name="connsiteX9" fmla="*/ 310767 w 2950359"/>
              <a:gd name="connsiteY9" fmla="*/ 3740654 h 4484563"/>
              <a:gd name="connsiteX10" fmla="*/ 332032 w 2950359"/>
              <a:gd name="connsiteY10" fmla="*/ 3703440 h 4484563"/>
              <a:gd name="connsiteX11" fmla="*/ 363930 w 2950359"/>
              <a:gd name="connsiteY11" fmla="*/ 3655594 h 4484563"/>
              <a:gd name="connsiteX12" fmla="*/ 390512 w 2950359"/>
              <a:gd name="connsiteY12" fmla="*/ 3634329 h 4484563"/>
              <a:gd name="connsiteX13" fmla="*/ 417093 w 2950359"/>
              <a:gd name="connsiteY13" fmla="*/ 3655594 h 4484563"/>
              <a:gd name="connsiteX14" fmla="*/ 433042 w 2950359"/>
              <a:gd name="connsiteY14" fmla="*/ 3629012 h 4484563"/>
              <a:gd name="connsiteX15" fmla="*/ 433042 w 2950359"/>
              <a:gd name="connsiteY15" fmla="*/ 3581166 h 4484563"/>
              <a:gd name="connsiteX16" fmla="*/ 438358 w 2950359"/>
              <a:gd name="connsiteY16" fmla="*/ 3538636 h 4484563"/>
              <a:gd name="connsiteX17" fmla="*/ 480888 w 2950359"/>
              <a:gd name="connsiteY17" fmla="*/ 3474840 h 4484563"/>
              <a:gd name="connsiteX18" fmla="*/ 523419 w 2950359"/>
              <a:gd name="connsiteY18" fmla="*/ 3464208 h 4484563"/>
              <a:gd name="connsiteX19" fmla="*/ 592530 w 2950359"/>
              <a:gd name="connsiteY19" fmla="*/ 3448259 h 4484563"/>
              <a:gd name="connsiteX20" fmla="*/ 645693 w 2950359"/>
              <a:gd name="connsiteY20" fmla="*/ 3442943 h 4484563"/>
              <a:gd name="connsiteX21" fmla="*/ 652548 w 2950359"/>
              <a:gd name="connsiteY21" fmla="*/ 3419670 h 4484563"/>
              <a:gd name="connsiteX22" fmla="*/ 636954 w 2950359"/>
              <a:gd name="connsiteY22" fmla="*/ 3392379 h 4484563"/>
              <a:gd name="connsiteX23" fmla="*/ 660699 w 2950359"/>
              <a:gd name="connsiteY23" fmla="*/ 3362843 h 4484563"/>
              <a:gd name="connsiteX24" fmla="*/ 665898 w 2950359"/>
              <a:gd name="connsiteY24" fmla="*/ 3317833 h 4484563"/>
              <a:gd name="connsiteX25" fmla="*/ 707718 w 2950359"/>
              <a:gd name="connsiteY25" fmla="*/ 3290895 h 4484563"/>
              <a:gd name="connsiteX26" fmla="*/ 705237 w 2950359"/>
              <a:gd name="connsiteY26" fmla="*/ 3216942 h 4484563"/>
              <a:gd name="connsiteX27" fmla="*/ 687045 w 2950359"/>
              <a:gd name="connsiteY27" fmla="*/ 3143224 h 4484563"/>
              <a:gd name="connsiteX28" fmla="*/ 650659 w 2950359"/>
              <a:gd name="connsiteY28" fmla="*/ 3061592 h 4484563"/>
              <a:gd name="connsiteX29" fmla="*/ 586633 w 2950359"/>
              <a:gd name="connsiteY29" fmla="*/ 3007955 h 4484563"/>
              <a:gd name="connsiteX30" fmla="*/ 687993 w 2950359"/>
              <a:gd name="connsiteY30" fmla="*/ 2952075 h 4484563"/>
              <a:gd name="connsiteX31" fmla="*/ 778600 w 2950359"/>
              <a:gd name="connsiteY31" fmla="*/ 2921947 h 4484563"/>
              <a:gd name="connsiteX32" fmla="*/ 853378 w 2950359"/>
              <a:gd name="connsiteY32" fmla="*/ 2959393 h 4484563"/>
              <a:gd name="connsiteX33" fmla="*/ 886691 w 2950359"/>
              <a:gd name="connsiteY33" fmla="*/ 2901742 h 4484563"/>
              <a:gd name="connsiteX34" fmla="*/ 956861 w 2950359"/>
              <a:gd name="connsiteY34" fmla="*/ 2939542 h 4484563"/>
              <a:gd name="connsiteX35" fmla="*/ 1001168 w 2950359"/>
              <a:gd name="connsiteY35" fmla="*/ 2892998 h 4484563"/>
              <a:gd name="connsiteX36" fmla="*/ 1059293 w 2950359"/>
              <a:gd name="connsiteY36" fmla="*/ 2892289 h 4484563"/>
              <a:gd name="connsiteX37" fmla="*/ 1128048 w 2950359"/>
              <a:gd name="connsiteY37" fmla="*/ 2879767 h 4484563"/>
              <a:gd name="connsiteX38" fmla="*/ 1219840 w 2950359"/>
              <a:gd name="connsiteY38" fmla="*/ 2897132 h 4484563"/>
              <a:gd name="connsiteX39" fmla="*/ 1241579 w 2950359"/>
              <a:gd name="connsiteY39" fmla="*/ 2853067 h 4484563"/>
              <a:gd name="connsiteX40" fmla="*/ 1317660 w 2950359"/>
              <a:gd name="connsiteY40" fmla="*/ 2935643 h 4484563"/>
              <a:gd name="connsiteX41" fmla="*/ 1366927 w 2950359"/>
              <a:gd name="connsiteY41" fmla="*/ 2917212 h 4484563"/>
              <a:gd name="connsiteX42" fmla="*/ 1407686 w 2950359"/>
              <a:gd name="connsiteY42" fmla="*/ 2873386 h 4484563"/>
              <a:gd name="connsiteX43" fmla="*/ 1448090 w 2950359"/>
              <a:gd name="connsiteY43" fmla="*/ 2829204 h 4484563"/>
              <a:gd name="connsiteX44" fmla="*/ 1467940 w 2950359"/>
              <a:gd name="connsiteY44" fmla="*/ 2771908 h 4484563"/>
              <a:gd name="connsiteX45" fmla="*/ 1482238 w 2950359"/>
              <a:gd name="connsiteY45" fmla="*/ 2700553 h 4484563"/>
              <a:gd name="connsiteX46" fmla="*/ 1475032 w 2950359"/>
              <a:gd name="connsiteY46" fmla="*/ 2587022 h 4484563"/>
              <a:gd name="connsiteX47" fmla="*/ 1490981 w 2950359"/>
              <a:gd name="connsiteY47" fmla="*/ 2507278 h 4484563"/>
              <a:gd name="connsiteX48" fmla="*/ 1448451 w 2950359"/>
              <a:gd name="connsiteY48" fmla="*/ 2459431 h 4484563"/>
              <a:gd name="connsiteX49" fmla="*/ 1485665 w 2950359"/>
              <a:gd name="connsiteY49" fmla="*/ 2400952 h 4484563"/>
              <a:gd name="connsiteX50" fmla="*/ 1550166 w 2950359"/>
              <a:gd name="connsiteY50" fmla="*/ 2355112 h 4484563"/>
              <a:gd name="connsiteX51" fmla="*/ 1528195 w 2950359"/>
              <a:gd name="connsiteY51" fmla="*/ 2283994 h 4484563"/>
              <a:gd name="connsiteX52" fmla="*/ 1538828 w 2950359"/>
              <a:gd name="connsiteY52" fmla="*/ 2214882 h 4484563"/>
              <a:gd name="connsiteX53" fmla="*/ 1554777 w 2950359"/>
              <a:gd name="connsiteY53" fmla="*/ 2151087 h 4484563"/>
              <a:gd name="connsiteX54" fmla="*/ 1593761 w 2950359"/>
              <a:gd name="connsiteY54" fmla="*/ 2065317 h 4484563"/>
              <a:gd name="connsiteX55" fmla="*/ 1656844 w 2950359"/>
              <a:gd name="connsiteY55" fmla="*/ 2022549 h 4484563"/>
              <a:gd name="connsiteX56" fmla="*/ 1686856 w 2950359"/>
              <a:gd name="connsiteY56" fmla="*/ 1933119 h 4484563"/>
              <a:gd name="connsiteX57" fmla="*/ 1703278 w 2950359"/>
              <a:gd name="connsiteY57" fmla="*/ 1834709 h 4484563"/>
              <a:gd name="connsiteX58" fmla="*/ 1708949 w 2950359"/>
              <a:gd name="connsiteY58" fmla="*/ 1762998 h 4484563"/>
              <a:gd name="connsiteX59" fmla="*/ 1703632 w 2950359"/>
              <a:gd name="connsiteY59" fmla="*/ 1704519 h 4484563"/>
              <a:gd name="connsiteX60" fmla="*/ 1666419 w 2950359"/>
              <a:gd name="connsiteY60" fmla="*/ 1608826 h 4484563"/>
              <a:gd name="connsiteX61" fmla="*/ 1645153 w 2950359"/>
              <a:gd name="connsiteY61" fmla="*/ 1534398 h 4484563"/>
              <a:gd name="connsiteX62" fmla="*/ 1591991 w 2950359"/>
              <a:gd name="connsiteY62" fmla="*/ 1486552 h 4484563"/>
              <a:gd name="connsiteX63" fmla="*/ 1549460 w 2950359"/>
              <a:gd name="connsiteY63" fmla="*/ 1438705 h 4484563"/>
              <a:gd name="connsiteX64" fmla="*/ 1469716 w 2950359"/>
              <a:gd name="connsiteY64" fmla="*/ 1374910 h 4484563"/>
              <a:gd name="connsiteX65" fmla="*/ 1416553 w 2950359"/>
              <a:gd name="connsiteY65" fmla="*/ 1337696 h 4484563"/>
              <a:gd name="connsiteX66" fmla="*/ 1427186 w 2950359"/>
              <a:gd name="connsiteY66" fmla="*/ 1295166 h 4484563"/>
              <a:gd name="connsiteX67" fmla="*/ 1443135 w 2950359"/>
              <a:gd name="connsiteY67" fmla="*/ 1263268 h 4484563"/>
              <a:gd name="connsiteX68" fmla="*/ 1485665 w 2950359"/>
              <a:gd name="connsiteY68" fmla="*/ 1226054 h 4484563"/>
              <a:gd name="connsiteX69" fmla="*/ 1490981 w 2950359"/>
              <a:gd name="connsiteY69" fmla="*/ 1183524 h 4484563"/>
              <a:gd name="connsiteX70" fmla="*/ 1490981 w 2950359"/>
              <a:gd name="connsiteY70" fmla="*/ 1130361 h 4484563"/>
              <a:gd name="connsiteX71" fmla="*/ 1469716 w 2950359"/>
              <a:gd name="connsiteY71" fmla="*/ 1087831 h 4484563"/>
              <a:gd name="connsiteX72" fmla="*/ 1459084 w 2950359"/>
              <a:gd name="connsiteY72" fmla="*/ 1050617 h 4484563"/>
              <a:gd name="connsiteX73" fmla="*/ 1475032 w 2950359"/>
              <a:gd name="connsiteY73" fmla="*/ 1024036 h 4484563"/>
              <a:gd name="connsiteX74" fmla="*/ 1528195 w 2950359"/>
              <a:gd name="connsiteY74" fmla="*/ 960240 h 4484563"/>
              <a:gd name="connsiteX75" fmla="*/ 1544144 w 2950359"/>
              <a:gd name="connsiteY75" fmla="*/ 917710 h 4484563"/>
              <a:gd name="connsiteX76" fmla="*/ 1579114 w 2950359"/>
              <a:gd name="connsiteY76" fmla="*/ 857578 h 4484563"/>
              <a:gd name="connsiteX77" fmla="*/ 1642673 w 2950359"/>
              <a:gd name="connsiteY77" fmla="*/ 834070 h 4484563"/>
              <a:gd name="connsiteX78" fmla="*/ 1685559 w 2950359"/>
              <a:gd name="connsiteY78" fmla="*/ 804536 h 4484563"/>
              <a:gd name="connsiteX79" fmla="*/ 1733169 w 2950359"/>
              <a:gd name="connsiteY79" fmla="*/ 775118 h 4484563"/>
              <a:gd name="connsiteX80" fmla="*/ 1759748 w 2950359"/>
              <a:gd name="connsiteY80" fmla="*/ 732706 h 4484563"/>
              <a:gd name="connsiteX81" fmla="*/ 1799326 w 2950359"/>
              <a:gd name="connsiteY81" fmla="*/ 678478 h 4484563"/>
              <a:gd name="connsiteX82" fmla="*/ 1809958 w 2950359"/>
              <a:gd name="connsiteY82" fmla="*/ 619998 h 4484563"/>
              <a:gd name="connsiteX83" fmla="*/ 1825907 w 2950359"/>
              <a:gd name="connsiteY83" fmla="*/ 582784 h 4484563"/>
              <a:gd name="connsiteX84" fmla="*/ 1831223 w 2950359"/>
              <a:gd name="connsiteY84" fmla="*/ 561519 h 4484563"/>
              <a:gd name="connsiteX85" fmla="*/ 1863950 w 2950359"/>
              <a:gd name="connsiteY85" fmla="*/ 481307 h 4484563"/>
              <a:gd name="connsiteX86" fmla="*/ 1939555 w 2950359"/>
              <a:gd name="connsiteY86" fmla="*/ 475280 h 4484563"/>
              <a:gd name="connsiteX87" fmla="*/ 1979487 w 2950359"/>
              <a:gd name="connsiteY87" fmla="*/ 425900 h 4484563"/>
              <a:gd name="connsiteX88" fmla="*/ 2032532 w 2950359"/>
              <a:gd name="connsiteY88" fmla="*/ 414677 h 4484563"/>
              <a:gd name="connsiteX89" fmla="*/ 2080379 w 2950359"/>
              <a:gd name="connsiteY89" fmla="*/ 381008 h 4484563"/>
              <a:gd name="connsiteX90" fmla="*/ 2130586 w 2950359"/>
              <a:gd name="connsiteY90" fmla="*/ 380298 h 4484563"/>
              <a:gd name="connsiteX91" fmla="*/ 2162721 w 2950359"/>
              <a:gd name="connsiteY91" fmla="*/ 358560 h 4484563"/>
              <a:gd name="connsiteX92" fmla="*/ 2189895 w 2950359"/>
              <a:gd name="connsiteY92" fmla="*/ 314258 h 4484563"/>
              <a:gd name="connsiteX93" fmla="*/ 2223798 w 2950359"/>
              <a:gd name="connsiteY93" fmla="*/ 298073 h 4484563"/>
              <a:gd name="connsiteX94" fmla="*/ 2265974 w 2950359"/>
              <a:gd name="connsiteY94" fmla="*/ 287795 h 4484563"/>
              <a:gd name="connsiteX95" fmla="*/ 2310394 w 2950359"/>
              <a:gd name="connsiteY95" fmla="*/ 300434 h 4484563"/>
              <a:gd name="connsiteX96" fmla="*/ 2345008 w 2950359"/>
              <a:gd name="connsiteY96" fmla="*/ 259207 h 4484563"/>
              <a:gd name="connsiteX97" fmla="*/ 2395572 w 2950359"/>
              <a:gd name="connsiteY97" fmla="*/ 250819 h 4484563"/>
              <a:gd name="connsiteX98" fmla="*/ 2440583 w 2950359"/>
              <a:gd name="connsiteY98" fmla="*/ 229079 h 4484563"/>
              <a:gd name="connsiteX99" fmla="*/ 2482876 w 2950359"/>
              <a:gd name="connsiteY99" fmla="*/ 163395 h 4484563"/>
              <a:gd name="connsiteX100" fmla="*/ 2543954 w 2950359"/>
              <a:gd name="connsiteY100" fmla="*/ 160796 h 4484563"/>
              <a:gd name="connsiteX101" fmla="*/ 2596762 w 2950359"/>
              <a:gd name="connsiteY101" fmla="*/ 161034 h 4484563"/>
              <a:gd name="connsiteX102" fmla="*/ 2633976 w 2950359"/>
              <a:gd name="connsiteY102" fmla="*/ 189029 h 4484563"/>
              <a:gd name="connsiteX103" fmla="*/ 2661622 w 2950359"/>
              <a:gd name="connsiteY103" fmla="*/ 189148 h 4484563"/>
              <a:gd name="connsiteX104" fmla="*/ 2681235 w 2950359"/>
              <a:gd name="connsiteY104" fmla="*/ 194110 h 4484563"/>
              <a:gd name="connsiteX105" fmla="*/ 2694585 w 2950359"/>
              <a:gd name="connsiteY105" fmla="*/ 191037 h 4484563"/>
              <a:gd name="connsiteX106" fmla="*/ 2710061 w 2950359"/>
              <a:gd name="connsiteY106" fmla="*/ 182412 h 4484563"/>
              <a:gd name="connsiteX107" fmla="*/ 2744914 w 2950359"/>
              <a:gd name="connsiteY107" fmla="*/ 153351 h 4484563"/>
              <a:gd name="connsiteX108" fmla="*/ 2773383 w 2950359"/>
              <a:gd name="connsiteY108" fmla="*/ 134446 h 4484563"/>
              <a:gd name="connsiteX109" fmla="*/ 2805399 w 2950359"/>
              <a:gd name="connsiteY109" fmla="*/ 116136 h 4484563"/>
              <a:gd name="connsiteX110" fmla="*/ 2835527 w 2950359"/>
              <a:gd name="connsiteY110" fmla="*/ 94278 h 4484563"/>
              <a:gd name="connsiteX111" fmla="*/ 2854785 w 2950359"/>
              <a:gd name="connsiteY111" fmla="*/ 68053 h 4484563"/>
              <a:gd name="connsiteX112" fmla="*/ 2883846 w 2950359"/>
              <a:gd name="connsiteY112" fmla="*/ 83054 h 4484563"/>
              <a:gd name="connsiteX113" fmla="*/ 2899795 w 2950359"/>
              <a:gd name="connsiteY113" fmla="*/ 45840 h 4484563"/>
              <a:gd name="connsiteX114" fmla="*/ 2921060 w 2950359"/>
              <a:gd name="connsiteY114" fmla="*/ 19259 h 4484563"/>
              <a:gd name="connsiteX115" fmla="*/ 2950360 w 2950359"/>
              <a:gd name="connsiteY115" fmla="*/ 0 h 4484563"/>
              <a:gd name="connsiteX0" fmla="*/ 16607 w 2921060"/>
              <a:gd name="connsiteY0" fmla="*/ 4465304 h 4465304"/>
              <a:gd name="connsiteX1" fmla="*/ 3257 w 2921060"/>
              <a:gd name="connsiteY1" fmla="*/ 4355082 h 4465304"/>
              <a:gd name="connsiteX2" fmla="*/ 76384 w 2921060"/>
              <a:gd name="connsiteY2" fmla="*/ 4284082 h 4465304"/>
              <a:gd name="connsiteX3" fmla="*/ 100484 w 2921060"/>
              <a:gd name="connsiteY3" fmla="*/ 4054899 h 4465304"/>
              <a:gd name="connsiteX4" fmla="*/ 225707 w 2921060"/>
              <a:gd name="connsiteY4" fmla="*/ 3949995 h 4465304"/>
              <a:gd name="connsiteX5" fmla="*/ 298360 w 2921060"/>
              <a:gd name="connsiteY5" fmla="*/ 3925184 h 4465304"/>
              <a:gd name="connsiteX6" fmla="*/ 290207 w 2921060"/>
              <a:gd name="connsiteY6" fmla="*/ 3846270 h 4465304"/>
              <a:gd name="connsiteX7" fmla="*/ 314308 w 2921060"/>
              <a:gd name="connsiteY7" fmla="*/ 3792752 h 4465304"/>
              <a:gd name="connsiteX8" fmla="*/ 312656 w 2921060"/>
              <a:gd name="connsiteY8" fmla="*/ 3747977 h 4465304"/>
              <a:gd name="connsiteX9" fmla="*/ 310767 w 2921060"/>
              <a:gd name="connsiteY9" fmla="*/ 3721395 h 4465304"/>
              <a:gd name="connsiteX10" fmla="*/ 332032 w 2921060"/>
              <a:gd name="connsiteY10" fmla="*/ 3684181 h 4465304"/>
              <a:gd name="connsiteX11" fmla="*/ 363930 w 2921060"/>
              <a:gd name="connsiteY11" fmla="*/ 3636335 h 4465304"/>
              <a:gd name="connsiteX12" fmla="*/ 390512 w 2921060"/>
              <a:gd name="connsiteY12" fmla="*/ 3615070 h 4465304"/>
              <a:gd name="connsiteX13" fmla="*/ 417093 w 2921060"/>
              <a:gd name="connsiteY13" fmla="*/ 3636335 h 4465304"/>
              <a:gd name="connsiteX14" fmla="*/ 433042 w 2921060"/>
              <a:gd name="connsiteY14" fmla="*/ 3609753 h 4465304"/>
              <a:gd name="connsiteX15" fmla="*/ 433042 w 2921060"/>
              <a:gd name="connsiteY15" fmla="*/ 3561907 h 4465304"/>
              <a:gd name="connsiteX16" fmla="*/ 438358 w 2921060"/>
              <a:gd name="connsiteY16" fmla="*/ 3519377 h 4465304"/>
              <a:gd name="connsiteX17" fmla="*/ 480888 w 2921060"/>
              <a:gd name="connsiteY17" fmla="*/ 3455581 h 4465304"/>
              <a:gd name="connsiteX18" fmla="*/ 523419 w 2921060"/>
              <a:gd name="connsiteY18" fmla="*/ 3444949 h 4465304"/>
              <a:gd name="connsiteX19" fmla="*/ 592530 w 2921060"/>
              <a:gd name="connsiteY19" fmla="*/ 3429000 h 4465304"/>
              <a:gd name="connsiteX20" fmla="*/ 645693 w 2921060"/>
              <a:gd name="connsiteY20" fmla="*/ 3423684 h 4465304"/>
              <a:gd name="connsiteX21" fmla="*/ 652548 w 2921060"/>
              <a:gd name="connsiteY21" fmla="*/ 3400411 h 4465304"/>
              <a:gd name="connsiteX22" fmla="*/ 636954 w 2921060"/>
              <a:gd name="connsiteY22" fmla="*/ 3373120 h 4465304"/>
              <a:gd name="connsiteX23" fmla="*/ 660699 w 2921060"/>
              <a:gd name="connsiteY23" fmla="*/ 3343584 h 4465304"/>
              <a:gd name="connsiteX24" fmla="*/ 665898 w 2921060"/>
              <a:gd name="connsiteY24" fmla="*/ 3298574 h 4465304"/>
              <a:gd name="connsiteX25" fmla="*/ 707718 w 2921060"/>
              <a:gd name="connsiteY25" fmla="*/ 3271636 h 4465304"/>
              <a:gd name="connsiteX26" fmla="*/ 705237 w 2921060"/>
              <a:gd name="connsiteY26" fmla="*/ 3197683 h 4465304"/>
              <a:gd name="connsiteX27" fmla="*/ 687045 w 2921060"/>
              <a:gd name="connsiteY27" fmla="*/ 3123965 h 4465304"/>
              <a:gd name="connsiteX28" fmla="*/ 650659 w 2921060"/>
              <a:gd name="connsiteY28" fmla="*/ 3042333 h 4465304"/>
              <a:gd name="connsiteX29" fmla="*/ 586633 w 2921060"/>
              <a:gd name="connsiteY29" fmla="*/ 2988696 h 4465304"/>
              <a:gd name="connsiteX30" fmla="*/ 687993 w 2921060"/>
              <a:gd name="connsiteY30" fmla="*/ 2932816 h 4465304"/>
              <a:gd name="connsiteX31" fmla="*/ 778600 w 2921060"/>
              <a:gd name="connsiteY31" fmla="*/ 2902688 h 4465304"/>
              <a:gd name="connsiteX32" fmla="*/ 853378 w 2921060"/>
              <a:gd name="connsiteY32" fmla="*/ 2940134 h 4465304"/>
              <a:gd name="connsiteX33" fmla="*/ 886691 w 2921060"/>
              <a:gd name="connsiteY33" fmla="*/ 2882483 h 4465304"/>
              <a:gd name="connsiteX34" fmla="*/ 956861 w 2921060"/>
              <a:gd name="connsiteY34" fmla="*/ 2920283 h 4465304"/>
              <a:gd name="connsiteX35" fmla="*/ 1001168 w 2921060"/>
              <a:gd name="connsiteY35" fmla="*/ 2873739 h 4465304"/>
              <a:gd name="connsiteX36" fmla="*/ 1059293 w 2921060"/>
              <a:gd name="connsiteY36" fmla="*/ 2873030 h 4465304"/>
              <a:gd name="connsiteX37" fmla="*/ 1128048 w 2921060"/>
              <a:gd name="connsiteY37" fmla="*/ 2860508 h 4465304"/>
              <a:gd name="connsiteX38" fmla="*/ 1219840 w 2921060"/>
              <a:gd name="connsiteY38" fmla="*/ 2877873 h 4465304"/>
              <a:gd name="connsiteX39" fmla="*/ 1241579 w 2921060"/>
              <a:gd name="connsiteY39" fmla="*/ 2833808 h 4465304"/>
              <a:gd name="connsiteX40" fmla="*/ 1317660 w 2921060"/>
              <a:gd name="connsiteY40" fmla="*/ 2916384 h 4465304"/>
              <a:gd name="connsiteX41" fmla="*/ 1366927 w 2921060"/>
              <a:gd name="connsiteY41" fmla="*/ 2897953 h 4465304"/>
              <a:gd name="connsiteX42" fmla="*/ 1407686 w 2921060"/>
              <a:gd name="connsiteY42" fmla="*/ 2854127 h 4465304"/>
              <a:gd name="connsiteX43" fmla="*/ 1448090 w 2921060"/>
              <a:gd name="connsiteY43" fmla="*/ 2809945 h 4465304"/>
              <a:gd name="connsiteX44" fmla="*/ 1467940 w 2921060"/>
              <a:gd name="connsiteY44" fmla="*/ 2752649 h 4465304"/>
              <a:gd name="connsiteX45" fmla="*/ 1482238 w 2921060"/>
              <a:gd name="connsiteY45" fmla="*/ 2681294 h 4465304"/>
              <a:gd name="connsiteX46" fmla="*/ 1475032 w 2921060"/>
              <a:gd name="connsiteY46" fmla="*/ 2567763 h 4465304"/>
              <a:gd name="connsiteX47" fmla="*/ 1490981 w 2921060"/>
              <a:gd name="connsiteY47" fmla="*/ 2488019 h 4465304"/>
              <a:gd name="connsiteX48" fmla="*/ 1448451 w 2921060"/>
              <a:gd name="connsiteY48" fmla="*/ 2440172 h 4465304"/>
              <a:gd name="connsiteX49" fmla="*/ 1485665 w 2921060"/>
              <a:gd name="connsiteY49" fmla="*/ 2381693 h 4465304"/>
              <a:gd name="connsiteX50" fmla="*/ 1550166 w 2921060"/>
              <a:gd name="connsiteY50" fmla="*/ 2335853 h 4465304"/>
              <a:gd name="connsiteX51" fmla="*/ 1528195 w 2921060"/>
              <a:gd name="connsiteY51" fmla="*/ 2264735 h 4465304"/>
              <a:gd name="connsiteX52" fmla="*/ 1538828 w 2921060"/>
              <a:gd name="connsiteY52" fmla="*/ 2195623 h 4465304"/>
              <a:gd name="connsiteX53" fmla="*/ 1554777 w 2921060"/>
              <a:gd name="connsiteY53" fmla="*/ 2131828 h 4465304"/>
              <a:gd name="connsiteX54" fmla="*/ 1593761 w 2921060"/>
              <a:gd name="connsiteY54" fmla="*/ 2046058 h 4465304"/>
              <a:gd name="connsiteX55" fmla="*/ 1656844 w 2921060"/>
              <a:gd name="connsiteY55" fmla="*/ 2003290 h 4465304"/>
              <a:gd name="connsiteX56" fmla="*/ 1686856 w 2921060"/>
              <a:gd name="connsiteY56" fmla="*/ 1913860 h 4465304"/>
              <a:gd name="connsiteX57" fmla="*/ 1703278 w 2921060"/>
              <a:gd name="connsiteY57" fmla="*/ 1815450 h 4465304"/>
              <a:gd name="connsiteX58" fmla="*/ 1708949 w 2921060"/>
              <a:gd name="connsiteY58" fmla="*/ 1743739 h 4465304"/>
              <a:gd name="connsiteX59" fmla="*/ 1703632 w 2921060"/>
              <a:gd name="connsiteY59" fmla="*/ 1685260 h 4465304"/>
              <a:gd name="connsiteX60" fmla="*/ 1666419 w 2921060"/>
              <a:gd name="connsiteY60" fmla="*/ 1589567 h 4465304"/>
              <a:gd name="connsiteX61" fmla="*/ 1645153 w 2921060"/>
              <a:gd name="connsiteY61" fmla="*/ 1515139 h 4465304"/>
              <a:gd name="connsiteX62" fmla="*/ 1591991 w 2921060"/>
              <a:gd name="connsiteY62" fmla="*/ 1467293 h 4465304"/>
              <a:gd name="connsiteX63" fmla="*/ 1549460 w 2921060"/>
              <a:gd name="connsiteY63" fmla="*/ 1419446 h 4465304"/>
              <a:gd name="connsiteX64" fmla="*/ 1469716 w 2921060"/>
              <a:gd name="connsiteY64" fmla="*/ 1355651 h 4465304"/>
              <a:gd name="connsiteX65" fmla="*/ 1416553 w 2921060"/>
              <a:gd name="connsiteY65" fmla="*/ 1318437 h 4465304"/>
              <a:gd name="connsiteX66" fmla="*/ 1427186 w 2921060"/>
              <a:gd name="connsiteY66" fmla="*/ 1275907 h 4465304"/>
              <a:gd name="connsiteX67" fmla="*/ 1443135 w 2921060"/>
              <a:gd name="connsiteY67" fmla="*/ 1244009 h 4465304"/>
              <a:gd name="connsiteX68" fmla="*/ 1485665 w 2921060"/>
              <a:gd name="connsiteY68" fmla="*/ 1206795 h 4465304"/>
              <a:gd name="connsiteX69" fmla="*/ 1490981 w 2921060"/>
              <a:gd name="connsiteY69" fmla="*/ 1164265 h 4465304"/>
              <a:gd name="connsiteX70" fmla="*/ 1490981 w 2921060"/>
              <a:gd name="connsiteY70" fmla="*/ 1111102 h 4465304"/>
              <a:gd name="connsiteX71" fmla="*/ 1469716 w 2921060"/>
              <a:gd name="connsiteY71" fmla="*/ 1068572 h 4465304"/>
              <a:gd name="connsiteX72" fmla="*/ 1459084 w 2921060"/>
              <a:gd name="connsiteY72" fmla="*/ 1031358 h 4465304"/>
              <a:gd name="connsiteX73" fmla="*/ 1475032 w 2921060"/>
              <a:gd name="connsiteY73" fmla="*/ 1004777 h 4465304"/>
              <a:gd name="connsiteX74" fmla="*/ 1528195 w 2921060"/>
              <a:gd name="connsiteY74" fmla="*/ 940981 h 4465304"/>
              <a:gd name="connsiteX75" fmla="*/ 1544144 w 2921060"/>
              <a:gd name="connsiteY75" fmla="*/ 898451 h 4465304"/>
              <a:gd name="connsiteX76" fmla="*/ 1579114 w 2921060"/>
              <a:gd name="connsiteY76" fmla="*/ 838319 h 4465304"/>
              <a:gd name="connsiteX77" fmla="*/ 1642673 w 2921060"/>
              <a:gd name="connsiteY77" fmla="*/ 814811 h 4465304"/>
              <a:gd name="connsiteX78" fmla="*/ 1685559 w 2921060"/>
              <a:gd name="connsiteY78" fmla="*/ 785277 h 4465304"/>
              <a:gd name="connsiteX79" fmla="*/ 1733169 w 2921060"/>
              <a:gd name="connsiteY79" fmla="*/ 755859 h 4465304"/>
              <a:gd name="connsiteX80" fmla="*/ 1759748 w 2921060"/>
              <a:gd name="connsiteY80" fmla="*/ 713447 h 4465304"/>
              <a:gd name="connsiteX81" fmla="*/ 1799326 w 2921060"/>
              <a:gd name="connsiteY81" fmla="*/ 659219 h 4465304"/>
              <a:gd name="connsiteX82" fmla="*/ 1809958 w 2921060"/>
              <a:gd name="connsiteY82" fmla="*/ 600739 h 4465304"/>
              <a:gd name="connsiteX83" fmla="*/ 1825907 w 2921060"/>
              <a:gd name="connsiteY83" fmla="*/ 563525 h 4465304"/>
              <a:gd name="connsiteX84" fmla="*/ 1831223 w 2921060"/>
              <a:gd name="connsiteY84" fmla="*/ 542260 h 4465304"/>
              <a:gd name="connsiteX85" fmla="*/ 1863950 w 2921060"/>
              <a:gd name="connsiteY85" fmla="*/ 462048 h 4465304"/>
              <a:gd name="connsiteX86" fmla="*/ 1939555 w 2921060"/>
              <a:gd name="connsiteY86" fmla="*/ 456021 h 4465304"/>
              <a:gd name="connsiteX87" fmla="*/ 1979487 w 2921060"/>
              <a:gd name="connsiteY87" fmla="*/ 406641 h 4465304"/>
              <a:gd name="connsiteX88" fmla="*/ 2032532 w 2921060"/>
              <a:gd name="connsiteY88" fmla="*/ 395418 h 4465304"/>
              <a:gd name="connsiteX89" fmla="*/ 2080379 w 2921060"/>
              <a:gd name="connsiteY89" fmla="*/ 361749 h 4465304"/>
              <a:gd name="connsiteX90" fmla="*/ 2130586 w 2921060"/>
              <a:gd name="connsiteY90" fmla="*/ 361039 h 4465304"/>
              <a:gd name="connsiteX91" fmla="*/ 2162721 w 2921060"/>
              <a:gd name="connsiteY91" fmla="*/ 339301 h 4465304"/>
              <a:gd name="connsiteX92" fmla="*/ 2189895 w 2921060"/>
              <a:gd name="connsiteY92" fmla="*/ 294999 h 4465304"/>
              <a:gd name="connsiteX93" fmla="*/ 2223798 w 2921060"/>
              <a:gd name="connsiteY93" fmla="*/ 278814 h 4465304"/>
              <a:gd name="connsiteX94" fmla="*/ 2265974 w 2921060"/>
              <a:gd name="connsiteY94" fmla="*/ 268536 h 4465304"/>
              <a:gd name="connsiteX95" fmla="*/ 2310394 w 2921060"/>
              <a:gd name="connsiteY95" fmla="*/ 281175 h 4465304"/>
              <a:gd name="connsiteX96" fmla="*/ 2345008 w 2921060"/>
              <a:gd name="connsiteY96" fmla="*/ 239948 h 4465304"/>
              <a:gd name="connsiteX97" fmla="*/ 2395572 w 2921060"/>
              <a:gd name="connsiteY97" fmla="*/ 231560 h 4465304"/>
              <a:gd name="connsiteX98" fmla="*/ 2440583 w 2921060"/>
              <a:gd name="connsiteY98" fmla="*/ 209820 h 4465304"/>
              <a:gd name="connsiteX99" fmla="*/ 2482876 w 2921060"/>
              <a:gd name="connsiteY99" fmla="*/ 144136 h 4465304"/>
              <a:gd name="connsiteX100" fmla="*/ 2543954 w 2921060"/>
              <a:gd name="connsiteY100" fmla="*/ 141537 h 4465304"/>
              <a:gd name="connsiteX101" fmla="*/ 2596762 w 2921060"/>
              <a:gd name="connsiteY101" fmla="*/ 141775 h 4465304"/>
              <a:gd name="connsiteX102" fmla="*/ 2633976 w 2921060"/>
              <a:gd name="connsiteY102" fmla="*/ 169770 h 4465304"/>
              <a:gd name="connsiteX103" fmla="*/ 2661622 w 2921060"/>
              <a:gd name="connsiteY103" fmla="*/ 169889 h 4465304"/>
              <a:gd name="connsiteX104" fmla="*/ 2681235 w 2921060"/>
              <a:gd name="connsiteY104" fmla="*/ 174851 h 4465304"/>
              <a:gd name="connsiteX105" fmla="*/ 2694585 w 2921060"/>
              <a:gd name="connsiteY105" fmla="*/ 171778 h 4465304"/>
              <a:gd name="connsiteX106" fmla="*/ 2710061 w 2921060"/>
              <a:gd name="connsiteY106" fmla="*/ 163153 h 4465304"/>
              <a:gd name="connsiteX107" fmla="*/ 2744914 w 2921060"/>
              <a:gd name="connsiteY107" fmla="*/ 134092 h 4465304"/>
              <a:gd name="connsiteX108" fmla="*/ 2773383 w 2921060"/>
              <a:gd name="connsiteY108" fmla="*/ 115187 h 4465304"/>
              <a:gd name="connsiteX109" fmla="*/ 2805399 w 2921060"/>
              <a:gd name="connsiteY109" fmla="*/ 96877 h 4465304"/>
              <a:gd name="connsiteX110" fmla="*/ 2835527 w 2921060"/>
              <a:gd name="connsiteY110" fmla="*/ 75019 h 4465304"/>
              <a:gd name="connsiteX111" fmla="*/ 2854785 w 2921060"/>
              <a:gd name="connsiteY111" fmla="*/ 48794 h 4465304"/>
              <a:gd name="connsiteX112" fmla="*/ 2883846 w 2921060"/>
              <a:gd name="connsiteY112" fmla="*/ 63795 h 4465304"/>
              <a:gd name="connsiteX113" fmla="*/ 2899795 w 2921060"/>
              <a:gd name="connsiteY113" fmla="*/ 26581 h 4465304"/>
              <a:gd name="connsiteX114" fmla="*/ 2921060 w 2921060"/>
              <a:gd name="connsiteY114" fmla="*/ 0 h 4465304"/>
              <a:gd name="connsiteX0" fmla="*/ 16607 w 2899795"/>
              <a:gd name="connsiteY0" fmla="*/ 4438723 h 4438723"/>
              <a:gd name="connsiteX1" fmla="*/ 3257 w 2899795"/>
              <a:gd name="connsiteY1" fmla="*/ 4328501 h 4438723"/>
              <a:gd name="connsiteX2" fmla="*/ 76384 w 2899795"/>
              <a:gd name="connsiteY2" fmla="*/ 4257501 h 4438723"/>
              <a:gd name="connsiteX3" fmla="*/ 100484 w 2899795"/>
              <a:gd name="connsiteY3" fmla="*/ 4028318 h 4438723"/>
              <a:gd name="connsiteX4" fmla="*/ 225707 w 2899795"/>
              <a:gd name="connsiteY4" fmla="*/ 3923414 h 4438723"/>
              <a:gd name="connsiteX5" fmla="*/ 298360 w 2899795"/>
              <a:gd name="connsiteY5" fmla="*/ 3898603 h 4438723"/>
              <a:gd name="connsiteX6" fmla="*/ 290207 w 2899795"/>
              <a:gd name="connsiteY6" fmla="*/ 3819689 h 4438723"/>
              <a:gd name="connsiteX7" fmla="*/ 314308 w 2899795"/>
              <a:gd name="connsiteY7" fmla="*/ 3766171 h 4438723"/>
              <a:gd name="connsiteX8" fmla="*/ 312656 w 2899795"/>
              <a:gd name="connsiteY8" fmla="*/ 3721396 h 4438723"/>
              <a:gd name="connsiteX9" fmla="*/ 310767 w 2899795"/>
              <a:gd name="connsiteY9" fmla="*/ 3694814 h 4438723"/>
              <a:gd name="connsiteX10" fmla="*/ 332032 w 2899795"/>
              <a:gd name="connsiteY10" fmla="*/ 3657600 h 4438723"/>
              <a:gd name="connsiteX11" fmla="*/ 363930 w 2899795"/>
              <a:gd name="connsiteY11" fmla="*/ 3609754 h 4438723"/>
              <a:gd name="connsiteX12" fmla="*/ 390512 w 2899795"/>
              <a:gd name="connsiteY12" fmla="*/ 3588489 h 4438723"/>
              <a:gd name="connsiteX13" fmla="*/ 417093 w 2899795"/>
              <a:gd name="connsiteY13" fmla="*/ 3609754 h 4438723"/>
              <a:gd name="connsiteX14" fmla="*/ 433042 w 2899795"/>
              <a:gd name="connsiteY14" fmla="*/ 3583172 h 4438723"/>
              <a:gd name="connsiteX15" fmla="*/ 433042 w 2899795"/>
              <a:gd name="connsiteY15" fmla="*/ 3535326 h 4438723"/>
              <a:gd name="connsiteX16" fmla="*/ 438358 w 2899795"/>
              <a:gd name="connsiteY16" fmla="*/ 3492796 h 4438723"/>
              <a:gd name="connsiteX17" fmla="*/ 480888 w 2899795"/>
              <a:gd name="connsiteY17" fmla="*/ 3429000 h 4438723"/>
              <a:gd name="connsiteX18" fmla="*/ 523419 w 2899795"/>
              <a:gd name="connsiteY18" fmla="*/ 3418368 h 4438723"/>
              <a:gd name="connsiteX19" fmla="*/ 592530 w 2899795"/>
              <a:gd name="connsiteY19" fmla="*/ 3402419 h 4438723"/>
              <a:gd name="connsiteX20" fmla="*/ 645693 w 2899795"/>
              <a:gd name="connsiteY20" fmla="*/ 3397103 h 4438723"/>
              <a:gd name="connsiteX21" fmla="*/ 652548 w 2899795"/>
              <a:gd name="connsiteY21" fmla="*/ 3373830 h 4438723"/>
              <a:gd name="connsiteX22" fmla="*/ 636954 w 2899795"/>
              <a:gd name="connsiteY22" fmla="*/ 3346539 h 4438723"/>
              <a:gd name="connsiteX23" fmla="*/ 660699 w 2899795"/>
              <a:gd name="connsiteY23" fmla="*/ 3317003 h 4438723"/>
              <a:gd name="connsiteX24" fmla="*/ 665898 w 2899795"/>
              <a:gd name="connsiteY24" fmla="*/ 3271993 h 4438723"/>
              <a:gd name="connsiteX25" fmla="*/ 707718 w 2899795"/>
              <a:gd name="connsiteY25" fmla="*/ 3245055 h 4438723"/>
              <a:gd name="connsiteX26" fmla="*/ 705237 w 2899795"/>
              <a:gd name="connsiteY26" fmla="*/ 3171102 h 4438723"/>
              <a:gd name="connsiteX27" fmla="*/ 687045 w 2899795"/>
              <a:gd name="connsiteY27" fmla="*/ 3097384 h 4438723"/>
              <a:gd name="connsiteX28" fmla="*/ 650659 w 2899795"/>
              <a:gd name="connsiteY28" fmla="*/ 3015752 h 4438723"/>
              <a:gd name="connsiteX29" fmla="*/ 586633 w 2899795"/>
              <a:gd name="connsiteY29" fmla="*/ 2962115 h 4438723"/>
              <a:gd name="connsiteX30" fmla="*/ 687993 w 2899795"/>
              <a:gd name="connsiteY30" fmla="*/ 2906235 h 4438723"/>
              <a:gd name="connsiteX31" fmla="*/ 778600 w 2899795"/>
              <a:gd name="connsiteY31" fmla="*/ 2876107 h 4438723"/>
              <a:gd name="connsiteX32" fmla="*/ 853378 w 2899795"/>
              <a:gd name="connsiteY32" fmla="*/ 2913553 h 4438723"/>
              <a:gd name="connsiteX33" fmla="*/ 886691 w 2899795"/>
              <a:gd name="connsiteY33" fmla="*/ 2855902 h 4438723"/>
              <a:gd name="connsiteX34" fmla="*/ 956861 w 2899795"/>
              <a:gd name="connsiteY34" fmla="*/ 2893702 h 4438723"/>
              <a:gd name="connsiteX35" fmla="*/ 1001168 w 2899795"/>
              <a:gd name="connsiteY35" fmla="*/ 2847158 h 4438723"/>
              <a:gd name="connsiteX36" fmla="*/ 1059293 w 2899795"/>
              <a:gd name="connsiteY36" fmla="*/ 2846449 h 4438723"/>
              <a:gd name="connsiteX37" fmla="*/ 1128048 w 2899795"/>
              <a:gd name="connsiteY37" fmla="*/ 2833927 h 4438723"/>
              <a:gd name="connsiteX38" fmla="*/ 1219840 w 2899795"/>
              <a:gd name="connsiteY38" fmla="*/ 2851292 h 4438723"/>
              <a:gd name="connsiteX39" fmla="*/ 1241579 w 2899795"/>
              <a:gd name="connsiteY39" fmla="*/ 2807227 h 4438723"/>
              <a:gd name="connsiteX40" fmla="*/ 1317660 w 2899795"/>
              <a:gd name="connsiteY40" fmla="*/ 2889803 h 4438723"/>
              <a:gd name="connsiteX41" fmla="*/ 1366927 w 2899795"/>
              <a:gd name="connsiteY41" fmla="*/ 2871372 h 4438723"/>
              <a:gd name="connsiteX42" fmla="*/ 1407686 w 2899795"/>
              <a:gd name="connsiteY42" fmla="*/ 2827546 h 4438723"/>
              <a:gd name="connsiteX43" fmla="*/ 1448090 w 2899795"/>
              <a:gd name="connsiteY43" fmla="*/ 2783364 h 4438723"/>
              <a:gd name="connsiteX44" fmla="*/ 1467940 w 2899795"/>
              <a:gd name="connsiteY44" fmla="*/ 2726068 h 4438723"/>
              <a:gd name="connsiteX45" fmla="*/ 1482238 w 2899795"/>
              <a:gd name="connsiteY45" fmla="*/ 2654713 h 4438723"/>
              <a:gd name="connsiteX46" fmla="*/ 1475032 w 2899795"/>
              <a:gd name="connsiteY46" fmla="*/ 2541182 h 4438723"/>
              <a:gd name="connsiteX47" fmla="*/ 1490981 w 2899795"/>
              <a:gd name="connsiteY47" fmla="*/ 2461438 h 4438723"/>
              <a:gd name="connsiteX48" fmla="*/ 1448451 w 2899795"/>
              <a:gd name="connsiteY48" fmla="*/ 2413591 h 4438723"/>
              <a:gd name="connsiteX49" fmla="*/ 1485665 w 2899795"/>
              <a:gd name="connsiteY49" fmla="*/ 2355112 h 4438723"/>
              <a:gd name="connsiteX50" fmla="*/ 1550166 w 2899795"/>
              <a:gd name="connsiteY50" fmla="*/ 2309272 h 4438723"/>
              <a:gd name="connsiteX51" fmla="*/ 1528195 w 2899795"/>
              <a:gd name="connsiteY51" fmla="*/ 2238154 h 4438723"/>
              <a:gd name="connsiteX52" fmla="*/ 1538828 w 2899795"/>
              <a:gd name="connsiteY52" fmla="*/ 2169042 h 4438723"/>
              <a:gd name="connsiteX53" fmla="*/ 1554777 w 2899795"/>
              <a:gd name="connsiteY53" fmla="*/ 2105247 h 4438723"/>
              <a:gd name="connsiteX54" fmla="*/ 1593761 w 2899795"/>
              <a:gd name="connsiteY54" fmla="*/ 2019477 h 4438723"/>
              <a:gd name="connsiteX55" fmla="*/ 1656844 w 2899795"/>
              <a:gd name="connsiteY55" fmla="*/ 1976709 h 4438723"/>
              <a:gd name="connsiteX56" fmla="*/ 1686856 w 2899795"/>
              <a:gd name="connsiteY56" fmla="*/ 1887279 h 4438723"/>
              <a:gd name="connsiteX57" fmla="*/ 1703278 w 2899795"/>
              <a:gd name="connsiteY57" fmla="*/ 1788869 h 4438723"/>
              <a:gd name="connsiteX58" fmla="*/ 1708949 w 2899795"/>
              <a:gd name="connsiteY58" fmla="*/ 1717158 h 4438723"/>
              <a:gd name="connsiteX59" fmla="*/ 1703632 w 2899795"/>
              <a:gd name="connsiteY59" fmla="*/ 1658679 h 4438723"/>
              <a:gd name="connsiteX60" fmla="*/ 1666419 w 2899795"/>
              <a:gd name="connsiteY60" fmla="*/ 1562986 h 4438723"/>
              <a:gd name="connsiteX61" fmla="*/ 1645153 w 2899795"/>
              <a:gd name="connsiteY61" fmla="*/ 1488558 h 4438723"/>
              <a:gd name="connsiteX62" fmla="*/ 1591991 w 2899795"/>
              <a:gd name="connsiteY62" fmla="*/ 1440712 h 4438723"/>
              <a:gd name="connsiteX63" fmla="*/ 1549460 w 2899795"/>
              <a:gd name="connsiteY63" fmla="*/ 1392865 h 4438723"/>
              <a:gd name="connsiteX64" fmla="*/ 1469716 w 2899795"/>
              <a:gd name="connsiteY64" fmla="*/ 1329070 h 4438723"/>
              <a:gd name="connsiteX65" fmla="*/ 1416553 w 2899795"/>
              <a:gd name="connsiteY65" fmla="*/ 1291856 h 4438723"/>
              <a:gd name="connsiteX66" fmla="*/ 1427186 w 2899795"/>
              <a:gd name="connsiteY66" fmla="*/ 1249326 h 4438723"/>
              <a:gd name="connsiteX67" fmla="*/ 1443135 w 2899795"/>
              <a:gd name="connsiteY67" fmla="*/ 1217428 h 4438723"/>
              <a:gd name="connsiteX68" fmla="*/ 1485665 w 2899795"/>
              <a:gd name="connsiteY68" fmla="*/ 1180214 h 4438723"/>
              <a:gd name="connsiteX69" fmla="*/ 1490981 w 2899795"/>
              <a:gd name="connsiteY69" fmla="*/ 1137684 h 4438723"/>
              <a:gd name="connsiteX70" fmla="*/ 1490981 w 2899795"/>
              <a:gd name="connsiteY70" fmla="*/ 1084521 h 4438723"/>
              <a:gd name="connsiteX71" fmla="*/ 1469716 w 2899795"/>
              <a:gd name="connsiteY71" fmla="*/ 1041991 h 4438723"/>
              <a:gd name="connsiteX72" fmla="*/ 1459084 w 2899795"/>
              <a:gd name="connsiteY72" fmla="*/ 1004777 h 4438723"/>
              <a:gd name="connsiteX73" fmla="*/ 1475032 w 2899795"/>
              <a:gd name="connsiteY73" fmla="*/ 978196 h 4438723"/>
              <a:gd name="connsiteX74" fmla="*/ 1528195 w 2899795"/>
              <a:gd name="connsiteY74" fmla="*/ 914400 h 4438723"/>
              <a:gd name="connsiteX75" fmla="*/ 1544144 w 2899795"/>
              <a:gd name="connsiteY75" fmla="*/ 871870 h 4438723"/>
              <a:gd name="connsiteX76" fmla="*/ 1579114 w 2899795"/>
              <a:gd name="connsiteY76" fmla="*/ 811738 h 4438723"/>
              <a:gd name="connsiteX77" fmla="*/ 1642673 w 2899795"/>
              <a:gd name="connsiteY77" fmla="*/ 788230 h 4438723"/>
              <a:gd name="connsiteX78" fmla="*/ 1685559 w 2899795"/>
              <a:gd name="connsiteY78" fmla="*/ 758696 h 4438723"/>
              <a:gd name="connsiteX79" fmla="*/ 1733169 w 2899795"/>
              <a:gd name="connsiteY79" fmla="*/ 729278 h 4438723"/>
              <a:gd name="connsiteX80" fmla="*/ 1759748 w 2899795"/>
              <a:gd name="connsiteY80" fmla="*/ 686866 h 4438723"/>
              <a:gd name="connsiteX81" fmla="*/ 1799326 w 2899795"/>
              <a:gd name="connsiteY81" fmla="*/ 632638 h 4438723"/>
              <a:gd name="connsiteX82" fmla="*/ 1809958 w 2899795"/>
              <a:gd name="connsiteY82" fmla="*/ 574158 h 4438723"/>
              <a:gd name="connsiteX83" fmla="*/ 1825907 w 2899795"/>
              <a:gd name="connsiteY83" fmla="*/ 536944 h 4438723"/>
              <a:gd name="connsiteX84" fmla="*/ 1831223 w 2899795"/>
              <a:gd name="connsiteY84" fmla="*/ 515679 h 4438723"/>
              <a:gd name="connsiteX85" fmla="*/ 1863950 w 2899795"/>
              <a:gd name="connsiteY85" fmla="*/ 435467 h 4438723"/>
              <a:gd name="connsiteX86" fmla="*/ 1939555 w 2899795"/>
              <a:gd name="connsiteY86" fmla="*/ 429440 h 4438723"/>
              <a:gd name="connsiteX87" fmla="*/ 1979487 w 2899795"/>
              <a:gd name="connsiteY87" fmla="*/ 380060 h 4438723"/>
              <a:gd name="connsiteX88" fmla="*/ 2032532 w 2899795"/>
              <a:gd name="connsiteY88" fmla="*/ 368837 h 4438723"/>
              <a:gd name="connsiteX89" fmla="*/ 2080379 w 2899795"/>
              <a:gd name="connsiteY89" fmla="*/ 335168 h 4438723"/>
              <a:gd name="connsiteX90" fmla="*/ 2130586 w 2899795"/>
              <a:gd name="connsiteY90" fmla="*/ 334458 h 4438723"/>
              <a:gd name="connsiteX91" fmla="*/ 2162721 w 2899795"/>
              <a:gd name="connsiteY91" fmla="*/ 312720 h 4438723"/>
              <a:gd name="connsiteX92" fmla="*/ 2189895 w 2899795"/>
              <a:gd name="connsiteY92" fmla="*/ 268418 h 4438723"/>
              <a:gd name="connsiteX93" fmla="*/ 2223798 w 2899795"/>
              <a:gd name="connsiteY93" fmla="*/ 252233 h 4438723"/>
              <a:gd name="connsiteX94" fmla="*/ 2265974 w 2899795"/>
              <a:gd name="connsiteY94" fmla="*/ 241955 h 4438723"/>
              <a:gd name="connsiteX95" fmla="*/ 2310394 w 2899795"/>
              <a:gd name="connsiteY95" fmla="*/ 254594 h 4438723"/>
              <a:gd name="connsiteX96" fmla="*/ 2345008 w 2899795"/>
              <a:gd name="connsiteY96" fmla="*/ 213367 h 4438723"/>
              <a:gd name="connsiteX97" fmla="*/ 2395572 w 2899795"/>
              <a:gd name="connsiteY97" fmla="*/ 204979 h 4438723"/>
              <a:gd name="connsiteX98" fmla="*/ 2440583 w 2899795"/>
              <a:gd name="connsiteY98" fmla="*/ 183239 h 4438723"/>
              <a:gd name="connsiteX99" fmla="*/ 2482876 w 2899795"/>
              <a:gd name="connsiteY99" fmla="*/ 117555 h 4438723"/>
              <a:gd name="connsiteX100" fmla="*/ 2543954 w 2899795"/>
              <a:gd name="connsiteY100" fmla="*/ 114956 h 4438723"/>
              <a:gd name="connsiteX101" fmla="*/ 2596762 w 2899795"/>
              <a:gd name="connsiteY101" fmla="*/ 115194 h 4438723"/>
              <a:gd name="connsiteX102" fmla="*/ 2633976 w 2899795"/>
              <a:gd name="connsiteY102" fmla="*/ 143189 h 4438723"/>
              <a:gd name="connsiteX103" fmla="*/ 2661622 w 2899795"/>
              <a:gd name="connsiteY103" fmla="*/ 143308 h 4438723"/>
              <a:gd name="connsiteX104" fmla="*/ 2681235 w 2899795"/>
              <a:gd name="connsiteY104" fmla="*/ 148270 h 4438723"/>
              <a:gd name="connsiteX105" fmla="*/ 2694585 w 2899795"/>
              <a:gd name="connsiteY105" fmla="*/ 145197 h 4438723"/>
              <a:gd name="connsiteX106" fmla="*/ 2710061 w 2899795"/>
              <a:gd name="connsiteY106" fmla="*/ 136572 h 4438723"/>
              <a:gd name="connsiteX107" fmla="*/ 2744914 w 2899795"/>
              <a:gd name="connsiteY107" fmla="*/ 107511 h 4438723"/>
              <a:gd name="connsiteX108" fmla="*/ 2773383 w 2899795"/>
              <a:gd name="connsiteY108" fmla="*/ 88606 h 4438723"/>
              <a:gd name="connsiteX109" fmla="*/ 2805399 w 2899795"/>
              <a:gd name="connsiteY109" fmla="*/ 70296 h 4438723"/>
              <a:gd name="connsiteX110" fmla="*/ 2835527 w 2899795"/>
              <a:gd name="connsiteY110" fmla="*/ 48438 h 4438723"/>
              <a:gd name="connsiteX111" fmla="*/ 2854785 w 2899795"/>
              <a:gd name="connsiteY111" fmla="*/ 22213 h 4438723"/>
              <a:gd name="connsiteX112" fmla="*/ 2883846 w 2899795"/>
              <a:gd name="connsiteY112" fmla="*/ 37214 h 4438723"/>
              <a:gd name="connsiteX113" fmla="*/ 2899795 w 2899795"/>
              <a:gd name="connsiteY113" fmla="*/ 0 h 4438723"/>
              <a:gd name="connsiteX0" fmla="*/ 16607 w 2883846"/>
              <a:gd name="connsiteY0" fmla="*/ 4416632 h 4416632"/>
              <a:gd name="connsiteX1" fmla="*/ 3257 w 2883846"/>
              <a:gd name="connsiteY1" fmla="*/ 4306410 h 4416632"/>
              <a:gd name="connsiteX2" fmla="*/ 76384 w 2883846"/>
              <a:gd name="connsiteY2" fmla="*/ 4235410 h 4416632"/>
              <a:gd name="connsiteX3" fmla="*/ 100484 w 2883846"/>
              <a:gd name="connsiteY3" fmla="*/ 4006227 h 4416632"/>
              <a:gd name="connsiteX4" fmla="*/ 225707 w 2883846"/>
              <a:gd name="connsiteY4" fmla="*/ 3901323 h 4416632"/>
              <a:gd name="connsiteX5" fmla="*/ 298360 w 2883846"/>
              <a:gd name="connsiteY5" fmla="*/ 3876512 h 4416632"/>
              <a:gd name="connsiteX6" fmla="*/ 290207 w 2883846"/>
              <a:gd name="connsiteY6" fmla="*/ 3797598 h 4416632"/>
              <a:gd name="connsiteX7" fmla="*/ 314308 w 2883846"/>
              <a:gd name="connsiteY7" fmla="*/ 3744080 h 4416632"/>
              <a:gd name="connsiteX8" fmla="*/ 312656 w 2883846"/>
              <a:gd name="connsiteY8" fmla="*/ 3699305 h 4416632"/>
              <a:gd name="connsiteX9" fmla="*/ 310767 w 2883846"/>
              <a:gd name="connsiteY9" fmla="*/ 3672723 h 4416632"/>
              <a:gd name="connsiteX10" fmla="*/ 332032 w 2883846"/>
              <a:gd name="connsiteY10" fmla="*/ 3635509 h 4416632"/>
              <a:gd name="connsiteX11" fmla="*/ 363930 w 2883846"/>
              <a:gd name="connsiteY11" fmla="*/ 3587663 h 4416632"/>
              <a:gd name="connsiteX12" fmla="*/ 390512 w 2883846"/>
              <a:gd name="connsiteY12" fmla="*/ 3566398 h 4416632"/>
              <a:gd name="connsiteX13" fmla="*/ 417093 w 2883846"/>
              <a:gd name="connsiteY13" fmla="*/ 3587663 h 4416632"/>
              <a:gd name="connsiteX14" fmla="*/ 433042 w 2883846"/>
              <a:gd name="connsiteY14" fmla="*/ 3561081 h 4416632"/>
              <a:gd name="connsiteX15" fmla="*/ 433042 w 2883846"/>
              <a:gd name="connsiteY15" fmla="*/ 3513235 h 4416632"/>
              <a:gd name="connsiteX16" fmla="*/ 438358 w 2883846"/>
              <a:gd name="connsiteY16" fmla="*/ 3470705 h 4416632"/>
              <a:gd name="connsiteX17" fmla="*/ 480888 w 2883846"/>
              <a:gd name="connsiteY17" fmla="*/ 3406909 h 4416632"/>
              <a:gd name="connsiteX18" fmla="*/ 523419 w 2883846"/>
              <a:gd name="connsiteY18" fmla="*/ 3396277 h 4416632"/>
              <a:gd name="connsiteX19" fmla="*/ 592530 w 2883846"/>
              <a:gd name="connsiteY19" fmla="*/ 3380328 h 4416632"/>
              <a:gd name="connsiteX20" fmla="*/ 645693 w 2883846"/>
              <a:gd name="connsiteY20" fmla="*/ 3375012 h 4416632"/>
              <a:gd name="connsiteX21" fmla="*/ 652548 w 2883846"/>
              <a:gd name="connsiteY21" fmla="*/ 3351739 h 4416632"/>
              <a:gd name="connsiteX22" fmla="*/ 636954 w 2883846"/>
              <a:gd name="connsiteY22" fmla="*/ 3324448 h 4416632"/>
              <a:gd name="connsiteX23" fmla="*/ 660699 w 2883846"/>
              <a:gd name="connsiteY23" fmla="*/ 3294912 h 4416632"/>
              <a:gd name="connsiteX24" fmla="*/ 665898 w 2883846"/>
              <a:gd name="connsiteY24" fmla="*/ 3249902 h 4416632"/>
              <a:gd name="connsiteX25" fmla="*/ 707718 w 2883846"/>
              <a:gd name="connsiteY25" fmla="*/ 3222964 h 4416632"/>
              <a:gd name="connsiteX26" fmla="*/ 705237 w 2883846"/>
              <a:gd name="connsiteY26" fmla="*/ 3149011 h 4416632"/>
              <a:gd name="connsiteX27" fmla="*/ 687045 w 2883846"/>
              <a:gd name="connsiteY27" fmla="*/ 3075293 h 4416632"/>
              <a:gd name="connsiteX28" fmla="*/ 650659 w 2883846"/>
              <a:gd name="connsiteY28" fmla="*/ 2993661 h 4416632"/>
              <a:gd name="connsiteX29" fmla="*/ 586633 w 2883846"/>
              <a:gd name="connsiteY29" fmla="*/ 2940024 h 4416632"/>
              <a:gd name="connsiteX30" fmla="*/ 687993 w 2883846"/>
              <a:gd name="connsiteY30" fmla="*/ 2884144 h 4416632"/>
              <a:gd name="connsiteX31" fmla="*/ 778600 w 2883846"/>
              <a:gd name="connsiteY31" fmla="*/ 2854016 h 4416632"/>
              <a:gd name="connsiteX32" fmla="*/ 853378 w 2883846"/>
              <a:gd name="connsiteY32" fmla="*/ 2891462 h 4416632"/>
              <a:gd name="connsiteX33" fmla="*/ 886691 w 2883846"/>
              <a:gd name="connsiteY33" fmla="*/ 2833811 h 4416632"/>
              <a:gd name="connsiteX34" fmla="*/ 956861 w 2883846"/>
              <a:gd name="connsiteY34" fmla="*/ 2871611 h 4416632"/>
              <a:gd name="connsiteX35" fmla="*/ 1001168 w 2883846"/>
              <a:gd name="connsiteY35" fmla="*/ 2825067 h 4416632"/>
              <a:gd name="connsiteX36" fmla="*/ 1059293 w 2883846"/>
              <a:gd name="connsiteY36" fmla="*/ 2824358 h 4416632"/>
              <a:gd name="connsiteX37" fmla="*/ 1128048 w 2883846"/>
              <a:gd name="connsiteY37" fmla="*/ 2811836 h 4416632"/>
              <a:gd name="connsiteX38" fmla="*/ 1219840 w 2883846"/>
              <a:gd name="connsiteY38" fmla="*/ 2829201 h 4416632"/>
              <a:gd name="connsiteX39" fmla="*/ 1241579 w 2883846"/>
              <a:gd name="connsiteY39" fmla="*/ 2785136 h 4416632"/>
              <a:gd name="connsiteX40" fmla="*/ 1317660 w 2883846"/>
              <a:gd name="connsiteY40" fmla="*/ 2867712 h 4416632"/>
              <a:gd name="connsiteX41" fmla="*/ 1366927 w 2883846"/>
              <a:gd name="connsiteY41" fmla="*/ 2849281 h 4416632"/>
              <a:gd name="connsiteX42" fmla="*/ 1407686 w 2883846"/>
              <a:gd name="connsiteY42" fmla="*/ 2805455 h 4416632"/>
              <a:gd name="connsiteX43" fmla="*/ 1448090 w 2883846"/>
              <a:gd name="connsiteY43" fmla="*/ 2761273 h 4416632"/>
              <a:gd name="connsiteX44" fmla="*/ 1467940 w 2883846"/>
              <a:gd name="connsiteY44" fmla="*/ 2703977 h 4416632"/>
              <a:gd name="connsiteX45" fmla="*/ 1482238 w 2883846"/>
              <a:gd name="connsiteY45" fmla="*/ 2632622 h 4416632"/>
              <a:gd name="connsiteX46" fmla="*/ 1475032 w 2883846"/>
              <a:gd name="connsiteY46" fmla="*/ 2519091 h 4416632"/>
              <a:gd name="connsiteX47" fmla="*/ 1490981 w 2883846"/>
              <a:gd name="connsiteY47" fmla="*/ 2439347 h 4416632"/>
              <a:gd name="connsiteX48" fmla="*/ 1448451 w 2883846"/>
              <a:gd name="connsiteY48" fmla="*/ 2391500 h 4416632"/>
              <a:gd name="connsiteX49" fmla="*/ 1485665 w 2883846"/>
              <a:gd name="connsiteY49" fmla="*/ 2333021 h 4416632"/>
              <a:gd name="connsiteX50" fmla="*/ 1550166 w 2883846"/>
              <a:gd name="connsiteY50" fmla="*/ 2287181 h 4416632"/>
              <a:gd name="connsiteX51" fmla="*/ 1528195 w 2883846"/>
              <a:gd name="connsiteY51" fmla="*/ 2216063 h 4416632"/>
              <a:gd name="connsiteX52" fmla="*/ 1538828 w 2883846"/>
              <a:gd name="connsiteY52" fmla="*/ 2146951 h 4416632"/>
              <a:gd name="connsiteX53" fmla="*/ 1554777 w 2883846"/>
              <a:gd name="connsiteY53" fmla="*/ 2083156 h 4416632"/>
              <a:gd name="connsiteX54" fmla="*/ 1593761 w 2883846"/>
              <a:gd name="connsiteY54" fmla="*/ 1997386 h 4416632"/>
              <a:gd name="connsiteX55" fmla="*/ 1656844 w 2883846"/>
              <a:gd name="connsiteY55" fmla="*/ 1954618 h 4416632"/>
              <a:gd name="connsiteX56" fmla="*/ 1686856 w 2883846"/>
              <a:gd name="connsiteY56" fmla="*/ 1865188 h 4416632"/>
              <a:gd name="connsiteX57" fmla="*/ 1703278 w 2883846"/>
              <a:gd name="connsiteY57" fmla="*/ 1766778 h 4416632"/>
              <a:gd name="connsiteX58" fmla="*/ 1708949 w 2883846"/>
              <a:gd name="connsiteY58" fmla="*/ 1695067 h 4416632"/>
              <a:gd name="connsiteX59" fmla="*/ 1703632 w 2883846"/>
              <a:gd name="connsiteY59" fmla="*/ 1636588 h 4416632"/>
              <a:gd name="connsiteX60" fmla="*/ 1666419 w 2883846"/>
              <a:gd name="connsiteY60" fmla="*/ 1540895 h 4416632"/>
              <a:gd name="connsiteX61" fmla="*/ 1645153 w 2883846"/>
              <a:gd name="connsiteY61" fmla="*/ 1466467 h 4416632"/>
              <a:gd name="connsiteX62" fmla="*/ 1591991 w 2883846"/>
              <a:gd name="connsiteY62" fmla="*/ 1418621 h 4416632"/>
              <a:gd name="connsiteX63" fmla="*/ 1549460 w 2883846"/>
              <a:gd name="connsiteY63" fmla="*/ 1370774 h 4416632"/>
              <a:gd name="connsiteX64" fmla="*/ 1469716 w 2883846"/>
              <a:gd name="connsiteY64" fmla="*/ 1306979 h 4416632"/>
              <a:gd name="connsiteX65" fmla="*/ 1416553 w 2883846"/>
              <a:gd name="connsiteY65" fmla="*/ 1269765 h 4416632"/>
              <a:gd name="connsiteX66" fmla="*/ 1427186 w 2883846"/>
              <a:gd name="connsiteY66" fmla="*/ 1227235 h 4416632"/>
              <a:gd name="connsiteX67" fmla="*/ 1443135 w 2883846"/>
              <a:gd name="connsiteY67" fmla="*/ 1195337 h 4416632"/>
              <a:gd name="connsiteX68" fmla="*/ 1485665 w 2883846"/>
              <a:gd name="connsiteY68" fmla="*/ 1158123 h 4416632"/>
              <a:gd name="connsiteX69" fmla="*/ 1490981 w 2883846"/>
              <a:gd name="connsiteY69" fmla="*/ 1115593 h 4416632"/>
              <a:gd name="connsiteX70" fmla="*/ 1490981 w 2883846"/>
              <a:gd name="connsiteY70" fmla="*/ 1062430 h 4416632"/>
              <a:gd name="connsiteX71" fmla="*/ 1469716 w 2883846"/>
              <a:gd name="connsiteY71" fmla="*/ 1019900 h 4416632"/>
              <a:gd name="connsiteX72" fmla="*/ 1459084 w 2883846"/>
              <a:gd name="connsiteY72" fmla="*/ 982686 h 4416632"/>
              <a:gd name="connsiteX73" fmla="*/ 1475032 w 2883846"/>
              <a:gd name="connsiteY73" fmla="*/ 956105 h 4416632"/>
              <a:gd name="connsiteX74" fmla="*/ 1528195 w 2883846"/>
              <a:gd name="connsiteY74" fmla="*/ 892309 h 4416632"/>
              <a:gd name="connsiteX75" fmla="*/ 1544144 w 2883846"/>
              <a:gd name="connsiteY75" fmla="*/ 849779 h 4416632"/>
              <a:gd name="connsiteX76" fmla="*/ 1579114 w 2883846"/>
              <a:gd name="connsiteY76" fmla="*/ 789647 h 4416632"/>
              <a:gd name="connsiteX77" fmla="*/ 1642673 w 2883846"/>
              <a:gd name="connsiteY77" fmla="*/ 766139 h 4416632"/>
              <a:gd name="connsiteX78" fmla="*/ 1685559 w 2883846"/>
              <a:gd name="connsiteY78" fmla="*/ 736605 h 4416632"/>
              <a:gd name="connsiteX79" fmla="*/ 1733169 w 2883846"/>
              <a:gd name="connsiteY79" fmla="*/ 707187 h 4416632"/>
              <a:gd name="connsiteX80" fmla="*/ 1759748 w 2883846"/>
              <a:gd name="connsiteY80" fmla="*/ 664775 h 4416632"/>
              <a:gd name="connsiteX81" fmla="*/ 1799326 w 2883846"/>
              <a:gd name="connsiteY81" fmla="*/ 610547 h 4416632"/>
              <a:gd name="connsiteX82" fmla="*/ 1809958 w 2883846"/>
              <a:gd name="connsiteY82" fmla="*/ 552067 h 4416632"/>
              <a:gd name="connsiteX83" fmla="*/ 1825907 w 2883846"/>
              <a:gd name="connsiteY83" fmla="*/ 514853 h 4416632"/>
              <a:gd name="connsiteX84" fmla="*/ 1831223 w 2883846"/>
              <a:gd name="connsiteY84" fmla="*/ 493588 h 4416632"/>
              <a:gd name="connsiteX85" fmla="*/ 1863950 w 2883846"/>
              <a:gd name="connsiteY85" fmla="*/ 413376 h 4416632"/>
              <a:gd name="connsiteX86" fmla="*/ 1939555 w 2883846"/>
              <a:gd name="connsiteY86" fmla="*/ 407349 h 4416632"/>
              <a:gd name="connsiteX87" fmla="*/ 1979487 w 2883846"/>
              <a:gd name="connsiteY87" fmla="*/ 357969 h 4416632"/>
              <a:gd name="connsiteX88" fmla="*/ 2032532 w 2883846"/>
              <a:gd name="connsiteY88" fmla="*/ 346746 h 4416632"/>
              <a:gd name="connsiteX89" fmla="*/ 2080379 w 2883846"/>
              <a:gd name="connsiteY89" fmla="*/ 313077 h 4416632"/>
              <a:gd name="connsiteX90" fmla="*/ 2130586 w 2883846"/>
              <a:gd name="connsiteY90" fmla="*/ 312367 h 4416632"/>
              <a:gd name="connsiteX91" fmla="*/ 2162721 w 2883846"/>
              <a:gd name="connsiteY91" fmla="*/ 290629 h 4416632"/>
              <a:gd name="connsiteX92" fmla="*/ 2189895 w 2883846"/>
              <a:gd name="connsiteY92" fmla="*/ 246327 h 4416632"/>
              <a:gd name="connsiteX93" fmla="*/ 2223798 w 2883846"/>
              <a:gd name="connsiteY93" fmla="*/ 230142 h 4416632"/>
              <a:gd name="connsiteX94" fmla="*/ 2265974 w 2883846"/>
              <a:gd name="connsiteY94" fmla="*/ 219864 h 4416632"/>
              <a:gd name="connsiteX95" fmla="*/ 2310394 w 2883846"/>
              <a:gd name="connsiteY95" fmla="*/ 232503 h 4416632"/>
              <a:gd name="connsiteX96" fmla="*/ 2345008 w 2883846"/>
              <a:gd name="connsiteY96" fmla="*/ 191276 h 4416632"/>
              <a:gd name="connsiteX97" fmla="*/ 2395572 w 2883846"/>
              <a:gd name="connsiteY97" fmla="*/ 182888 h 4416632"/>
              <a:gd name="connsiteX98" fmla="*/ 2440583 w 2883846"/>
              <a:gd name="connsiteY98" fmla="*/ 161148 h 4416632"/>
              <a:gd name="connsiteX99" fmla="*/ 2482876 w 2883846"/>
              <a:gd name="connsiteY99" fmla="*/ 95464 h 4416632"/>
              <a:gd name="connsiteX100" fmla="*/ 2543954 w 2883846"/>
              <a:gd name="connsiteY100" fmla="*/ 92865 h 4416632"/>
              <a:gd name="connsiteX101" fmla="*/ 2596762 w 2883846"/>
              <a:gd name="connsiteY101" fmla="*/ 93103 h 4416632"/>
              <a:gd name="connsiteX102" fmla="*/ 2633976 w 2883846"/>
              <a:gd name="connsiteY102" fmla="*/ 121098 h 4416632"/>
              <a:gd name="connsiteX103" fmla="*/ 2661622 w 2883846"/>
              <a:gd name="connsiteY103" fmla="*/ 121217 h 4416632"/>
              <a:gd name="connsiteX104" fmla="*/ 2681235 w 2883846"/>
              <a:gd name="connsiteY104" fmla="*/ 126179 h 4416632"/>
              <a:gd name="connsiteX105" fmla="*/ 2694585 w 2883846"/>
              <a:gd name="connsiteY105" fmla="*/ 123106 h 4416632"/>
              <a:gd name="connsiteX106" fmla="*/ 2710061 w 2883846"/>
              <a:gd name="connsiteY106" fmla="*/ 114481 h 4416632"/>
              <a:gd name="connsiteX107" fmla="*/ 2744914 w 2883846"/>
              <a:gd name="connsiteY107" fmla="*/ 85420 h 4416632"/>
              <a:gd name="connsiteX108" fmla="*/ 2773383 w 2883846"/>
              <a:gd name="connsiteY108" fmla="*/ 66515 h 4416632"/>
              <a:gd name="connsiteX109" fmla="*/ 2805399 w 2883846"/>
              <a:gd name="connsiteY109" fmla="*/ 48205 h 4416632"/>
              <a:gd name="connsiteX110" fmla="*/ 2835527 w 2883846"/>
              <a:gd name="connsiteY110" fmla="*/ 26347 h 4416632"/>
              <a:gd name="connsiteX111" fmla="*/ 2854785 w 2883846"/>
              <a:gd name="connsiteY111" fmla="*/ 122 h 4416632"/>
              <a:gd name="connsiteX112" fmla="*/ 2883846 w 2883846"/>
              <a:gd name="connsiteY112" fmla="*/ 15123 h 4416632"/>
              <a:gd name="connsiteX0" fmla="*/ 16607 w 2885272"/>
              <a:gd name="connsiteY0" fmla="*/ 4416631 h 4416631"/>
              <a:gd name="connsiteX1" fmla="*/ 3257 w 2885272"/>
              <a:gd name="connsiteY1" fmla="*/ 4306409 h 4416631"/>
              <a:gd name="connsiteX2" fmla="*/ 76384 w 2885272"/>
              <a:gd name="connsiteY2" fmla="*/ 4235409 h 4416631"/>
              <a:gd name="connsiteX3" fmla="*/ 100484 w 2885272"/>
              <a:gd name="connsiteY3" fmla="*/ 4006226 h 4416631"/>
              <a:gd name="connsiteX4" fmla="*/ 225707 w 2885272"/>
              <a:gd name="connsiteY4" fmla="*/ 3901322 h 4416631"/>
              <a:gd name="connsiteX5" fmla="*/ 298360 w 2885272"/>
              <a:gd name="connsiteY5" fmla="*/ 3876511 h 4416631"/>
              <a:gd name="connsiteX6" fmla="*/ 290207 w 2885272"/>
              <a:gd name="connsiteY6" fmla="*/ 3797597 h 4416631"/>
              <a:gd name="connsiteX7" fmla="*/ 314308 w 2885272"/>
              <a:gd name="connsiteY7" fmla="*/ 3744079 h 4416631"/>
              <a:gd name="connsiteX8" fmla="*/ 312656 w 2885272"/>
              <a:gd name="connsiteY8" fmla="*/ 3699304 h 4416631"/>
              <a:gd name="connsiteX9" fmla="*/ 310767 w 2885272"/>
              <a:gd name="connsiteY9" fmla="*/ 3672722 h 4416631"/>
              <a:gd name="connsiteX10" fmla="*/ 332032 w 2885272"/>
              <a:gd name="connsiteY10" fmla="*/ 3635508 h 4416631"/>
              <a:gd name="connsiteX11" fmla="*/ 363930 w 2885272"/>
              <a:gd name="connsiteY11" fmla="*/ 3587662 h 4416631"/>
              <a:gd name="connsiteX12" fmla="*/ 390512 w 2885272"/>
              <a:gd name="connsiteY12" fmla="*/ 3566397 h 4416631"/>
              <a:gd name="connsiteX13" fmla="*/ 417093 w 2885272"/>
              <a:gd name="connsiteY13" fmla="*/ 3587662 h 4416631"/>
              <a:gd name="connsiteX14" fmla="*/ 433042 w 2885272"/>
              <a:gd name="connsiteY14" fmla="*/ 3561080 h 4416631"/>
              <a:gd name="connsiteX15" fmla="*/ 433042 w 2885272"/>
              <a:gd name="connsiteY15" fmla="*/ 3513234 h 4416631"/>
              <a:gd name="connsiteX16" fmla="*/ 438358 w 2885272"/>
              <a:gd name="connsiteY16" fmla="*/ 3470704 h 4416631"/>
              <a:gd name="connsiteX17" fmla="*/ 480888 w 2885272"/>
              <a:gd name="connsiteY17" fmla="*/ 3406908 h 4416631"/>
              <a:gd name="connsiteX18" fmla="*/ 523419 w 2885272"/>
              <a:gd name="connsiteY18" fmla="*/ 3396276 h 4416631"/>
              <a:gd name="connsiteX19" fmla="*/ 592530 w 2885272"/>
              <a:gd name="connsiteY19" fmla="*/ 3380327 h 4416631"/>
              <a:gd name="connsiteX20" fmla="*/ 645693 w 2885272"/>
              <a:gd name="connsiteY20" fmla="*/ 3375011 h 4416631"/>
              <a:gd name="connsiteX21" fmla="*/ 652548 w 2885272"/>
              <a:gd name="connsiteY21" fmla="*/ 3351738 h 4416631"/>
              <a:gd name="connsiteX22" fmla="*/ 636954 w 2885272"/>
              <a:gd name="connsiteY22" fmla="*/ 3324447 h 4416631"/>
              <a:gd name="connsiteX23" fmla="*/ 660699 w 2885272"/>
              <a:gd name="connsiteY23" fmla="*/ 3294911 h 4416631"/>
              <a:gd name="connsiteX24" fmla="*/ 665898 w 2885272"/>
              <a:gd name="connsiteY24" fmla="*/ 3249901 h 4416631"/>
              <a:gd name="connsiteX25" fmla="*/ 707718 w 2885272"/>
              <a:gd name="connsiteY25" fmla="*/ 3222963 h 4416631"/>
              <a:gd name="connsiteX26" fmla="*/ 705237 w 2885272"/>
              <a:gd name="connsiteY26" fmla="*/ 3149010 h 4416631"/>
              <a:gd name="connsiteX27" fmla="*/ 687045 w 2885272"/>
              <a:gd name="connsiteY27" fmla="*/ 3075292 h 4416631"/>
              <a:gd name="connsiteX28" fmla="*/ 650659 w 2885272"/>
              <a:gd name="connsiteY28" fmla="*/ 2993660 h 4416631"/>
              <a:gd name="connsiteX29" fmla="*/ 586633 w 2885272"/>
              <a:gd name="connsiteY29" fmla="*/ 2940023 h 4416631"/>
              <a:gd name="connsiteX30" fmla="*/ 687993 w 2885272"/>
              <a:gd name="connsiteY30" fmla="*/ 2884143 h 4416631"/>
              <a:gd name="connsiteX31" fmla="*/ 778600 w 2885272"/>
              <a:gd name="connsiteY31" fmla="*/ 2854015 h 4416631"/>
              <a:gd name="connsiteX32" fmla="*/ 853378 w 2885272"/>
              <a:gd name="connsiteY32" fmla="*/ 2891461 h 4416631"/>
              <a:gd name="connsiteX33" fmla="*/ 886691 w 2885272"/>
              <a:gd name="connsiteY33" fmla="*/ 2833810 h 4416631"/>
              <a:gd name="connsiteX34" fmla="*/ 956861 w 2885272"/>
              <a:gd name="connsiteY34" fmla="*/ 2871610 h 4416631"/>
              <a:gd name="connsiteX35" fmla="*/ 1001168 w 2885272"/>
              <a:gd name="connsiteY35" fmla="*/ 2825066 h 4416631"/>
              <a:gd name="connsiteX36" fmla="*/ 1059293 w 2885272"/>
              <a:gd name="connsiteY36" fmla="*/ 2824357 h 4416631"/>
              <a:gd name="connsiteX37" fmla="*/ 1128048 w 2885272"/>
              <a:gd name="connsiteY37" fmla="*/ 2811835 h 4416631"/>
              <a:gd name="connsiteX38" fmla="*/ 1219840 w 2885272"/>
              <a:gd name="connsiteY38" fmla="*/ 2829200 h 4416631"/>
              <a:gd name="connsiteX39" fmla="*/ 1241579 w 2885272"/>
              <a:gd name="connsiteY39" fmla="*/ 2785135 h 4416631"/>
              <a:gd name="connsiteX40" fmla="*/ 1317660 w 2885272"/>
              <a:gd name="connsiteY40" fmla="*/ 2867711 h 4416631"/>
              <a:gd name="connsiteX41" fmla="*/ 1366927 w 2885272"/>
              <a:gd name="connsiteY41" fmla="*/ 2849280 h 4416631"/>
              <a:gd name="connsiteX42" fmla="*/ 1407686 w 2885272"/>
              <a:gd name="connsiteY42" fmla="*/ 2805454 h 4416631"/>
              <a:gd name="connsiteX43" fmla="*/ 1448090 w 2885272"/>
              <a:gd name="connsiteY43" fmla="*/ 2761272 h 4416631"/>
              <a:gd name="connsiteX44" fmla="*/ 1467940 w 2885272"/>
              <a:gd name="connsiteY44" fmla="*/ 2703976 h 4416631"/>
              <a:gd name="connsiteX45" fmla="*/ 1482238 w 2885272"/>
              <a:gd name="connsiteY45" fmla="*/ 2632621 h 4416631"/>
              <a:gd name="connsiteX46" fmla="*/ 1475032 w 2885272"/>
              <a:gd name="connsiteY46" fmla="*/ 2519090 h 4416631"/>
              <a:gd name="connsiteX47" fmla="*/ 1490981 w 2885272"/>
              <a:gd name="connsiteY47" fmla="*/ 2439346 h 4416631"/>
              <a:gd name="connsiteX48" fmla="*/ 1448451 w 2885272"/>
              <a:gd name="connsiteY48" fmla="*/ 2391499 h 4416631"/>
              <a:gd name="connsiteX49" fmla="*/ 1485665 w 2885272"/>
              <a:gd name="connsiteY49" fmla="*/ 2333020 h 4416631"/>
              <a:gd name="connsiteX50" fmla="*/ 1550166 w 2885272"/>
              <a:gd name="connsiteY50" fmla="*/ 2287180 h 4416631"/>
              <a:gd name="connsiteX51" fmla="*/ 1528195 w 2885272"/>
              <a:gd name="connsiteY51" fmla="*/ 2216062 h 4416631"/>
              <a:gd name="connsiteX52" fmla="*/ 1538828 w 2885272"/>
              <a:gd name="connsiteY52" fmla="*/ 2146950 h 4416631"/>
              <a:gd name="connsiteX53" fmla="*/ 1554777 w 2885272"/>
              <a:gd name="connsiteY53" fmla="*/ 2083155 h 4416631"/>
              <a:gd name="connsiteX54" fmla="*/ 1593761 w 2885272"/>
              <a:gd name="connsiteY54" fmla="*/ 1997385 h 4416631"/>
              <a:gd name="connsiteX55" fmla="*/ 1656844 w 2885272"/>
              <a:gd name="connsiteY55" fmla="*/ 1954617 h 4416631"/>
              <a:gd name="connsiteX56" fmla="*/ 1686856 w 2885272"/>
              <a:gd name="connsiteY56" fmla="*/ 1865187 h 4416631"/>
              <a:gd name="connsiteX57" fmla="*/ 1703278 w 2885272"/>
              <a:gd name="connsiteY57" fmla="*/ 1766777 h 4416631"/>
              <a:gd name="connsiteX58" fmla="*/ 1708949 w 2885272"/>
              <a:gd name="connsiteY58" fmla="*/ 1695066 h 4416631"/>
              <a:gd name="connsiteX59" fmla="*/ 1703632 w 2885272"/>
              <a:gd name="connsiteY59" fmla="*/ 1636587 h 4416631"/>
              <a:gd name="connsiteX60" fmla="*/ 1666419 w 2885272"/>
              <a:gd name="connsiteY60" fmla="*/ 1540894 h 4416631"/>
              <a:gd name="connsiteX61" fmla="*/ 1645153 w 2885272"/>
              <a:gd name="connsiteY61" fmla="*/ 1466466 h 4416631"/>
              <a:gd name="connsiteX62" fmla="*/ 1591991 w 2885272"/>
              <a:gd name="connsiteY62" fmla="*/ 1418620 h 4416631"/>
              <a:gd name="connsiteX63" fmla="*/ 1549460 w 2885272"/>
              <a:gd name="connsiteY63" fmla="*/ 1370773 h 4416631"/>
              <a:gd name="connsiteX64" fmla="*/ 1469716 w 2885272"/>
              <a:gd name="connsiteY64" fmla="*/ 1306978 h 4416631"/>
              <a:gd name="connsiteX65" fmla="*/ 1416553 w 2885272"/>
              <a:gd name="connsiteY65" fmla="*/ 1269764 h 4416631"/>
              <a:gd name="connsiteX66" fmla="*/ 1427186 w 2885272"/>
              <a:gd name="connsiteY66" fmla="*/ 1227234 h 4416631"/>
              <a:gd name="connsiteX67" fmla="*/ 1443135 w 2885272"/>
              <a:gd name="connsiteY67" fmla="*/ 1195336 h 4416631"/>
              <a:gd name="connsiteX68" fmla="*/ 1485665 w 2885272"/>
              <a:gd name="connsiteY68" fmla="*/ 1158122 h 4416631"/>
              <a:gd name="connsiteX69" fmla="*/ 1490981 w 2885272"/>
              <a:gd name="connsiteY69" fmla="*/ 1115592 h 4416631"/>
              <a:gd name="connsiteX70" fmla="*/ 1490981 w 2885272"/>
              <a:gd name="connsiteY70" fmla="*/ 1062429 h 4416631"/>
              <a:gd name="connsiteX71" fmla="*/ 1469716 w 2885272"/>
              <a:gd name="connsiteY71" fmla="*/ 1019899 h 4416631"/>
              <a:gd name="connsiteX72" fmla="*/ 1459084 w 2885272"/>
              <a:gd name="connsiteY72" fmla="*/ 982685 h 4416631"/>
              <a:gd name="connsiteX73" fmla="*/ 1475032 w 2885272"/>
              <a:gd name="connsiteY73" fmla="*/ 956104 h 4416631"/>
              <a:gd name="connsiteX74" fmla="*/ 1528195 w 2885272"/>
              <a:gd name="connsiteY74" fmla="*/ 892308 h 4416631"/>
              <a:gd name="connsiteX75" fmla="*/ 1544144 w 2885272"/>
              <a:gd name="connsiteY75" fmla="*/ 849778 h 4416631"/>
              <a:gd name="connsiteX76" fmla="*/ 1579114 w 2885272"/>
              <a:gd name="connsiteY76" fmla="*/ 789646 h 4416631"/>
              <a:gd name="connsiteX77" fmla="*/ 1642673 w 2885272"/>
              <a:gd name="connsiteY77" fmla="*/ 766138 h 4416631"/>
              <a:gd name="connsiteX78" fmla="*/ 1685559 w 2885272"/>
              <a:gd name="connsiteY78" fmla="*/ 736604 h 4416631"/>
              <a:gd name="connsiteX79" fmla="*/ 1733169 w 2885272"/>
              <a:gd name="connsiteY79" fmla="*/ 707186 h 4416631"/>
              <a:gd name="connsiteX80" fmla="*/ 1759748 w 2885272"/>
              <a:gd name="connsiteY80" fmla="*/ 664774 h 4416631"/>
              <a:gd name="connsiteX81" fmla="*/ 1799326 w 2885272"/>
              <a:gd name="connsiteY81" fmla="*/ 610546 h 4416631"/>
              <a:gd name="connsiteX82" fmla="*/ 1809958 w 2885272"/>
              <a:gd name="connsiteY82" fmla="*/ 552066 h 4416631"/>
              <a:gd name="connsiteX83" fmla="*/ 1825907 w 2885272"/>
              <a:gd name="connsiteY83" fmla="*/ 514852 h 4416631"/>
              <a:gd name="connsiteX84" fmla="*/ 1831223 w 2885272"/>
              <a:gd name="connsiteY84" fmla="*/ 493587 h 4416631"/>
              <a:gd name="connsiteX85" fmla="*/ 1863950 w 2885272"/>
              <a:gd name="connsiteY85" fmla="*/ 413375 h 4416631"/>
              <a:gd name="connsiteX86" fmla="*/ 1939555 w 2885272"/>
              <a:gd name="connsiteY86" fmla="*/ 407348 h 4416631"/>
              <a:gd name="connsiteX87" fmla="*/ 1979487 w 2885272"/>
              <a:gd name="connsiteY87" fmla="*/ 357968 h 4416631"/>
              <a:gd name="connsiteX88" fmla="*/ 2032532 w 2885272"/>
              <a:gd name="connsiteY88" fmla="*/ 346745 h 4416631"/>
              <a:gd name="connsiteX89" fmla="*/ 2080379 w 2885272"/>
              <a:gd name="connsiteY89" fmla="*/ 313076 h 4416631"/>
              <a:gd name="connsiteX90" fmla="*/ 2130586 w 2885272"/>
              <a:gd name="connsiteY90" fmla="*/ 312366 h 4416631"/>
              <a:gd name="connsiteX91" fmla="*/ 2162721 w 2885272"/>
              <a:gd name="connsiteY91" fmla="*/ 290628 h 4416631"/>
              <a:gd name="connsiteX92" fmla="*/ 2189895 w 2885272"/>
              <a:gd name="connsiteY92" fmla="*/ 246326 h 4416631"/>
              <a:gd name="connsiteX93" fmla="*/ 2223798 w 2885272"/>
              <a:gd name="connsiteY93" fmla="*/ 230141 h 4416631"/>
              <a:gd name="connsiteX94" fmla="*/ 2265974 w 2885272"/>
              <a:gd name="connsiteY94" fmla="*/ 219863 h 4416631"/>
              <a:gd name="connsiteX95" fmla="*/ 2310394 w 2885272"/>
              <a:gd name="connsiteY95" fmla="*/ 232502 h 4416631"/>
              <a:gd name="connsiteX96" fmla="*/ 2345008 w 2885272"/>
              <a:gd name="connsiteY96" fmla="*/ 191275 h 4416631"/>
              <a:gd name="connsiteX97" fmla="*/ 2395572 w 2885272"/>
              <a:gd name="connsiteY97" fmla="*/ 182887 h 4416631"/>
              <a:gd name="connsiteX98" fmla="*/ 2440583 w 2885272"/>
              <a:gd name="connsiteY98" fmla="*/ 161147 h 4416631"/>
              <a:gd name="connsiteX99" fmla="*/ 2482876 w 2885272"/>
              <a:gd name="connsiteY99" fmla="*/ 95463 h 4416631"/>
              <a:gd name="connsiteX100" fmla="*/ 2543954 w 2885272"/>
              <a:gd name="connsiteY100" fmla="*/ 92864 h 4416631"/>
              <a:gd name="connsiteX101" fmla="*/ 2596762 w 2885272"/>
              <a:gd name="connsiteY101" fmla="*/ 93102 h 4416631"/>
              <a:gd name="connsiteX102" fmla="*/ 2633976 w 2885272"/>
              <a:gd name="connsiteY102" fmla="*/ 121097 h 4416631"/>
              <a:gd name="connsiteX103" fmla="*/ 2661622 w 2885272"/>
              <a:gd name="connsiteY103" fmla="*/ 121216 h 4416631"/>
              <a:gd name="connsiteX104" fmla="*/ 2681235 w 2885272"/>
              <a:gd name="connsiteY104" fmla="*/ 126178 h 4416631"/>
              <a:gd name="connsiteX105" fmla="*/ 2694585 w 2885272"/>
              <a:gd name="connsiteY105" fmla="*/ 123105 h 4416631"/>
              <a:gd name="connsiteX106" fmla="*/ 2710061 w 2885272"/>
              <a:gd name="connsiteY106" fmla="*/ 114480 h 4416631"/>
              <a:gd name="connsiteX107" fmla="*/ 2744914 w 2885272"/>
              <a:gd name="connsiteY107" fmla="*/ 85419 h 4416631"/>
              <a:gd name="connsiteX108" fmla="*/ 2773383 w 2885272"/>
              <a:gd name="connsiteY108" fmla="*/ 66514 h 4416631"/>
              <a:gd name="connsiteX109" fmla="*/ 2805399 w 2885272"/>
              <a:gd name="connsiteY109" fmla="*/ 48204 h 4416631"/>
              <a:gd name="connsiteX110" fmla="*/ 2835527 w 2885272"/>
              <a:gd name="connsiteY110" fmla="*/ 26346 h 4416631"/>
              <a:gd name="connsiteX111" fmla="*/ 2854785 w 2885272"/>
              <a:gd name="connsiteY111" fmla="*/ 121 h 4416631"/>
              <a:gd name="connsiteX112" fmla="*/ 2883846 w 2885272"/>
              <a:gd name="connsiteY112" fmla="*/ 15122 h 4416631"/>
              <a:gd name="connsiteX113" fmla="*/ 2880711 w 2885272"/>
              <a:gd name="connsiteY113" fmla="*/ 21485 h 4416631"/>
              <a:gd name="connsiteX0" fmla="*/ 16607 w 2889895"/>
              <a:gd name="connsiteY0" fmla="*/ 4416631 h 4416631"/>
              <a:gd name="connsiteX1" fmla="*/ 3257 w 2889895"/>
              <a:gd name="connsiteY1" fmla="*/ 4306409 h 4416631"/>
              <a:gd name="connsiteX2" fmla="*/ 76384 w 2889895"/>
              <a:gd name="connsiteY2" fmla="*/ 4235409 h 4416631"/>
              <a:gd name="connsiteX3" fmla="*/ 100484 w 2889895"/>
              <a:gd name="connsiteY3" fmla="*/ 4006226 h 4416631"/>
              <a:gd name="connsiteX4" fmla="*/ 225707 w 2889895"/>
              <a:gd name="connsiteY4" fmla="*/ 3901322 h 4416631"/>
              <a:gd name="connsiteX5" fmla="*/ 298360 w 2889895"/>
              <a:gd name="connsiteY5" fmla="*/ 3876511 h 4416631"/>
              <a:gd name="connsiteX6" fmla="*/ 290207 w 2889895"/>
              <a:gd name="connsiteY6" fmla="*/ 3797597 h 4416631"/>
              <a:gd name="connsiteX7" fmla="*/ 314308 w 2889895"/>
              <a:gd name="connsiteY7" fmla="*/ 3744079 h 4416631"/>
              <a:gd name="connsiteX8" fmla="*/ 312656 w 2889895"/>
              <a:gd name="connsiteY8" fmla="*/ 3699304 h 4416631"/>
              <a:gd name="connsiteX9" fmla="*/ 310767 w 2889895"/>
              <a:gd name="connsiteY9" fmla="*/ 3672722 h 4416631"/>
              <a:gd name="connsiteX10" fmla="*/ 332032 w 2889895"/>
              <a:gd name="connsiteY10" fmla="*/ 3635508 h 4416631"/>
              <a:gd name="connsiteX11" fmla="*/ 363930 w 2889895"/>
              <a:gd name="connsiteY11" fmla="*/ 3587662 h 4416631"/>
              <a:gd name="connsiteX12" fmla="*/ 390512 w 2889895"/>
              <a:gd name="connsiteY12" fmla="*/ 3566397 h 4416631"/>
              <a:gd name="connsiteX13" fmla="*/ 417093 w 2889895"/>
              <a:gd name="connsiteY13" fmla="*/ 3587662 h 4416631"/>
              <a:gd name="connsiteX14" fmla="*/ 433042 w 2889895"/>
              <a:gd name="connsiteY14" fmla="*/ 3561080 h 4416631"/>
              <a:gd name="connsiteX15" fmla="*/ 433042 w 2889895"/>
              <a:gd name="connsiteY15" fmla="*/ 3513234 h 4416631"/>
              <a:gd name="connsiteX16" fmla="*/ 438358 w 2889895"/>
              <a:gd name="connsiteY16" fmla="*/ 3470704 h 4416631"/>
              <a:gd name="connsiteX17" fmla="*/ 480888 w 2889895"/>
              <a:gd name="connsiteY17" fmla="*/ 3406908 h 4416631"/>
              <a:gd name="connsiteX18" fmla="*/ 523419 w 2889895"/>
              <a:gd name="connsiteY18" fmla="*/ 3396276 h 4416631"/>
              <a:gd name="connsiteX19" fmla="*/ 592530 w 2889895"/>
              <a:gd name="connsiteY19" fmla="*/ 3380327 h 4416631"/>
              <a:gd name="connsiteX20" fmla="*/ 645693 w 2889895"/>
              <a:gd name="connsiteY20" fmla="*/ 3375011 h 4416631"/>
              <a:gd name="connsiteX21" fmla="*/ 652548 w 2889895"/>
              <a:gd name="connsiteY21" fmla="*/ 3351738 h 4416631"/>
              <a:gd name="connsiteX22" fmla="*/ 636954 w 2889895"/>
              <a:gd name="connsiteY22" fmla="*/ 3324447 h 4416631"/>
              <a:gd name="connsiteX23" fmla="*/ 660699 w 2889895"/>
              <a:gd name="connsiteY23" fmla="*/ 3294911 h 4416631"/>
              <a:gd name="connsiteX24" fmla="*/ 665898 w 2889895"/>
              <a:gd name="connsiteY24" fmla="*/ 3249901 h 4416631"/>
              <a:gd name="connsiteX25" fmla="*/ 707718 w 2889895"/>
              <a:gd name="connsiteY25" fmla="*/ 3222963 h 4416631"/>
              <a:gd name="connsiteX26" fmla="*/ 705237 w 2889895"/>
              <a:gd name="connsiteY26" fmla="*/ 3149010 h 4416631"/>
              <a:gd name="connsiteX27" fmla="*/ 687045 w 2889895"/>
              <a:gd name="connsiteY27" fmla="*/ 3075292 h 4416631"/>
              <a:gd name="connsiteX28" fmla="*/ 650659 w 2889895"/>
              <a:gd name="connsiteY28" fmla="*/ 2993660 h 4416631"/>
              <a:gd name="connsiteX29" fmla="*/ 586633 w 2889895"/>
              <a:gd name="connsiteY29" fmla="*/ 2940023 h 4416631"/>
              <a:gd name="connsiteX30" fmla="*/ 687993 w 2889895"/>
              <a:gd name="connsiteY30" fmla="*/ 2884143 h 4416631"/>
              <a:gd name="connsiteX31" fmla="*/ 778600 w 2889895"/>
              <a:gd name="connsiteY31" fmla="*/ 2854015 h 4416631"/>
              <a:gd name="connsiteX32" fmla="*/ 853378 w 2889895"/>
              <a:gd name="connsiteY32" fmla="*/ 2891461 h 4416631"/>
              <a:gd name="connsiteX33" fmla="*/ 886691 w 2889895"/>
              <a:gd name="connsiteY33" fmla="*/ 2833810 h 4416631"/>
              <a:gd name="connsiteX34" fmla="*/ 956861 w 2889895"/>
              <a:gd name="connsiteY34" fmla="*/ 2871610 h 4416631"/>
              <a:gd name="connsiteX35" fmla="*/ 1001168 w 2889895"/>
              <a:gd name="connsiteY35" fmla="*/ 2825066 h 4416631"/>
              <a:gd name="connsiteX36" fmla="*/ 1059293 w 2889895"/>
              <a:gd name="connsiteY36" fmla="*/ 2824357 h 4416631"/>
              <a:gd name="connsiteX37" fmla="*/ 1128048 w 2889895"/>
              <a:gd name="connsiteY37" fmla="*/ 2811835 h 4416631"/>
              <a:gd name="connsiteX38" fmla="*/ 1219840 w 2889895"/>
              <a:gd name="connsiteY38" fmla="*/ 2829200 h 4416631"/>
              <a:gd name="connsiteX39" fmla="*/ 1241579 w 2889895"/>
              <a:gd name="connsiteY39" fmla="*/ 2785135 h 4416631"/>
              <a:gd name="connsiteX40" fmla="*/ 1317660 w 2889895"/>
              <a:gd name="connsiteY40" fmla="*/ 2867711 h 4416631"/>
              <a:gd name="connsiteX41" fmla="*/ 1366927 w 2889895"/>
              <a:gd name="connsiteY41" fmla="*/ 2849280 h 4416631"/>
              <a:gd name="connsiteX42" fmla="*/ 1407686 w 2889895"/>
              <a:gd name="connsiteY42" fmla="*/ 2805454 h 4416631"/>
              <a:gd name="connsiteX43" fmla="*/ 1448090 w 2889895"/>
              <a:gd name="connsiteY43" fmla="*/ 2761272 h 4416631"/>
              <a:gd name="connsiteX44" fmla="*/ 1467940 w 2889895"/>
              <a:gd name="connsiteY44" fmla="*/ 2703976 h 4416631"/>
              <a:gd name="connsiteX45" fmla="*/ 1482238 w 2889895"/>
              <a:gd name="connsiteY45" fmla="*/ 2632621 h 4416631"/>
              <a:gd name="connsiteX46" fmla="*/ 1475032 w 2889895"/>
              <a:gd name="connsiteY46" fmla="*/ 2519090 h 4416631"/>
              <a:gd name="connsiteX47" fmla="*/ 1490981 w 2889895"/>
              <a:gd name="connsiteY47" fmla="*/ 2439346 h 4416631"/>
              <a:gd name="connsiteX48" fmla="*/ 1448451 w 2889895"/>
              <a:gd name="connsiteY48" fmla="*/ 2391499 h 4416631"/>
              <a:gd name="connsiteX49" fmla="*/ 1485665 w 2889895"/>
              <a:gd name="connsiteY49" fmla="*/ 2333020 h 4416631"/>
              <a:gd name="connsiteX50" fmla="*/ 1550166 w 2889895"/>
              <a:gd name="connsiteY50" fmla="*/ 2287180 h 4416631"/>
              <a:gd name="connsiteX51" fmla="*/ 1528195 w 2889895"/>
              <a:gd name="connsiteY51" fmla="*/ 2216062 h 4416631"/>
              <a:gd name="connsiteX52" fmla="*/ 1538828 w 2889895"/>
              <a:gd name="connsiteY52" fmla="*/ 2146950 h 4416631"/>
              <a:gd name="connsiteX53" fmla="*/ 1554777 w 2889895"/>
              <a:gd name="connsiteY53" fmla="*/ 2083155 h 4416631"/>
              <a:gd name="connsiteX54" fmla="*/ 1593761 w 2889895"/>
              <a:gd name="connsiteY54" fmla="*/ 1997385 h 4416631"/>
              <a:gd name="connsiteX55" fmla="*/ 1656844 w 2889895"/>
              <a:gd name="connsiteY55" fmla="*/ 1954617 h 4416631"/>
              <a:gd name="connsiteX56" fmla="*/ 1686856 w 2889895"/>
              <a:gd name="connsiteY56" fmla="*/ 1865187 h 4416631"/>
              <a:gd name="connsiteX57" fmla="*/ 1703278 w 2889895"/>
              <a:gd name="connsiteY57" fmla="*/ 1766777 h 4416631"/>
              <a:gd name="connsiteX58" fmla="*/ 1708949 w 2889895"/>
              <a:gd name="connsiteY58" fmla="*/ 1695066 h 4416631"/>
              <a:gd name="connsiteX59" fmla="*/ 1703632 w 2889895"/>
              <a:gd name="connsiteY59" fmla="*/ 1636587 h 4416631"/>
              <a:gd name="connsiteX60" fmla="*/ 1666419 w 2889895"/>
              <a:gd name="connsiteY60" fmla="*/ 1540894 h 4416631"/>
              <a:gd name="connsiteX61" fmla="*/ 1645153 w 2889895"/>
              <a:gd name="connsiteY61" fmla="*/ 1466466 h 4416631"/>
              <a:gd name="connsiteX62" fmla="*/ 1591991 w 2889895"/>
              <a:gd name="connsiteY62" fmla="*/ 1418620 h 4416631"/>
              <a:gd name="connsiteX63" fmla="*/ 1549460 w 2889895"/>
              <a:gd name="connsiteY63" fmla="*/ 1370773 h 4416631"/>
              <a:gd name="connsiteX64" fmla="*/ 1469716 w 2889895"/>
              <a:gd name="connsiteY64" fmla="*/ 1306978 h 4416631"/>
              <a:gd name="connsiteX65" fmla="*/ 1416553 w 2889895"/>
              <a:gd name="connsiteY65" fmla="*/ 1269764 h 4416631"/>
              <a:gd name="connsiteX66" fmla="*/ 1427186 w 2889895"/>
              <a:gd name="connsiteY66" fmla="*/ 1227234 h 4416631"/>
              <a:gd name="connsiteX67" fmla="*/ 1443135 w 2889895"/>
              <a:gd name="connsiteY67" fmla="*/ 1195336 h 4416631"/>
              <a:gd name="connsiteX68" fmla="*/ 1485665 w 2889895"/>
              <a:gd name="connsiteY68" fmla="*/ 1158122 h 4416631"/>
              <a:gd name="connsiteX69" fmla="*/ 1490981 w 2889895"/>
              <a:gd name="connsiteY69" fmla="*/ 1115592 h 4416631"/>
              <a:gd name="connsiteX70" fmla="*/ 1490981 w 2889895"/>
              <a:gd name="connsiteY70" fmla="*/ 1062429 h 4416631"/>
              <a:gd name="connsiteX71" fmla="*/ 1469716 w 2889895"/>
              <a:gd name="connsiteY71" fmla="*/ 1019899 h 4416631"/>
              <a:gd name="connsiteX72" fmla="*/ 1459084 w 2889895"/>
              <a:gd name="connsiteY72" fmla="*/ 982685 h 4416631"/>
              <a:gd name="connsiteX73" fmla="*/ 1475032 w 2889895"/>
              <a:gd name="connsiteY73" fmla="*/ 956104 h 4416631"/>
              <a:gd name="connsiteX74" fmla="*/ 1528195 w 2889895"/>
              <a:gd name="connsiteY74" fmla="*/ 892308 h 4416631"/>
              <a:gd name="connsiteX75" fmla="*/ 1544144 w 2889895"/>
              <a:gd name="connsiteY75" fmla="*/ 849778 h 4416631"/>
              <a:gd name="connsiteX76" fmla="*/ 1579114 w 2889895"/>
              <a:gd name="connsiteY76" fmla="*/ 789646 h 4416631"/>
              <a:gd name="connsiteX77" fmla="*/ 1642673 w 2889895"/>
              <a:gd name="connsiteY77" fmla="*/ 766138 h 4416631"/>
              <a:gd name="connsiteX78" fmla="*/ 1685559 w 2889895"/>
              <a:gd name="connsiteY78" fmla="*/ 736604 h 4416631"/>
              <a:gd name="connsiteX79" fmla="*/ 1733169 w 2889895"/>
              <a:gd name="connsiteY79" fmla="*/ 707186 h 4416631"/>
              <a:gd name="connsiteX80" fmla="*/ 1759748 w 2889895"/>
              <a:gd name="connsiteY80" fmla="*/ 664774 h 4416631"/>
              <a:gd name="connsiteX81" fmla="*/ 1799326 w 2889895"/>
              <a:gd name="connsiteY81" fmla="*/ 610546 h 4416631"/>
              <a:gd name="connsiteX82" fmla="*/ 1809958 w 2889895"/>
              <a:gd name="connsiteY82" fmla="*/ 552066 h 4416631"/>
              <a:gd name="connsiteX83" fmla="*/ 1825907 w 2889895"/>
              <a:gd name="connsiteY83" fmla="*/ 514852 h 4416631"/>
              <a:gd name="connsiteX84" fmla="*/ 1831223 w 2889895"/>
              <a:gd name="connsiteY84" fmla="*/ 493587 h 4416631"/>
              <a:gd name="connsiteX85" fmla="*/ 1863950 w 2889895"/>
              <a:gd name="connsiteY85" fmla="*/ 413375 h 4416631"/>
              <a:gd name="connsiteX86" fmla="*/ 1939555 w 2889895"/>
              <a:gd name="connsiteY86" fmla="*/ 407348 h 4416631"/>
              <a:gd name="connsiteX87" fmla="*/ 1979487 w 2889895"/>
              <a:gd name="connsiteY87" fmla="*/ 357968 h 4416631"/>
              <a:gd name="connsiteX88" fmla="*/ 2032532 w 2889895"/>
              <a:gd name="connsiteY88" fmla="*/ 346745 h 4416631"/>
              <a:gd name="connsiteX89" fmla="*/ 2080379 w 2889895"/>
              <a:gd name="connsiteY89" fmla="*/ 313076 h 4416631"/>
              <a:gd name="connsiteX90" fmla="*/ 2130586 w 2889895"/>
              <a:gd name="connsiteY90" fmla="*/ 312366 h 4416631"/>
              <a:gd name="connsiteX91" fmla="*/ 2162721 w 2889895"/>
              <a:gd name="connsiteY91" fmla="*/ 290628 h 4416631"/>
              <a:gd name="connsiteX92" fmla="*/ 2189895 w 2889895"/>
              <a:gd name="connsiteY92" fmla="*/ 246326 h 4416631"/>
              <a:gd name="connsiteX93" fmla="*/ 2223798 w 2889895"/>
              <a:gd name="connsiteY93" fmla="*/ 230141 h 4416631"/>
              <a:gd name="connsiteX94" fmla="*/ 2265974 w 2889895"/>
              <a:gd name="connsiteY94" fmla="*/ 219863 h 4416631"/>
              <a:gd name="connsiteX95" fmla="*/ 2310394 w 2889895"/>
              <a:gd name="connsiteY95" fmla="*/ 232502 h 4416631"/>
              <a:gd name="connsiteX96" fmla="*/ 2345008 w 2889895"/>
              <a:gd name="connsiteY96" fmla="*/ 191275 h 4416631"/>
              <a:gd name="connsiteX97" fmla="*/ 2395572 w 2889895"/>
              <a:gd name="connsiteY97" fmla="*/ 182887 h 4416631"/>
              <a:gd name="connsiteX98" fmla="*/ 2440583 w 2889895"/>
              <a:gd name="connsiteY98" fmla="*/ 161147 h 4416631"/>
              <a:gd name="connsiteX99" fmla="*/ 2482876 w 2889895"/>
              <a:gd name="connsiteY99" fmla="*/ 95463 h 4416631"/>
              <a:gd name="connsiteX100" fmla="*/ 2543954 w 2889895"/>
              <a:gd name="connsiteY100" fmla="*/ 92864 h 4416631"/>
              <a:gd name="connsiteX101" fmla="*/ 2596762 w 2889895"/>
              <a:gd name="connsiteY101" fmla="*/ 93102 h 4416631"/>
              <a:gd name="connsiteX102" fmla="*/ 2633976 w 2889895"/>
              <a:gd name="connsiteY102" fmla="*/ 121097 h 4416631"/>
              <a:gd name="connsiteX103" fmla="*/ 2661622 w 2889895"/>
              <a:gd name="connsiteY103" fmla="*/ 121216 h 4416631"/>
              <a:gd name="connsiteX104" fmla="*/ 2681235 w 2889895"/>
              <a:gd name="connsiteY104" fmla="*/ 126178 h 4416631"/>
              <a:gd name="connsiteX105" fmla="*/ 2694585 w 2889895"/>
              <a:gd name="connsiteY105" fmla="*/ 123105 h 4416631"/>
              <a:gd name="connsiteX106" fmla="*/ 2710061 w 2889895"/>
              <a:gd name="connsiteY106" fmla="*/ 114480 h 4416631"/>
              <a:gd name="connsiteX107" fmla="*/ 2744914 w 2889895"/>
              <a:gd name="connsiteY107" fmla="*/ 85419 h 4416631"/>
              <a:gd name="connsiteX108" fmla="*/ 2773383 w 2889895"/>
              <a:gd name="connsiteY108" fmla="*/ 66514 h 4416631"/>
              <a:gd name="connsiteX109" fmla="*/ 2805399 w 2889895"/>
              <a:gd name="connsiteY109" fmla="*/ 48204 h 4416631"/>
              <a:gd name="connsiteX110" fmla="*/ 2835527 w 2889895"/>
              <a:gd name="connsiteY110" fmla="*/ 26346 h 4416631"/>
              <a:gd name="connsiteX111" fmla="*/ 2854785 w 2889895"/>
              <a:gd name="connsiteY111" fmla="*/ 121 h 4416631"/>
              <a:gd name="connsiteX112" fmla="*/ 2883846 w 2889895"/>
              <a:gd name="connsiteY112" fmla="*/ 15122 h 4416631"/>
              <a:gd name="connsiteX113" fmla="*/ 2880711 w 2889895"/>
              <a:gd name="connsiteY113" fmla="*/ 21485 h 4416631"/>
              <a:gd name="connsiteX114" fmla="*/ 2889895 w 2889895"/>
              <a:gd name="connsiteY114" fmla="*/ 18424 h 4416631"/>
              <a:gd name="connsiteX0" fmla="*/ 16607 w 2885273"/>
              <a:gd name="connsiteY0" fmla="*/ 4416631 h 4416631"/>
              <a:gd name="connsiteX1" fmla="*/ 3257 w 2885273"/>
              <a:gd name="connsiteY1" fmla="*/ 4306409 h 4416631"/>
              <a:gd name="connsiteX2" fmla="*/ 76384 w 2885273"/>
              <a:gd name="connsiteY2" fmla="*/ 4235409 h 4416631"/>
              <a:gd name="connsiteX3" fmla="*/ 100484 w 2885273"/>
              <a:gd name="connsiteY3" fmla="*/ 4006226 h 4416631"/>
              <a:gd name="connsiteX4" fmla="*/ 225707 w 2885273"/>
              <a:gd name="connsiteY4" fmla="*/ 3901322 h 4416631"/>
              <a:gd name="connsiteX5" fmla="*/ 298360 w 2885273"/>
              <a:gd name="connsiteY5" fmla="*/ 3876511 h 4416631"/>
              <a:gd name="connsiteX6" fmla="*/ 290207 w 2885273"/>
              <a:gd name="connsiteY6" fmla="*/ 3797597 h 4416631"/>
              <a:gd name="connsiteX7" fmla="*/ 314308 w 2885273"/>
              <a:gd name="connsiteY7" fmla="*/ 3744079 h 4416631"/>
              <a:gd name="connsiteX8" fmla="*/ 312656 w 2885273"/>
              <a:gd name="connsiteY8" fmla="*/ 3699304 h 4416631"/>
              <a:gd name="connsiteX9" fmla="*/ 310767 w 2885273"/>
              <a:gd name="connsiteY9" fmla="*/ 3672722 h 4416631"/>
              <a:gd name="connsiteX10" fmla="*/ 332032 w 2885273"/>
              <a:gd name="connsiteY10" fmla="*/ 3635508 h 4416631"/>
              <a:gd name="connsiteX11" fmla="*/ 363930 w 2885273"/>
              <a:gd name="connsiteY11" fmla="*/ 3587662 h 4416631"/>
              <a:gd name="connsiteX12" fmla="*/ 390512 w 2885273"/>
              <a:gd name="connsiteY12" fmla="*/ 3566397 h 4416631"/>
              <a:gd name="connsiteX13" fmla="*/ 417093 w 2885273"/>
              <a:gd name="connsiteY13" fmla="*/ 3587662 h 4416631"/>
              <a:gd name="connsiteX14" fmla="*/ 433042 w 2885273"/>
              <a:gd name="connsiteY14" fmla="*/ 3561080 h 4416631"/>
              <a:gd name="connsiteX15" fmla="*/ 433042 w 2885273"/>
              <a:gd name="connsiteY15" fmla="*/ 3513234 h 4416631"/>
              <a:gd name="connsiteX16" fmla="*/ 438358 w 2885273"/>
              <a:gd name="connsiteY16" fmla="*/ 3470704 h 4416631"/>
              <a:gd name="connsiteX17" fmla="*/ 480888 w 2885273"/>
              <a:gd name="connsiteY17" fmla="*/ 3406908 h 4416631"/>
              <a:gd name="connsiteX18" fmla="*/ 523419 w 2885273"/>
              <a:gd name="connsiteY18" fmla="*/ 3396276 h 4416631"/>
              <a:gd name="connsiteX19" fmla="*/ 592530 w 2885273"/>
              <a:gd name="connsiteY19" fmla="*/ 3380327 h 4416631"/>
              <a:gd name="connsiteX20" fmla="*/ 645693 w 2885273"/>
              <a:gd name="connsiteY20" fmla="*/ 3375011 h 4416631"/>
              <a:gd name="connsiteX21" fmla="*/ 652548 w 2885273"/>
              <a:gd name="connsiteY21" fmla="*/ 3351738 h 4416631"/>
              <a:gd name="connsiteX22" fmla="*/ 636954 w 2885273"/>
              <a:gd name="connsiteY22" fmla="*/ 3324447 h 4416631"/>
              <a:gd name="connsiteX23" fmla="*/ 660699 w 2885273"/>
              <a:gd name="connsiteY23" fmla="*/ 3294911 h 4416631"/>
              <a:gd name="connsiteX24" fmla="*/ 665898 w 2885273"/>
              <a:gd name="connsiteY24" fmla="*/ 3249901 h 4416631"/>
              <a:gd name="connsiteX25" fmla="*/ 707718 w 2885273"/>
              <a:gd name="connsiteY25" fmla="*/ 3222963 h 4416631"/>
              <a:gd name="connsiteX26" fmla="*/ 705237 w 2885273"/>
              <a:gd name="connsiteY26" fmla="*/ 3149010 h 4416631"/>
              <a:gd name="connsiteX27" fmla="*/ 687045 w 2885273"/>
              <a:gd name="connsiteY27" fmla="*/ 3075292 h 4416631"/>
              <a:gd name="connsiteX28" fmla="*/ 650659 w 2885273"/>
              <a:gd name="connsiteY28" fmla="*/ 2993660 h 4416631"/>
              <a:gd name="connsiteX29" fmla="*/ 586633 w 2885273"/>
              <a:gd name="connsiteY29" fmla="*/ 2940023 h 4416631"/>
              <a:gd name="connsiteX30" fmla="*/ 687993 w 2885273"/>
              <a:gd name="connsiteY30" fmla="*/ 2884143 h 4416631"/>
              <a:gd name="connsiteX31" fmla="*/ 778600 w 2885273"/>
              <a:gd name="connsiteY31" fmla="*/ 2854015 h 4416631"/>
              <a:gd name="connsiteX32" fmla="*/ 853378 w 2885273"/>
              <a:gd name="connsiteY32" fmla="*/ 2891461 h 4416631"/>
              <a:gd name="connsiteX33" fmla="*/ 886691 w 2885273"/>
              <a:gd name="connsiteY33" fmla="*/ 2833810 h 4416631"/>
              <a:gd name="connsiteX34" fmla="*/ 956861 w 2885273"/>
              <a:gd name="connsiteY34" fmla="*/ 2871610 h 4416631"/>
              <a:gd name="connsiteX35" fmla="*/ 1001168 w 2885273"/>
              <a:gd name="connsiteY35" fmla="*/ 2825066 h 4416631"/>
              <a:gd name="connsiteX36" fmla="*/ 1059293 w 2885273"/>
              <a:gd name="connsiteY36" fmla="*/ 2824357 h 4416631"/>
              <a:gd name="connsiteX37" fmla="*/ 1128048 w 2885273"/>
              <a:gd name="connsiteY37" fmla="*/ 2811835 h 4416631"/>
              <a:gd name="connsiteX38" fmla="*/ 1219840 w 2885273"/>
              <a:gd name="connsiteY38" fmla="*/ 2829200 h 4416631"/>
              <a:gd name="connsiteX39" fmla="*/ 1241579 w 2885273"/>
              <a:gd name="connsiteY39" fmla="*/ 2785135 h 4416631"/>
              <a:gd name="connsiteX40" fmla="*/ 1317660 w 2885273"/>
              <a:gd name="connsiteY40" fmla="*/ 2867711 h 4416631"/>
              <a:gd name="connsiteX41" fmla="*/ 1366927 w 2885273"/>
              <a:gd name="connsiteY41" fmla="*/ 2849280 h 4416631"/>
              <a:gd name="connsiteX42" fmla="*/ 1407686 w 2885273"/>
              <a:gd name="connsiteY42" fmla="*/ 2805454 h 4416631"/>
              <a:gd name="connsiteX43" fmla="*/ 1448090 w 2885273"/>
              <a:gd name="connsiteY43" fmla="*/ 2761272 h 4416631"/>
              <a:gd name="connsiteX44" fmla="*/ 1467940 w 2885273"/>
              <a:gd name="connsiteY44" fmla="*/ 2703976 h 4416631"/>
              <a:gd name="connsiteX45" fmla="*/ 1482238 w 2885273"/>
              <a:gd name="connsiteY45" fmla="*/ 2632621 h 4416631"/>
              <a:gd name="connsiteX46" fmla="*/ 1475032 w 2885273"/>
              <a:gd name="connsiteY46" fmla="*/ 2519090 h 4416631"/>
              <a:gd name="connsiteX47" fmla="*/ 1490981 w 2885273"/>
              <a:gd name="connsiteY47" fmla="*/ 2439346 h 4416631"/>
              <a:gd name="connsiteX48" fmla="*/ 1448451 w 2885273"/>
              <a:gd name="connsiteY48" fmla="*/ 2391499 h 4416631"/>
              <a:gd name="connsiteX49" fmla="*/ 1485665 w 2885273"/>
              <a:gd name="connsiteY49" fmla="*/ 2333020 h 4416631"/>
              <a:gd name="connsiteX50" fmla="*/ 1550166 w 2885273"/>
              <a:gd name="connsiteY50" fmla="*/ 2287180 h 4416631"/>
              <a:gd name="connsiteX51" fmla="*/ 1528195 w 2885273"/>
              <a:gd name="connsiteY51" fmla="*/ 2216062 h 4416631"/>
              <a:gd name="connsiteX52" fmla="*/ 1538828 w 2885273"/>
              <a:gd name="connsiteY52" fmla="*/ 2146950 h 4416631"/>
              <a:gd name="connsiteX53" fmla="*/ 1554777 w 2885273"/>
              <a:gd name="connsiteY53" fmla="*/ 2083155 h 4416631"/>
              <a:gd name="connsiteX54" fmla="*/ 1593761 w 2885273"/>
              <a:gd name="connsiteY54" fmla="*/ 1997385 h 4416631"/>
              <a:gd name="connsiteX55" fmla="*/ 1656844 w 2885273"/>
              <a:gd name="connsiteY55" fmla="*/ 1954617 h 4416631"/>
              <a:gd name="connsiteX56" fmla="*/ 1686856 w 2885273"/>
              <a:gd name="connsiteY56" fmla="*/ 1865187 h 4416631"/>
              <a:gd name="connsiteX57" fmla="*/ 1703278 w 2885273"/>
              <a:gd name="connsiteY57" fmla="*/ 1766777 h 4416631"/>
              <a:gd name="connsiteX58" fmla="*/ 1708949 w 2885273"/>
              <a:gd name="connsiteY58" fmla="*/ 1695066 h 4416631"/>
              <a:gd name="connsiteX59" fmla="*/ 1703632 w 2885273"/>
              <a:gd name="connsiteY59" fmla="*/ 1636587 h 4416631"/>
              <a:gd name="connsiteX60" fmla="*/ 1666419 w 2885273"/>
              <a:gd name="connsiteY60" fmla="*/ 1540894 h 4416631"/>
              <a:gd name="connsiteX61" fmla="*/ 1645153 w 2885273"/>
              <a:gd name="connsiteY61" fmla="*/ 1466466 h 4416631"/>
              <a:gd name="connsiteX62" fmla="*/ 1591991 w 2885273"/>
              <a:gd name="connsiteY62" fmla="*/ 1418620 h 4416631"/>
              <a:gd name="connsiteX63" fmla="*/ 1549460 w 2885273"/>
              <a:gd name="connsiteY63" fmla="*/ 1370773 h 4416631"/>
              <a:gd name="connsiteX64" fmla="*/ 1469716 w 2885273"/>
              <a:gd name="connsiteY64" fmla="*/ 1306978 h 4416631"/>
              <a:gd name="connsiteX65" fmla="*/ 1416553 w 2885273"/>
              <a:gd name="connsiteY65" fmla="*/ 1269764 h 4416631"/>
              <a:gd name="connsiteX66" fmla="*/ 1427186 w 2885273"/>
              <a:gd name="connsiteY66" fmla="*/ 1227234 h 4416631"/>
              <a:gd name="connsiteX67" fmla="*/ 1443135 w 2885273"/>
              <a:gd name="connsiteY67" fmla="*/ 1195336 h 4416631"/>
              <a:gd name="connsiteX68" fmla="*/ 1485665 w 2885273"/>
              <a:gd name="connsiteY68" fmla="*/ 1158122 h 4416631"/>
              <a:gd name="connsiteX69" fmla="*/ 1490981 w 2885273"/>
              <a:gd name="connsiteY69" fmla="*/ 1115592 h 4416631"/>
              <a:gd name="connsiteX70" fmla="*/ 1490981 w 2885273"/>
              <a:gd name="connsiteY70" fmla="*/ 1062429 h 4416631"/>
              <a:gd name="connsiteX71" fmla="*/ 1469716 w 2885273"/>
              <a:gd name="connsiteY71" fmla="*/ 1019899 h 4416631"/>
              <a:gd name="connsiteX72" fmla="*/ 1459084 w 2885273"/>
              <a:gd name="connsiteY72" fmla="*/ 982685 h 4416631"/>
              <a:gd name="connsiteX73" fmla="*/ 1475032 w 2885273"/>
              <a:gd name="connsiteY73" fmla="*/ 956104 h 4416631"/>
              <a:gd name="connsiteX74" fmla="*/ 1528195 w 2885273"/>
              <a:gd name="connsiteY74" fmla="*/ 892308 h 4416631"/>
              <a:gd name="connsiteX75" fmla="*/ 1544144 w 2885273"/>
              <a:gd name="connsiteY75" fmla="*/ 849778 h 4416631"/>
              <a:gd name="connsiteX76" fmla="*/ 1579114 w 2885273"/>
              <a:gd name="connsiteY76" fmla="*/ 789646 h 4416631"/>
              <a:gd name="connsiteX77" fmla="*/ 1642673 w 2885273"/>
              <a:gd name="connsiteY77" fmla="*/ 766138 h 4416631"/>
              <a:gd name="connsiteX78" fmla="*/ 1685559 w 2885273"/>
              <a:gd name="connsiteY78" fmla="*/ 736604 h 4416631"/>
              <a:gd name="connsiteX79" fmla="*/ 1733169 w 2885273"/>
              <a:gd name="connsiteY79" fmla="*/ 707186 h 4416631"/>
              <a:gd name="connsiteX80" fmla="*/ 1759748 w 2885273"/>
              <a:gd name="connsiteY80" fmla="*/ 664774 h 4416631"/>
              <a:gd name="connsiteX81" fmla="*/ 1799326 w 2885273"/>
              <a:gd name="connsiteY81" fmla="*/ 610546 h 4416631"/>
              <a:gd name="connsiteX82" fmla="*/ 1809958 w 2885273"/>
              <a:gd name="connsiteY82" fmla="*/ 552066 h 4416631"/>
              <a:gd name="connsiteX83" fmla="*/ 1825907 w 2885273"/>
              <a:gd name="connsiteY83" fmla="*/ 514852 h 4416631"/>
              <a:gd name="connsiteX84" fmla="*/ 1831223 w 2885273"/>
              <a:gd name="connsiteY84" fmla="*/ 493587 h 4416631"/>
              <a:gd name="connsiteX85" fmla="*/ 1863950 w 2885273"/>
              <a:gd name="connsiteY85" fmla="*/ 413375 h 4416631"/>
              <a:gd name="connsiteX86" fmla="*/ 1939555 w 2885273"/>
              <a:gd name="connsiteY86" fmla="*/ 407348 h 4416631"/>
              <a:gd name="connsiteX87" fmla="*/ 1979487 w 2885273"/>
              <a:gd name="connsiteY87" fmla="*/ 357968 h 4416631"/>
              <a:gd name="connsiteX88" fmla="*/ 2032532 w 2885273"/>
              <a:gd name="connsiteY88" fmla="*/ 346745 h 4416631"/>
              <a:gd name="connsiteX89" fmla="*/ 2080379 w 2885273"/>
              <a:gd name="connsiteY89" fmla="*/ 313076 h 4416631"/>
              <a:gd name="connsiteX90" fmla="*/ 2130586 w 2885273"/>
              <a:gd name="connsiteY90" fmla="*/ 312366 h 4416631"/>
              <a:gd name="connsiteX91" fmla="*/ 2162721 w 2885273"/>
              <a:gd name="connsiteY91" fmla="*/ 290628 h 4416631"/>
              <a:gd name="connsiteX92" fmla="*/ 2189895 w 2885273"/>
              <a:gd name="connsiteY92" fmla="*/ 246326 h 4416631"/>
              <a:gd name="connsiteX93" fmla="*/ 2223798 w 2885273"/>
              <a:gd name="connsiteY93" fmla="*/ 230141 h 4416631"/>
              <a:gd name="connsiteX94" fmla="*/ 2265974 w 2885273"/>
              <a:gd name="connsiteY94" fmla="*/ 219863 h 4416631"/>
              <a:gd name="connsiteX95" fmla="*/ 2310394 w 2885273"/>
              <a:gd name="connsiteY95" fmla="*/ 232502 h 4416631"/>
              <a:gd name="connsiteX96" fmla="*/ 2345008 w 2885273"/>
              <a:gd name="connsiteY96" fmla="*/ 191275 h 4416631"/>
              <a:gd name="connsiteX97" fmla="*/ 2395572 w 2885273"/>
              <a:gd name="connsiteY97" fmla="*/ 182887 h 4416631"/>
              <a:gd name="connsiteX98" fmla="*/ 2440583 w 2885273"/>
              <a:gd name="connsiteY98" fmla="*/ 161147 h 4416631"/>
              <a:gd name="connsiteX99" fmla="*/ 2482876 w 2885273"/>
              <a:gd name="connsiteY99" fmla="*/ 95463 h 4416631"/>
              <a:gd name="connsiteX100" fmla="*/ 2543954 w 2885273"/>
              <a:gd name="connsiteY100" fmla="*/ 92864 h 4416631"/>
              <a:gd name="connsiteX101" fmla="*/ 2596762 w 2885273"/>
              <a:gd name="connsiteY101" fmla="*/ 93102 h 4416631"/>
              <a:gd name="connsiteX102" fmla="*/ 2633976 w 2885273"/>
              <a:gd name="connsiteY102" fmla="*/ 121097 h 4416631"/>
              <a:gd name="connsiteX103" fmla="*/ 2661622 w 2885273"/>
              <a:gd name="connsiteY103" fmla="*/ 121216 h 4416631"/>
              <a:gd name="connsiteX104" fmla="*/ 2681235 w 2885273"/>
              <a:gd name="connsiteY104" fmla="*/ 126178 h 4416631"/>
              <a:gd name="connsiteX105" fmla="*/ 2694585 w 2885273"/>
              <a:gd name="connsiteY105" fmla="*/ 123105 h 4416631"/>
              <a:gd name="connsiteX106" fmla="*/ 2710061 w 2885273"/>
              <a:gd name="connsiteY106" fmla="*/ 114480 h 4416631"/>
              <a:gd name="connsiteX107" fmla="*/ 2744914 w 2885273"/>
              <a:gd name="connsiteY107" fmla="*/ 85419 h 4416631"/>
              <a:gd name="connsiteX108" fmla="*/ 2773383 w 2885273"/>
              <a:gd name="connsiteY108" fmla="*/ 66514 h 4416631"/>
              <a:gd name="connsiteX109" fmla="*/ 2805399 w 2885273"/>
              <a:gd name="connsiteY109" fmla="*/ 48204 h 4416631"/>
              <a:gd name="connsiteX110" fmla="*/ 2835527 w 2885273"/>
              <a:gd name="connsiteY110" fmla="*/ 26346 h 4416631"/>
              <a:gd name="connsiteX111" fmla="*/ 2854785 w 2885273"/>
              <a:gd name="connsiteY111" fmla="*/ 121 h 4416631"/>
              <a:gd name="connsiteX112" fmla="*/ 2883846 w 2885273"/>
              <a:gd name="connsiteY112" fmla="*/ 15122 h 4416631"/>
              <a:gd name="connsiteX113" fmla="*/ 2880711 w 2885273"/>
              <a:gd name="connsiteY113" fmla="*/ 21485 h 4416631"/>
              <a:gd name="connsiteX0" fmla="*/ 16607 w 2883847"/>
              <a:gd name="connsiteY0" fmla="*/ 4416631 h 4416631"/>
              <a:gd name="connsiteX1" fmla="*/ 3257 w 2883847"/>
              <a:gd name="connsiteY1" fmla="*/ 4306409 h 4416631"/>
              <a:gd name="connsiteX2" fmla="*/ 76384 w 2883847"/>
              <a:gd name="connsiteY2" fmla="*/ 4235409 h 4416631"/>
              <a:gd name="connsiteX3" fmla="*/ 100484 w 2883847"/>
              <a:gd name="connsiteY3" fmla="*/ 4006226 h 4416631"/>
              <a:gd name="connsiteX4" fmla="*/ 225707 w 2883847"/>
              <a:gd name="connsiteY4" fmla="*/ 3901322 h 4416631"/>
              <a:gd name="connsiteX5" fmla="*/ 298360 w 2883847"/>
              <a:gd name="connsiteY5" fmla="*/ 3876511 h 4416631"/>
              <a:gd name="connsiteX6" fmla="*/ 290207 w 2883847"/>
              <a:gd name="connsiteY6" fmla="*/ 3797597 h 4416631"/>
              <a:gd name="connsiteX7" fmla="*/ 314308 w 2883847"/>
              <a:gd name="connsiteY7" fmla="*/ 3744079 h 4416631"/>
              <a:gd name="connsiteX8" fmla="*/ 312656 w 2883847"/>
              <a:gd name="connsiteY8" fmla="*/ 3699304 h 4416631"/>
              <a:gd name="connsiteX9" fmla="*/ 310767 w 2883847"/>
              <a:gd name="connsiteY9" fmla="*/ 3672722 h 4416631"/>
              <a:gd name="connsiteX10" fmla="*/ 332032 w 2883847"/>
              <a:gd name="connsiteY10" fmla="*/ 3635508 h 4416631"/>
              <a:gd name="connsiteX11" fmla="*/ 363930 w 2883847"/>
              <a:gd name="connsiteY11" fmla="*/ 3587662 h 4416631"/>
              <a:gd name="connsiteX12" fmla="*/ 390512 w 2883847"/>
              <a:gd name="connsiteY12" fmla="*/ 3566397 h 4416631"/>
              <a:gd name="connsiteX13" fmla="*/ 417093 w 2883847"/>
              <a:gd name="connsiteY13" fmla="*/ 3587662 h 4416631"/>
              <a:gd name="connsiteX14" fmla="*/ 433042 w 2883847"/>
              <a:gd name="connsiteY14" fmla="*/ 3561080 h 4416631"/>
              <a:gd name="connsiteX15" fmla="*/ 433042 w 2883847"/>
              <a:gd name="connsiteY15" fmla="*/ 3513234 h 4416631"/>
              <a:gd name="connsiteX16" fmla="*/ 438358 w 2883847"/>
              <a:gd name="connsiteY16" fmla="*/ 3470704 h 4416631"/>
              <a:gd name="connsiteX17" fmla="*/ 480888 w 2883847"/>
              <a:gd name="connsiteY17" fmla="*/ 3406908 h 4416631"/>
              <a:gd name="connsiteX18" fmla="*/ 523419 w 2883847"/>
              <a:gd name="connsiteY18" fmla="*/ 3396276 h 4416631"/>
              <a:gd name="connsiteX19" fmla="*/ 592530 w 2883847"/>
              <a:gd name="connsiteY19" fmla="*/ 3380327 h 4416631"/>
              <a:gd name="connsiteX20" fmla="*/ 645693 w 2883847"/>
              <a:gd name="connsiteY20" fmla="*/ 3375011 h 4416631"/>
              <a:gd name="connsiteX21" fmla="*/ 652548 w 2883847"/>
              <a:gd name="connsiteY21" fmla="*/ 3351738 h 4416631"/>
              <a:gd name="connsiteX22" fmla="*/ 636954 w 2883847"/>
              <a:gd name="connsiteY22" fmla="*/ 3324447 h 4416631"/>
              <a:gd name="connsiteX23" fmla="*/ 660699 w 2883847"/>
              <a:gd name="connsiteY23" fmla="*/ 3294911 h 4416631"/>
              <a:gd name="connsiteX24" fmla="*/ 665898 w 2883847"/>
              <a:gd name="connsiteY24" fmla="*/ 3249901 h 4416631"/>
              <a:gd name="connsiteX25" fmla="*/ 707718 w 2883847"/>
              <a:gd name="connsiteY25" fmla="*/ 3222963 h 4416631"/>
              <a:gd name="connsiteX26" fmla="*/ 705237 w 2883847"/>
              <a:gd name="connsiteY26" fmla="*/ 3149010 h 4416631"/>
              <a:gd name="connsiteX27" fmla="*/ 687045 w 2883847"/>
              <a:gd name="connsiteY27" fmla="*/ 3075292 h 4416631"/>
              <a:gd name="connsiteX28" fmla="*/ 650659 w 2883847"/>
              <a:gd name="connsiteY28" fmla="*/ 2993660 h 4416631"/>
              <a:gd name="connsiteX29" fmla="*/ 586633 w 2883847"/>
              <a:gd name="connsiteY29" fmla="*/ 2940023 h 4416631"/>
              <a:gd name="connsiteX30" fmla="*/ 687993 w 2883847"/>
              <a:gd name="connsiteY30" fmla="*/ 2884143 h 4416631"/>
              <a:gd name="connsiteX31" fmla="*/ 778600 w 2883847"/>
              <a:gd name="connsiteY31" fmla="*/ 2854015 h 4416631"/>
              <a:gd name="connsiteX32" fmla="*/ 853378 w 2883847"/>
              <a:gd name="connsiteY32" fmla="*/ 2891461 h 4416631"/>
              <a:gd name="connsiteX33" fmla="*/ 886691 w 2883847"/>
              <a:gd name="connsiteY33" fmla="*/ 2833810 h 4416631"/>
              <a:gd name="connsiteX34" fmla="*/ 956861 w 2883847"/>
              <a:gd name="connsiteY34" fmla="*/ 2871610 h 4416631"/>
              <a:gd name="connsiteX35" fmla="*/ 1001168 w 2883847"/>
              <a:gd name="connsiteY35" fmla="*/ 2825066 h 4416631"/>
              <a:gd name="connsiteX36" fmla="*/ 1059293 w 2883847"/>
              <a:gd name="connsiteY36" fmla="*/ 2824357 h 4416631"/>
              <a:gd name="connsiteX37" fmla="*/ 1128048 w 2883847"/>
              <a:gd name="connsiteY37" fmla="*/ 2811835 h 4416631"/>
              <a:gd name="connsiteX38" fmla="*/ 1219840 w 2883847"/>
              <a:gd name="connsiteY38" fmla="*/ 2829200 h 4416631"/>
              <a:gd name="connsiteX39" fmla="*/ 1241579 w 2883847"/>
              <a:gd name="connsiteY39" fmla="*/ 2785135 h 4416631"/>
              <a:gd name="connsiteX40" fmla="*/ 1317660 w 2883847"/>
              <a:gd name="connsiteY40" fmla="*/ 2867711 h 4416631"/>
              <a:gd name="connsiteX41" fmla="*/ 1366927 w 2883847"/>
              <a:gd name="connsiteY41" fmla="*/ 2849280 h 4416631"/>
              <a:gd name="connsiteX42" fmla="*/ 1407686 w 2883847"/>
              <a:gd name="connsiteY42" fmla="*/ 2805454 h 4416631"/>
              <a:gd name="connsiteX43" fmla="*/ 1448090 w 2883847"/>
              <a:gd name="connsiteY43" fmla="*/ 2761272 h 4416631"/>
              <a:gd name="connsiteX44" fmla="*/ 1467940 w 2883847"/>
              <a:gd name="connsiteY44" fmla="*/ 2703976 h 4416631"/>
              <a:gd name="connsiteX45" fmla="*/ 1482238 w 2883847"/>
              <a:gd name="connsiteY45" fmla="*/ 2632621 h 4416631"/>
              <a:gd name="connsiteX46" fmla="*/ 1475032 w 2883847"/>
              <a:gd name="connsiteY46" fmla="*/ 2519090 h 4416631"/>
              <a:gd name="connsiteX47" fmla="*/ 1490981 w 2883847"/>
              <a:gd name="connsiteY47" fmla="*/ 2439346 h 4416631"/>
              <a:gd name="connsiteX48" fmla="*/ 1448451 w 2883847"/>
              <a:gd name="connsiteY48" fmla="*/ 2391499 h 4416631"/>
              <a:gd name="connsiteX49" fmla="*/ 1485665 w 2883847"/>
              <a:gd name="connsiteY49" fmla="*/ 2333020 h 4416631"/>
              <a:gd name="connsiteX50" fmla="*/ 1550166 w 2883847"/>
              <a:gd name="connsiteY50" fmla="*/ 2287180 h 4416631"/>
              <a:gd name="connsiteX51" fmla="*/ 1528195 w 2883847"/>
              <a:gd name="connsiteY51" fmla="*/ 2216062 h 4416631"/>
              <a:gd name="connsiteX52" fmla="*/ 1538828 w 2883847"/>
              <a:gd name="connsiteY52" fmla="*/ 2146950 h 4416631"/>
              <a:gd name="connsiteX53" fmla="*/ 1554777 w 2883847"/>
              <a:gd name="connsiteY53" fmla="*/ 2083155 h 4416631"/>
              <a:gd name="connsiteX54" fmla="*/ 1593761 w 2883847"/>
              <a:gd name="connsiteY54" fmla="*/ 1997385 h 4416631"/>
              <a:gd name="connsiteX55" fmla="*/ 1656844 w 2883847"/>
              <a:gd name="connsiteY55" fmla="*/ 1954617 h 4416631"/>
              <a:gd name="connsiteX56" fmla="*/ 1686856 w 2883847"/>
              <a:gd name="connsiteY56" fmla="*/ 1865187 h 4416631"/>
              <a:gd name="connsiteX57" fmla="*/ 1703278 w 2883847"/>
              <a:gd name="connsiteY57" fmla="*/ 1766777 h 4416631"/>
              <a:gd name="connsiteX58" fmla="*/ 1708949 w 2883847"/>
              <a:gd name="connsiteY58" fmla="*/ 1695066 h 4416631"/>
              <a:gd name="connsiteX59" fmla="*/ 1703632 w 2883847"/>
              <a:gd name="connsiteY59" fmla="*/ 1636587 h 4416631"/>
              <a:gd name="connsiteX60" fmla="*/ 1666419 w 2883847"/>
              <a:gd name="connsiteY60" fmla="*/ 1540894 h 4416631"/>
              <a:gd name="connsiteX61" fmla="*/ 1645153 w 2883847"/>
              <a:gd name="connsiteY61" fmla="*/ 1466466 h 4416631"/>
              <a:gd name="connsiteX62" fmla="*/ 1591991 w 2883847"/>
              <a:gd name="connsiteY62" fmla="*/ 1418620 h 4416631"/>
              <a:gd name="connsiteX63" fmla="*/ 1549460 w 2883847"/>
              <a:gd name="connsiteY63" fmla="*/ 1370773 h 4416631"/>
              <a:gd name="connsiteX64" fmla="*/ 1469716 w 2883847"/>
              <a:gd name="connsiteY64" fmla="*/ 1306978 h 4416631"/>
              <a:gd name="connsiteX65" fmla="*/ 1416553 w 2883847"/>
              <a:gd name="connsiteY65" fmla="*/ 1269764 h 4416631"/>
              <a:gd name="connsiteX66" fmla="*/ 1427186 w 2883847"/>
              <a:gd name="connsiteY66" fmla="*/ 1227234 h 4416631"/>
              <a:gd name="connsiteX67" fmla="*/ 1443135 w 2883847"/>
              <a:gd name="connsiteY67" fmla="*/ 1195336 h 4416631"/>
              <a:gd name="connsiteX68" fmla="*/ 1485665 w 2883847"/>
              <a:gd name="connsiteY68" fmla="*/ 1158122 h 4416631"/>
              <a:gd name="connsiteX69" fmla="*/ 1490981 w 2883847"/>
              <a:gd name="connsiteY69" fmla="*/ 1115592 h 4416631"/>
              <a:gd name="connsiteX70" fmla="*/ 1490981 w 2883847"/>
              <a:gd name="connsiteY70" fmla="*/ 1062429 h 4416631"/>
              <a:gd name="connsiteX71" fmla="*/ 1469716 w 2883847"/>
              <a:gd name="connsiteY71" fmla="*/ 1019899 h 4416631"/>
              <a:gd name="connsiteX72" fmla="*/ 1459084 w 2883847"/>
              <a:gd name="connsiteY72" fmla="*/ 982685 h 4416631"/>
              <a:gd name="connsiteX73" fmla="*/ 1475032 w 2883847"/>
              <a:gd name="connsiteY73" fmla="*/ 956104 h 4416631"/>
              <a:gd name="connsiteX74" fmla="*/ 1528195 w 2883847"/>
              <a:gd name="connsiteY74" fmla="*/ 892308 h 4416631"/>
              <a:gd name="connsiteX75" fmla="*/ 1544144 w 2883847"/>
              <a:gd name="connsiteY75" fmla="*/ 849778 h 4416631"/>
              <a:gd name="connsiteX76" fmla="*/ 1579114 w 2883847"/>
              <a:gd name="connsiteY76" fmla="*/ 789646 h 4416631"/>
              <a:gd name="connsiteX77" fmla="*/ 1642673 w 2883847"/>
              <a:gd name="connsiteY77" fmla="*/ 766138 h 4416631"/>
              <a:gd name="connsiteX78" fmla="*/ 1685559 w 2883847"/>
              <a:gd name="connsiteY78" fmla="*/ 736604 h 4416631"/>
              <a:gd name="connsiteX79" fmla="*/ 1733169 w 2883847"/>
              <a:gd name="connsiteY79" fmla="*/ 707186 h 4416631"/>
              <a:gd name="connsiteX80" fmla="*/ 1759748 w 2883847"/>
              <a:gd name="connsiteY80" fmla="*/ 664774 h 4416631"/>
              <a:gd name="connsiteX81" fmla="*/ 1799326 w 2883847"/>
              <a:gd name="connsiteY81" fmla="*/ 610546 h 4416631"/>
              <a:gd name="connsiteX82" fmla="*/ 1809958 w 2883847"/>
              <a:gd name="connsiteY82" fmla="*/ 552066 h 4416631"/>
              <a:gd name="connsiteX83" fmla="*/ 1825907 w 2883847"/>
              <a:gd name="connsiteY83" fmla="*/ 514852 h 4416631"/>
              <a:gd name="connsiteX84" fmla="*/ 1831223 w 2883847"/>
              <a:gd name="connsiteY84" fmla="*/ 493587 h 4416631"/>
              <a:gd name="connsiteX85" fmla="*/ 1863950 w 2883847"/>
              <a:gd name="connsiteY85" fmla="*/ 413375 h 4416631"/>
              <a:gd name="connsiteX86" fmla="*/ 1939555 w 2883847"/>
              <a:gd name="connsiteY86" fmla="*/ 407348 h 4416631"/>
              <a:gd name="connsiteX87" fmla="*/ 1979487 w 2883847"/>
              <a:gd name="connsiteY87" fmla="*/ 357968 h 4416631"/>
              <a:gd name="connsiteX88" fmla="*/ 2032532 w 2883847"/>
              <a:gd name="connsiteY88" fmla="*/ 346745 h 4416631"/>
              <a:gd name="connsiteX89" fmla="*/ 2080379 w 2883847"/>
              <a:gd name="connsiteY89" fmla="*/ 313076 h 4416631"/>
              <a:gd name="connsiteX90" fmla="*/ 2130586 w 2883847"/>
              <a:gd name="connsiteY90" fmla="*/ 312366 h 4416631"/>
              <a:gd name="connsiteX91" fmla="*/ 2162721 w 2883847"/>
              <a:gd name="connsiteY91" fmla="*/ 290628 h 4416631"/>
              <a:gd name="connsiteX92" fmla="*/ 2189895 w 2883847"/>
              <a:gd name="connsiteY92" fmla="*/ 246326 h 4416631"/>
              <a:gd name="connsiteX93" fmla="*/ 2223798 w 2883847"/>
              <a:gd name="connsiteY93" fmla="*/ 230141 h 4416631"/>
              <a:gd name="connsiteX94" fmla="*/ 2265974 w 2883847"/>
              <a:gd name="connsiteY94" fmla="*/ 219863 h 4416631"/>
              <a:gd name="connsiteX95" fmla="*/ 2310394 w 2883847"/>
              <a:gd name="connsiteY95" fmla="*/ 232502 h 4416631"/>
              <a:gd name="connsiteX96" fmla="*/ 2345008 w 2883847"/>
              <a:gd name="connsiteY96" fmla="*/ 191275 h 4416631"/>
              <a:gd name="connsiteX97" fmla="*/ 2395572 w 2883847"/>
              <a:gd name="connsiteY97" fmla="*/ 182887 h 4416631"/>
              <a:gd name="connsiteX98" fmla="*/ 2440583 w 2883847"/>
              <a:gd name="connsiteY98" fmla="*/ 161147 h 4416631"/>
              <a:gd name="connsiteX99" fmla="*/ 2482876 w 2883847"/>
              <a:gd name="connsiteY99" fmla="*/ 95463 h 4416631"/>
              <a:gd name="connsiteX100" fmla="*/ 2543954 w 2883847"/>
              <a:gd name="connsiteY100" fmla="*/ 92864 h 4416631"/>
              <a:gd name="connsiteX101" fmla="*/ 2596762 w 2883847"/>
              <a:gd name="connsiteY101" fmla="*/ 93102 h 4416631"/>
              <a:gd name="connsiteX102" fmla="*/ 2633976 w 2883847"/>
              <a:gd name="connsiteY102" fmla="*/ 121097 h 4416631"/>
              <a:gd name="connsiteX103" fmla="*/ 2661622 w 2883847"/>
              <a:gd name="connsiteY103" fmla="*/ 121216 h 4416631"/>
              <a:gd name="connsiteX104" fmla="*/ 2681235 w 2883847"/>
              <a:gd name="connsiteY104" fmla="*/ 126178 h 4416631"/>
              <a:gd name="connsiteX105" fmla="*/ 2694585 w 2883847"/>
              <a:gd name="connsiteY105" fmla="*/ 123105 h 4416631"/>
              <a:gd name="connsiteX106" fmla="*/ 2710061 w 2883847"/>
              <a:gd name="connsiteY106" fmla="*/ 114480 h 4416631"/>
              <a:gd name="connsiteX107" fmla="*/ 2744914 w 2883847"/>
              <a:gd name="connsiteY107" fmla="*/ 85419 h 4416631"/>
              <a:gd name="connsiteX108" fmla="*/ 2773383 w 2883847"/>
              <a:gd name="connsiteY108" fmla="*/ 66514 h 4416631"/>
              <a:gd name="connsiteX109" fmla="*/ 2805399 w 2883847"/>
              <a:gd name="connsiteY109" fmla="*/ 48204 h 4416631"/>
              <a:gd name="connsiteX110" fmla="*/ 2835527 w 2883847"/>
              <a:gd name="connsiteY110" fmla="*/ 26346 h 4416631"/>
              <a:gd name="connsiteX111" fmla="*/ 2854785 w 2883847"/>
              <a:gd name="connsiteY111" fmla="*/ 121 h 4416631"/>
              <a:gd name="connsiteX112" fmla="*/ 2883846 w 2883847"/>
              <a:gd name="connsiteY112" fmla="*/ 15122 h 4416631"/>
              <a:gd name="connsiteX0" fmla="*/ 16607 w 2854785"/>
              <a:gd name="connsiteY0" fmla="*/ 4416510 h 4416510"/>
              <a:gd name="connsiteX1" fmla="*/ 3257 w 2854785"/>
              <a:gd name="connsiteY1" fmla="*/ 4306288 h 4416510"/>
              <a:gd name="connsiteX2" fmla="*/ 76384 w 2854785"/>
              <a:gd name="connsiteY2" fmla="*/ 4235288 h 4416510"/>
              <a:gd name="connsiteX3" fmla="*/ 100484 w 2854785"/>
              <a:gd name="connsiteY3" fmla="*/ 4006105 h 4416510"/>
              <a:gd name="connsiteX4" fmla="*/ 225707 w 2854785"/>
              <a:gd name="connsiteY4" fmla="*/ 3901201 h 4416510"/>
              <a:gd name="connsiteX5" fmla="*/ 298360 w 2854785"/>
              <a:gd name="connsiteY5" fmla="*/ 3876390 h 4416510"/>
              <a:gd name="connsiteX6" fmla="*/ 290207 w 2854785"/>
              <a:gd name="connsiteY6" fmla="*/ 3797476 h 4416510"/>
              <a:gd name="connsiteX7" fmla="*/ 314308 w 2854785"/>
              <a:gd name="connsiteY7" fmla="*/ 3743958 h 4416510"/>
              <a:gd name="connsiteX8" fmla="*/ 312656 w 2854785"/>
              <a:gd name="connsiteY8" fmla="*/ 3699183 h 4416510"/>
              <a:gd name="connsiteX9" fmla="*/ 310767 w 2854785"/>
              <a:gd name="connsiteY9" fmla="*/ 3672601 h 4416510"/>
              <a:gd name="connsiteX10" fmla="*/ 332032 w 2854785"/>
              <a:gd name="connsiteY10" fmla="*/ 3635387 h 4416510"/>
              <a:gd name="connsiteX11" fmla="*/ 363930 w 2854785"/>
              <a:gd name="connsiteY11" fmla="*/ 3587541 h 4416510"/>
              <a:gd name="connsiteX12" fmla="*/ 390512 w 2854785"/>
              <a:gd name="connsiteY12" fmla="*/ 3566276 h 4416510"/>
              <a:gd name="connsiteX13" fmla="*/ 417093 w 2854785"/>
              <a:gd name="connsiteY13" fmla="*/ 3587541 h 4416510"/>
              <a:gd name="connsiteX14" fmla="*/ 433042 w 2854785"/>
              <a:gd name="connsiteY14" fmla="*/ 3560959 h 4416510"/>
              <a:gd name="connsiteX15" fmla="*/ 433042 w 2854785"/>
              <a:gd name="connsiteY15" fmla="*/ 3513113 h 4416510"/>
              <a:gd name="connsiteX16" fmla="*/ 438358 w 2854785"/>
              <a:gd name="connsiteY16" fmla="*/ 3470583 h 4416510"/>
              <a:gd name="connsiteX17" fmla="*/ 480888 w 2854785"/>
              <a:gd name="connsiteY17" fmla="*/ 3406787 h 4416510"/>
              <a:gd name="connsiteX18" fmla="*/ 523419 w 2854785"/>
              <a:gd name="connsiteY18" fmla="*/ 3396155 h 4416510"/>
              <a:gd name="connsiteX19" fmla="*/ 592530 w 2854785"/>
              <a:gd name="connsiteY19" fmla="*/ 3380206 h 4416510"/>
              <a:gd name="connsiteX20" fmla="*/ 645693 w 2854785"/>
              <a:gd name="connsiteY20" fmla="*/ 3374890 h 4416510"/>
              <a:gd name="connsiteX21" fmla="*/ 652548 w 2854785"/>
              <a:gd name="connsiteY21" fmla="*/ 3351617 h 4416510"/>
              <a:gd name="connsiteX22" fmla="*/ 636954 w 2854785"/>
              <a:gd name="connsiteY22" fmla="*/ 3324326 h 4416510"/>
              <a:gd name="connsiteX23" fmla="*/ 660699 w 2854785"/>
              <a:gd name="connsiteY23" fmla="*/ 3294790 h 4416510"/>
              <a:gd name="connsiteX24" fmla="*/ 665898 w 2854785"/>
              <a:gd name="connsiteY24" fmla="*/ 3249780 h 4416510"/>
              <a:gd name="connsiteX25" fmla="*/ 707718 w 2854785"/>
              <a:gd name="connsiteY25" fmla="*/ 3222842 h 4416510"/>
              <a:gd name="connsiteX26" fmla="*/ 705237 w 2854785"/>
              <a:gd name="connsiteY26" fmla="*/ 3148889 h 4416510"/>
              <a:gd name="connsiteX27" fmla="*/ 687045 w 2854785"/>
              <a:gd name="connsiteY27" fmla="*/ 3075171 h 4416510"/>
              <a:gd name="connsiteX28" fmla="*/ 650659 w 2854785"/>
              <a:gd name="connsiteY28" fmla="*/ 2993539 h 4416510"/>
              <a:gd name="connsiteX29" fmla="*/ 586633 w 2854785"/>
              <a:gd name="connsiteY29" fmla="*/ 2939902 h 4416510"/>
              <a:gd name="connsiteX30" fmla="*/ 687993 w 2854785"/>
              <a:gd name="connsiteY30" fmla="*/ 2884022 h 4416510"/>
              <a:gd name="connsiteX31" fmla="*/ 778600 w 2854785"/>
              <a:gd name="connsiteY31" fmla="*/ 2853894 h 4416510"/>
              <a:gd name="connsiteX32" fmla="*/ 853378 w 2854785"/>
              <a:gd name="connsiteY32" fmla="*/ 2891340 h 4416510"/>
              <a:gd name="connsiteX33" fmla="*/ 886691 w 2854785"/>
              <a:gd name="connsiteY33" fmla="*/ 2833689 h 4416510"/>
              <a:gd name="connsiteX34" fmla="*/ 956861 w 2854785"/>
              <a:gd name="connsiteY34" fmla="*/ 2871489 h 4416510"/>
              <a:gd name="connsiteX35" fmla="*/ 1001168 w 2854785"/>
              <a:gd name="connsiteY35" fmla="*/ 2824945 h 4416510"/>
              <a:gd name="connsiteX36" fmla="*/ 1059293 w 2854785"/>
              <a:gd name="connsiteY36" fmla="*/ 2824236 h 4416510"/>
              <a:gd name="connsiteX37" fmla="*/ 1128048 w 2854785"/>
              <a:gd name="connsiteY37" fmla="*/ 2811714 h 4416510"/>
              <a:gd name="connsiteX38" fmla="*/ 1219840 w 2854785"/>
              <a:gd name="connsiteY38" fmla="*/ 2829079 h 4416510"/>
              <a:gd name="connsiteX39" fmla="*/ 1241579 w 2854785"/>
              <a:gd name="connsiteY39" fmla="*/ 2785014 h 4416510"/>
              <a:gd name="connsiteX40" fmla="*/ 1317660 w 2854785"/>
              <a:gd name="connsiteY40" fmla="*/ 2867590 h 4416510"/>
              <a:gd name="connsiteX41" fmla="*/ 1366927 w 2854785"/>
              <a:gd name="connsiteY41" fmla="*/ 2849159 h 4416510"/>
              <a:gd name="connsiteX42" fmla="*/ 1407686 w 2854785"/>
              <a:gd name="connsiteY42" fmla="*/ 2805333 h 4416510"/>
              <a:gd name="connsiteX43" fmla="*/ 1448090 w 2854785"/>
              <a:gd name="connsiteY43" fmla="*/ 2761151 h 4416510"/>
              <a:gd name="connsiteX44" fmla="*/ 1467940 w 2854785"/>
              <a:gd name="connsiteY44" fmla="*/ 2703855 h 4416510"/>
              <a:gd name="connsiteX45" fmla="*/ 1482238 w 2854785"/>
              <a:gd name="connsiteY45" fmla="*/ 2632500 h 4416510"/>
              <a:gd name="connsiteX46" fmla="*/ 1475032 w 2854785"/>
              <a:gd name="connsiteY46" fmla="*/ 2518969 h 4416510"/>
              <a:gd name="connsiteX47" fmla="*/ 1490981 w 2854785"/>
              <a:gd name="connsiteY47" fmla="*/ 2439225 h 4416510"/>
              <a:gd name="connsiteX48" fmla="*/ 1448451 w 2854785"/>
              <a:gd name="connsiteY48" fmla="*/ 2391378 h 4416510"/>
              <a:gd name="connsiteX49" fmla="*/ 1485665 w 2854785"/>
              <a:gd name="connsiteY49" fmla="*/ 2332899 h 4416510"/>
              <a:gd name="connsiteX50" fmla="*/ 1550166 w 2854785"/>
              <a:gd name="connsiteY50" fmla="*/ 2287059 h 4416510"/>
              <a:gd name="connsiteX51" fmla="*/ 1528195 w 2854785"/>
              <a:gd name="connsiteY51" fmla="*/ 2215941 h 4416510"/>
              <a:gd name="connsiteX52" fmla="*/ 1538828 w 2854785"/>
              <a:gd name="connsiteY52" fmla="*/ 2146829 h 4416510"/>
              <a:gd name="connsiteX53" fmla="*/ 1554777 w 2854785"/>
              <a:gd name="connsiteY53" fmla="*/ 2083034 h 4416510"/>
              <a:gd name="connsiteX54" fmla="*/ 1593761 w 2854785"/>
              <a:gd name="connsiteY54" fmla="*/ 1997264 h 4416510"/>
              <a:gd name="connsiteX55" fmla="*/ 1656844 w 2854785"/>
              <a:gd name="connsiteY55" fmla="*/ 1954496 h 4416510"/>
              <a:gd name="connsiteX56" fmla="*/ 1686856 w 2854785"/>
              <a:gd name="connsiteY56" fmla="*/ 1865066 h 4416510"/>
              <a:gd name="connsiteX57" fmla="*/ 1703278 w 2854785"/>
              <a:gd name="connsiteY57" fmla="*/ 1766656 h 4416510"/>
              <a:gd name="connsiteX58" fmla="*/ 1708949 w 2854785"/>
              <a:gd name="connsiteY58" fmla="*/ 1694945 h 4416510"/>
              <a:gd name="connsiteX59" fmla="*/ 1703632 w 2854785"/>
              <a:gd name="connsiteY59" fmla="*/ 1636466 h 4416510"/>
              <a:gd name="connsiteX60" fmla="*/ 1666419 w 2854785"/>
              <a:gd name="connsiteY60" fmla="*/ 1540773 h 4416510"/>
              <a:gd name="connsiteX61" fmla="*/ 1645153 w 2854785"/>
              <a:gd name="connsiteY61" fmla="*/ 1466345 h 4416510"/>
              <a:gd name="connsiteX62" fmla="*/ 1591991 w 2854785"/>
              <a:gd name="connsiteY62" fmla="*/ 1418499 h 4416510"/>
              <a:gd name="connsiteX63" fmla="*/ 1549460 w 2854785"/>
              <a:gd name="connsiteY63" fmla="*/ 1370652 h 4416510"/>
              <a:gd name="connsiteX64" fmla="*/ 1469716 w 2854785"/>
              <a:gd name="connsiteY64" fmla="*/ 1306857 h 4416510"/>
              <a:gd name="connsiteX65" fmla="*/ 1416553 w 2854785"/>
              <a:gd name="connsiteY65" fmla="*/ 1269643 h 4416510"/>
              <a:gd name="connsiteX66" fmla="*/ 1427186 w 2854785"/>
              <a:gd name="connsiteY66" fmla="*/ 1227113 h 4416510"/>
              <a:gd name="connsiteX67" fmla="*/ 1443135 w 2854785"/>
              <a:gd name="connsiteY67" fmla="*/ 1195215 h 4416510"/>
              <a:gd name="connsiteX68" fmla="*/ 1485665 w 2854785"/>
              <a:gd name="connsiteY68" fmla="*/ 1158001 h 4416510"/>
              <a:gd name="connsiteX69" fmla="*/ 1490981 w 2854785"/>
              <a:gd name="connsiteY69" fmla="*/ 1115471 h 4416510"/>
              <a:gd name="connsiteX70" fmla="*/ 1490981 w 2854785"/>
              <a:gd name="connsiteY70" fmla="*/ 1062308 h 4416510"/>
              <a:gd name="connsiteX71" fmla="*/ 1469716 w 2854785"/>
              <a:gd name="connsiteY71" fmla="*/ 1019778 h 4416510"/>
              <a:gd name="connsiteX72" fmla="*/ 1459084 w 2854785"/>
              <a:gd name="connsiteY72" fmla="*/ 982564 h 4416510"/>
              <a:gd name="connsiteX73" fmla="*/ 1475032 w 2854785"/>
              <a:gd name="connsiteY73" fmla="*/ 955983 h 4416510"/>
              <a:gd name="connsiteX74" fmla="*/ 1528195 w 2854785"/>
              <a:gd name="connsiteY74" fmla="*/ 892187 h 4416510"/>
              <a:gd name="connsiteX75" fmla="*/ 1544144 w 2854785"/>
              <a:gd name="connsiteY75" fmla="*/ 849657 h 4416510"/>
              <a:gd name="connsiteX76" fmla="*/ 1579114 w 2854785"/>
              <a:gd name="connsiteY76" fmla="*/ 789525 h 4416510"/>
              <a:gd name="connsiteX77" fmla="*/ 1642673 w 2854785"/>
              <a:gd name="connsiteY77" fmla="*/ 766017 h 4416510"/>
              <a:gd name="connsiteX78" fmla="*/ 1685559 w 2854785"/>
              <a:gd name="connsiteY78" fmla="*/ 736483 h 4416510"/>
              <a:gd name="connsiteX79" fmla="*/ 1733169 w 2854785"/>
              <a:gd name="connsiteY79" fmla="*/ 707065 h 4416510"/>
              <a:gd name="connsiteX80" fmla="*/ 1759748 w 2854785"/>
              <a:gd name="connsiteY80" fmla="*/ 664653 h 4416510"/>
              <a:gd name="connsiteX81" fmla="*/ 1799326 w 2854785"/>
              <a:gd name="connsiteY81" fmla="*/ 610425 h 4416510"/>
              <a:gd name="connsiteX82" fmla="*/ 1809958 w 2854785"/>
              <a:gd name="connsiteY82" fmla="*/ 551945 h 4416510"/>
              <a:gd name="connsiteX83" fmla="*/ 1825907 w 2854785"/>
              <a:gd name="connsiteY83" fmla="*/ 514731 h 4416510"/>
              <a:gd name="connsiteX84" fmla="*/ 1831223 w 2854785"/>
              <a:gd name="connsiteY84" fmla="*/ 493466 h 4416510"/>
              <a:gd name="connsiteX85" fmla="*/ 1863950 w 2854785"/>
              <a:gd name="connsiteY85" fmla="*/ 413254 h 4416510"/>
              <a:gd name="connsiteX86" fmla="*/ 1939555 w 2854785"/>
              <a:gd name="connsiteY86" fmla="*/ 407227 h 4416510"/>
              <a:gd name="connsiteX87" fmla="*/ 1979487 w 2854785"/>
              <a:gd name="connsiteY87" fmla="*/ 357847 h 4416510"/>
              <a:gd name="connsiteX88" fmla="*/ 2032532 w 2854785"/>
              <a:gd name="connsiteY88" fmla="*/ 346624 h 4416510"/>
              <a:gd name="connsiteX89" fmla="*/ 2080379 w 2854785"/>
              <a:gd name="connsiteY89" fmla="*/ 312955 h 4416510"/>
              <a:gd name="connsiteX90" fmla="*/ 2130586 w 2854785"/>
              <a:gd name="connsiteY90" fmla="*/ 312245 h 4416510"/>
              <a:gd name="connsiteX91" fmla="*/ 2162721 w 2854785"/>
              <a:gd name="connsiteY91" fmla="*/ 290507 h 4416510"/>
              <a:gd name="connsiteX92" fmla="*/ 2189895 w 2854785"/>
              <a:gd name="connsiteY92" fmla="*/ 246205 h 4416510"/>
              <a:gd name="connsiteX93" fmla="*/ 2223798 w 2854785"/>
              <a:gd name="connsiteY93" fmla="*/ 230020 h 4416510"/>
              <a:gd name="connsiteX94" fmla="*/ 2265974 w 2854785"/>
              <a:gd name="connsiteY94" fmla="*/ 219742 h 4416510"/>
              <a:gd name="connsiteX95" fmla="*/ 2310394 w 2854785"/>
              <a:gd name="connsiteY95" fmla="*/ 232381 h 4416510"/>
              <a:gd name="connsiteX96" fmla="*/ 2345008 w 2854785"/>
              <a:gd name="connsiteY96" fmla="*/ 191154 h 4416510"/>
              <a:gd name="connsiteX97" fmla="*/ 2395572 w 2854785"/>
              <a:gd name="connsiteY97" fmla="*/ 182766 h 4416510"/>
              <a:gd name="connsiteX98" fmla="*/ 2440583 w 2854785"/>
              <a:gd name="connsiteY98" fmla="*/ 161026 h 4416510"/>
              <a:gd name="connsiteX99" fmla="*/ 2482876 w 2854785"/>
              <a:gd name="connsiteY99" fmla="*/ 95342 h 4416510"/>
              <a:gd name="connsiteX100" fmla="*/ 2543954 w 2854785"/>
              <a:gd name="connsiteY100" fmla="*/ 92743 h 4416510"/>
              <a:gd name="connsiteX101" fmla="*/ 2596762 w 2854785"/>
              <a:gd name="connsiteY101" fmla="*/ 92981 h 4416510"/>
              <a:gd name="connsiteX102" fmla="*/ 2633976 w 2854785"/>
              <a:gd name="connsiteY102" fmla="*/ 120976 h 4416510"/>
              <a:gd name="connsiteX103" fmla="*/ 2661622 w 2854785"/>
              <a:gd name="connsiteY103" fmla="*/ 121095 h 4416510"/>
              <a:gd name="connsiteX104" fmla="*/ 2681235 w 2854785"/>
              <a:gd name="connsiteY104" fmla="*/ 126057 h 4416510"/>
              <a:gd name="connsiteX105" fmla="*/ 2694585 w 2854785"/>
              <a:gd name="connsiteY105" fmla="*/ 122984 h 4416510"/>
              <a:gd name="connsiteX106" fmla="*/ 2710061 w 2854785"/>
              <a:gd name="connsiteY106" fmla="*/ 114359 h 4416510"/>
              <a:gd name="connsiteX107" fmla="*/ 2744914 w 2854785"/>
              <a:gd name="connsiteY107" fmla="*/ 85298 h 4416510"/>
              <a:gd name="connsiteX108" fmla="*/ 2773383 w 2854785"/>
              <a:gd name="connsiteY108" fmla="*/ 66393 h 4416510"/>
              <a:gd name="connsiteX109" fmla="*/ 2805399 w 2854785"/>
              <a:gd name="connsiteY109" fmla="*/ 48083 h 4416510"/>
              <a:gd name="connsiteX110" fmla="*/ 2835527 w 2854785"/>
              <a:gd name="connsiteY110" fmla="*/ 26225 h 4416510"/>
              <a:gd name="connsiteX111" fmla="*/ 2854785 w 2854785"/>
              <a:gd name="connsiteY111" fmla="*/ 0 h 4416510"/>
              <a:gd name="connsiteX0" fmla="*/ 16607 w 2835527"/>
              <a:gd name="connsiteY0" fmla="*/ 4390285 h 4390285"/>
              <a:gd name="connsiteX1" fmla="*/ 3257 w 2835527"/>
              <a:gd name="connsiteY1" fmla="*/ 4280063 h 4390285"/>
              <a:gd name="connsiteX2" fmla="*/ 76384 w 2835527"/>
              <a:gd name="connsiteY2" fmla="*/ 4209063 h 4390285"/>
              <a:gd name="connsiteX3" fmla="*/ 100484 w 2835527"/>
              <a:gd name="connsiteY3" fmla="*/ 3979880 h 4390285"/>
              <a:gd name="connsiteX4" fmla="*/ 225707 w 2835527"/>
              <a:gd name="connsiteY4" fmla="*/ 3874976 h 4390285"/>
              <a:gd name="connsiteX5" fmla="*/ 298360 w 2835527"/>
              <a:gd name="connsiteY5" fmla="*/ 3850165 h 4390285"/>
              <a:gd name="connsiteX6" fmla="*/ 290207 w 2835527"/>
              <a:gd name="connsiteY6" fmla="*/ 3771251 h 4390285"/>
              <a:gd name="connsiteX7" fmla="*/ 314308 w 2835527"/>
              <a:gd name="connsiteY7" fmla="*/ 3717733 h 4390285"/>
              <a:gd name="connsiteX8" fmla="*/ 312656 w 2835527"/>
              <a:gd name="connsiteY8" fmla="*/ 3672958 h 4390285"/>
              <a:gd name="connsiteX9" fmla="*/ 310767 w 2835527"/>
              <a:gd name="connsiteY9" fmla="*/ 3646376 h 4390285"/>
              <a:gd name="connsiteX10" fmla="*/ 332032 w 2835527"/>
              <a:gd name="connsiteY10" fmla="*/ 3609162 h 4390285"/>
              <a:gd name="connsiteX11" fmla="*/ 363930 w 2835527"/>
              <a:gd name="connsiteY11" fmla="*/ 3561316 h 4390285"/>
              <a:gd name="connsiteX12" fmla="*/ 390512 w 2835527"/>
              <a:gd name="connsiteY12" fmla="*/ 3540051 h 4390285"/>
              <a:gd name="connsiteX13" fmla="*/ 417093 w 2835527"/>
              <a:gd name="connsiteY13" fmla="*/ 3561316 h 4390285"/>
              <a:gd name="connsiteX14" fmla="*/ 433042 w 2835527"/>
              <a:gd name="connsiteY14" fmla="*/ 3534734 h 4390285"/>
              <a:gd name="connsiteX15" fmla="*/ 433042 w 2835527"/>
              <a:gd name="connsiteY15" fmla="*/ 3486888 h 4390285"/>
              <a:gd name="connsiteX16" fmla="*/ 438358 w 2835527"/>
              <a:gd name="connsiteY16" fmla="*/ 3444358 h 4390285"/>
              <a:gd name="connsiteX17" fmla="*/ 480888 w 2835527"/>
              <a:gd name="connsiteY17" fmla="*/ 3380562 h 4390285"/>
              <a:gd name="connsiteX18" fmla="*/ 523419 w 2835527"/>
              <a:gd name="connsiteY18" fmla="*/ 3369930 h 4390285"/>
              <a:gd name="connsiteX19" fmla="*/ 592530 w 2835527"/>
              <a:gd name="connsiteY19" fmla="*/ 3353981 h 4390285"/>
              <a:gd name="connsiteX20" fmla="*/ 645693 w 2835527"/>
              <a:gd name="connsiteY20" fmla="*/ 3348665 h 4390285"/>
              <a:gd name="connsiteX21" fmla="*/ 652548 w 2835527"/>
              <a:gd name="connsiteY21" fmla="*/ 3325392 h 4390285"/>
              <a:gd name="connsiteX22" fmla="*/ 636954 w 2835527"/>
              <a:gd name="connsiteY22" fmla="*/ 3298101 h 4390285"/>
              <a:gd name="connsiteX23" fmla="*/ 660699 w 2835527"/>
              <a:gd name="connsiteY23" fmla="*/ 3268565 h 4390285"/>
              <a:gd name="connsiteX24" fmla="*/ 665898 w 2835527"/>
              <a:gd name="connsiteY24" fmla="*/ 3223555 h 4390285"/>
              <a:gd name="connsiteX25" fmla="*/ 707718 w 2835527"/>
              <a:gd name="connsiteY25" fmla="*/ 3196617 h 4390285"/>
              <a:gd name="connsiteX26" fmla="*/ 705237 w 2835527"/>
              <a:gd name="connsiteY26" fmla="*/ 3122664 h 4390285"/>
              <a:gd name="connsiteX27" fmla="*/ 687045 w 2835527"/>
              <a:gd name="connsiteY27" fmla="*/ 3048946 h 4390285"/>
              <a:gd name="connsiteX28" fmla="*/ 650659 w 2835527"/>
              <a:gd name="connsiteY28" fmla="*/ 2967314 h 4390285"/>
              <a:gd name="connsiteX29" fmla="*/ 586633 w 2835527"/>
              <a:gd name="connsiteY29" fmla="*/ 2913677 h 4390285"/>
              <a:gd name="connsiteX30" fmla="*/ 687993 w 2835527"/>
              <a:gd name="connsiteY30" fmla="*/ 2857797 h 4390285"/>
              <a:gd name="connsiteX31" fmla="*/ 778600 w 2835527"/>
              <a:gd name="connsiteY31" fmla="*/ 2827669 h 4390285"/>
              <a:gd name="connsiteX32" fmla="*/ 853378 w 2835527"/>
              <a:gd name="connsiteY32" fmla="*/ 2865115 h 4390285"/>
              <a:gd name="connsiteX33" fmla="*/ 886691 w 2835527"/>
              <a:gd name="connsiteY33" fmla="*/ 2807464 h 4390285"/>
              <a:gd name="connsiteX34" fmla="*/ 956861 w 2835527"/>
              <a:gd name="connsiteY34" fmla="*/ 2845264 h 4390285"/>
              <a:gd name="connsiteX35" fmla="*/ 1001168 w 2835527"/>
              <a:gd name="connsiteY35" fmla="*/ 2798720 h 4390285"/>
              <a:gd name="connsiteX36" fmla="*/ 1059293 w 2835527"/>
              <a:gd name="connsiteY36" fmla="*/ 2798011 h 4390285"/>
              <a:gd name="connsiteX37" fmla="*/ 1128048 w 2835527"/>
              <a:gd name="connsiteY37" fmla="*/ 2785489 h 4390285"/>
              <a:gd name="connsiteX38" fmla="*/ 1219840 w 2835527"/>
              <a:gd name="connsiteY38" fmla="*/ 2802854 h 4390285"/>
              <a:gd name="connsiteX39" fmla="*/ 1241579 w 2835527"/>
              <a:gd name="connsiteY39" fmla="*/ 2758789 h 4390285"/>
              <a:gd name="connsiteX40" fmla="*/ 1317660 w 2835527"/>
              <a:gd name="connsiteY40" fmla="*/ 2841365 h 4390285"/>
              <a:gd name="connsiteX41" fmla="*/ 1366927 w 2835527"/>
              <a:gd name="connsiteY41" fmla="*/ 2822934 h 4390285"/>
              <a:gd name="connsiteX42" fmla="*/ 1407686 w 2835527"/>
              <a:gd name="connsiteY42" fmla="*/ 2779108 h 4390285"/>
              <a:gd name="connsiteX43" fmla="*/ 1448090 w 2835527"/>
              <a:gd name="connsiteY43" fmla="*/ 2734926 h 4390285"/>
              <a:gd name="connsiteX44" fmla="*/ 1467940 w 2835527"/>
              <a:gd name="connsiteY44" fmla="*/ 2677630 h 4390285"/>
              <a:gd name="connsiteX45" fmla="*/ 1482238 w 2835527"/>
              <a:gd name="connsiteY45" fmla="*/ 2606275 h 4390285"/>
              <a:gd name="connsiteX46" fmla="*/ 1475032 w 2835527"/>
              <a:gd name="connsiteY46" fmla="*/ 2492744 h 4390285"/>
              <a:gd name="connsiteX47" fmla="*/ 1490981 w 2835527"/>
              <a:gd name="connsiteY47" fmla="*/ 2413000 h 4390285"/>
              <a:gd name="connsiteX48" fmla="*/ 1448451 w 2835527"/>
              <a:gd name="connsiteY48" fmla="*/ 2365153 h 4390285"/>
              <a:gd name="connsiteX49" fmla="*/ 1485665 w 2835527"/>
              <a:gd name="connsiteY49" fmla="*/ 2306674 h 4390285"/>
              <a:gd name="connsiteX50" fmla="*/ 1550166 w 2835527"/>
              <a:gd name="connsiteY50" fmla="*/ 2260834 h 4390285"/>
              <a:gd name="connsiteX51" fmla="*/ 1528195 w 2835527"/>
              <a:gd name="connsiteY51" fmla="*/ 2189716 h 4390285"/>
              <a:gd name="connsiteX52" fmla="*/ 1538828 w 2835527"/>
              <a:gd name="connsiteY52" fmla="*/ 2120604 h 4390285"/>
              <a:gd name="connsiteX53" fmla="*/ 1554777 w 2835527"/>
              <a:gd name="connsiteY53" fmla="*/ 2056809 h 4390285"/>
              <a:gd name="connsiteX54" fmla="*/ 1593761 w 2835527"/>
              <a:gd name="connsiteY54" fmla="*/ 1971039 h 4390285"/>
              <a:gd name="connsiteX55" fmla="*/ 1656844 w 2835527"/>
              <a:gd name="connsiteY55" fmla="*/ 1928271 h 4390285"/>
              <a:gd name="connsiteX56" fmla="*/ 1686856 w 2835527"/>
              <a:gd name="connsiteY56" fmla="*/ 1838841 h 4390285"/>
              <a:gd name="connsiteX57" fmla="*/ 1703278 w 2835527"/>
              <a:gd name="connsiteY57" fmla="*/ 1740431 h 4390285"/>
              <a:gd name="connsiteX58" fmla="*/ 1708949 w 2835527"/>
              <a:gd name="connsiteY58" fmla="*/ 1668720 h 4390285"/>
              <a:gd name="connsiteX59" fmla="*/ 1703632 w 2835527"/>
              <a:gd name="connsiteY59" fmla="*/ 1610241 h 4390285"/>
              <a:gd name="connsiteX60" fmla="*/ 1666419 w 2835527"/>
              <a:gd name="connsiteY60" fmla="*/ 1514548 h 4390285"/>
              <a:gd name="connsiteX61" fmla="*/ 1645153 w 2835527"/>
              <a:gd name="connsiteY61" fmla="*/ 1440120 h 4390285"/>
              <a:gd name="connsiteX62" fmla="*/ 1591991 w 2835527"/>
              <a:gd name="connsiteY62" fmla="*/ 1392274 h 4390285"/>
              <a:gd name="connsiteX63" fmla="*/ 1549460 w 2835527"/>
              <a:gd name="connsiteY63" fmla="*/ 1344427 h 4390285"/>
              <a:gd name="connsiteX64" fmla="*/ 1469716 w 2835527"/>
              <a:gd name="connsiteY64" fmla="*/ 1280632 h 4390285"/>
              <a:gd name="connsiteX65" fmla="*/ 1416553 w 2835527"/>
              <a:gd name="connsiteY65" fmla="*/ 1243418 h 4390285"/>
              <a:gd name="connsiteX66" fmla="*/ 1427186 w 2835527"/>
              <a:gd name="connsiteY66" fmla="*/ 1200888 h 4390285"/>
              <a:gd name="connsiteX67" fmla="*/ 1443135 w 2835527"/>
              <a:gd name="connsiteY67" fmla="*/ 1168990 h 4390285"/>
              <a:gd name="connsiteX68" fmla="*/ 1485665 w 2835527"/>
              <a:gd name="connsiteY68" fmla="*/ 1131776 h 4390285"/>
              <a:gd name="connsiteX69" fmla="*/ 1490981 w 2835527"/>
              <a:gd name="connsiteY69" fmla="*/ 1089246 h 4390285"/>
              <a:gd name="connsiteX70" fmla="*/ 1490981 w 2835527"/>
              <a:gd name="connsiteY70" fmla="*/ 1036083 h 4390285"/>
              <a:gd name="connsiteX71" fmla="*/ 1469716 w 2835527"/>
              <a:gd name="connsiteY71" fmla="*/ 993553 h 4390285"/>
              <a:gd name="connsiteX72" fmla="*/ 1459084 w 2835527"/>
              <a:gd name="connsiteY72" fmla="*/ 956339 h 4390285"/>
              <a:gd name="connsiteX73" fmla="*/ 1475032 w 2835527"/>
              <a:gd name="connsiteY73" fmla="*/ 929758 h 4390285"/>
              <a:gd name="connsiteX74" fmla="*/ 1528195 w 2835527"/>
              <a:gd name="connsiteY74" fmla="*/ 865962 h 4390285"/>
              <a:gd name="connsiteX75" fmla="*/ 1544144 w 2835527"/>
              <a:gd name="connsiteY75" fmla="*/ 823432 h 4390285"/>
              <a:gd name="connsiteX76" fmla="*/ 1579114 w 2835527"/>
              <a:gd name="connsiteY76" fmla="*/ 763300 h 4390285"/>
              <a:gd name="connsiteX77" fmla="*/ 1642673 w 2835527"/>
              <a:gd name="connsiteY77" fmla="*/ 739792 h 4390285"/>
              <a:gd name="connsiteX78" fmla="*/ 1685559 w 2835527"/>
              <a:gd name="connsiteY78" fmla="*/ 710258 h 4390285"/>
              <a:gd name="connsiteX79" fmla="*/ 1733169 w 2835527"/>
              <a:gd name="connsiteY79" fmla="*/ 680840 h 4390285"/>
              <a:gd name="connsiteX80" fmla="*/ 1759748 w 2835527"/>
              <a:gd name="connsiteY80" fmla="*/ 638428 h 4390285"/>
              <a:gd name="connsiteX81" fmla="*/ 1799326 w 2835527"/>
              <a:gd name="connsiteY81" fmla="*/ 584200 h 4390285"/>
              <a:gd name="connsiteX82" fmla="*/ 1809958 w 2835527"/>
              <a:gd name="connsiteY82" fmla="*/ 525720 h 4390285"/>
              <a:gd name="connsiteX83" fmla="*/ 1825907 w 2835527"/>
              <a:gd name="connsiteY83" fmla="*/ 488506 h 4390285"/>
              <a:gd name="connsiteX84" fmla="*/ 1831223 w 2835527"/>
              <a:gd name="connsiteY84" fmla="*/ 467241 h 4390285"/>
              <a:gd name="connsiteX85" fmla="*/ 1863950 w 2835527"/>
              <a:gd name="connsiteY85" fmla="*/ 387029 h 4390285"/>
              <a:gd name="connsiteX86" fmla="*/ 1939555 w 2835527"/>
              <a:gd name="connsiteY86" fmla="*/ 381002 h 4390285"/>
              <a:gd name="connsiteX87" fmla="*/ 1979487 w 2835527"/>
              <a:gd name="connsiteY87" fmla="*/ 331622 h 4390285"/>
              <a:gd name="connsiteX88" fmla="*/ 2032532 w 2835527"/>
              <a:gd name="connsiteY88" fmla="*/ 320399 h 4390285"/>
              <a:gd name="connsiteX89" fmla="*/ 2080379 w 2835527"/>
              <a:gd name="connsiteY89" fmla="*/ 286730 h 4390285"/>
              <a:gd name="connsiteX90" fmla="*/ 2130586 w 2835527"/>
              <a:gd name="connsiteY90" fmla="*/ 286020 h 4390285"/>
              <a:gd name="connsiteX91" fmla="*/ 2162721 w 2835527"/>
              <a:gd name="connsiteY91" fmla="*/ 264282 h 4390285"/>
              <a:gd name="connsiteX92" fmla="*/ 2189895 w 2835527"/>
              <a:gd name="connsiteY92" fmla="*/ 219980 h 4390285"/>
              <a:gd name="connsiteX93" fmla="*/ 2223798 w 2835527"/>
              <a:gd name="connsiteY93" fmla="*/ 203795 h 4390285"/>
              <a:gd name="connsiteX94" fmla="*/ 2265974 w 2835527"/>
              <a:gd name="connsiteY94" fmla="*/ 193517 h 4390285"/>
              <a:gd name="connsiteX95" fmla="*/ 2310394 w 2835527"/>
              <a:gd name="connsiteY95" fmla="*/ 206156 h 4390285"/>
              <a:gd name="connsiteX96" fmla="*/ 2345008 w 2835527"/>
              <a:gd name="connsiteY96" fmla="*/ 164929 h 4390285"/>
              <a:gd name="connsiteX97" fmla="*/ 2395572 w 2835527"/>
              <a:gd name="connsiteY97" fmla="*/ 156541 h 4390285"/>
              <a:gd name="connsiteX98" fmla="*/ 2440583 w 2835527"/>
              <a:gd name="connsiteY98" fmla="*/ 134801 h 4390285"/>
              <a:gd name="connsiteX99" fmla="*/ 2482876 w 2835527"/>
              <a:gd name="connsiteY99" fmla="*/ 69117 h 4390285"/>
              <a:gd name="connsiteX100" fmla="*/ 2543954 w 2835527"/>
              <a:gd name="connsiteY100" fmla="*/ 66518 h 4390285"/>
              <a:gd name="connsiteX101" fmla="*/ 2596762 w 2835527"/>
              <a:gd name="connsiteY101" fmla="*/ 66756 h 4390285"/>
              <a:gd name="connsiteX102" fmla="*/ 2633976 w 2835527"/>
              <a:gd name="connsiteY102" fmla="*/ 94751 h 4390285"/>
              <a:gd name="connsiteX103" fmla="*/ 2661622 w 2835527"/>
              <a:gd name="connsiteY103" fmla="*/ 94870 h 4390285"/>
              <a:gd name="connsiteX104" fmla="*/ 2681235 w 2835527"/>
              <a:gd name="connsiteY104" fmla="*/ 99832 h 4390285"/>
              <a:gd name="connsiteX105" fmla="*/ 2694585 w 2835527"/>
              <a:gd name="connsiteY105" fmla="*/ 96759 h 4390285"/>
              <a:gd name="connsiteX106" fmla="*/ 2710061 w 2835527"/>
              <a:gd name="connsiteY106" fmla="*/ 88134 h 4390285"/>
              <a:gd name="connsiteX107" fmla="*/ 2744914 w 2835527"/>
              <a:gd name="connsiteY107" fmla="*/ 59073 h 4390285"/>
              <a:gd name="connsiteX108" fmla="*/ 2773383 w 2835527"/>
              <a:gd name="connsiteY108" fmla="*/ 40168 h 4390285"/>
              <a:gd name="connsiteX109" fmla="*/ 2805399 w 2835527"/>
              <a:gd name="connsiteY109" fmla="*/ 21858 h 4390285"/>
              <a:gd name="connsiteX110" fmla="*/ 2835527 w 2835527"/>
              <a:gd name="connsiteY110" fmla="*/ 0 h 4390285"/>
              <a:gd name="connsiteX0" fmla="*/ 16607 w 2805399"/>
              <a:gd name="connsiteY0" fmla="*/ 4368427 h 4368427"/>
              <a:gd name="connsiteX1" fmla="*/ 3257 w 2805399"/>
              <a:gd name="connsiteY1" fmla="*/ 4258205 h 4368427"/>
              <a:gd name="connsiteX2" fmla="*/ 76384 w 2805399"/>
              <a:gd name="connsiteY2" fmla="*/ 4187205 h 4368427"/>
              <a:gd name="connsiteX3" fmla="*/ 100484 w 2805399"/>
              <a:gd name="connsiteY3" fmla="*/ 3958022 h 4368427"/>
              <a:gd name="connsiteX4" fmla="*/ 225707 w 2805399"/>
              <a:gd name="connsiteY4" fmla="*/ 3853118 h 4368427"/>
              <a:gd name="connsiteX5" fmla="*/ 298360 w 2805399"/>
              <a:gd name="connsiteY5" fmla="*/ 3828307 h 4368427"/>
              <a:gd name="connsiteX6" fmla="*/ 290207 w 2805399"/>
              <a:gd name="connsiteY6" fmla="*/ 3749393 h 4368427"/>
              <a:gd name="connsiteX7" fmla="*/ 314308 w 2805399"/>
              <a:gd name="connsiteY7" fmla="*/ 3695875 h 4368427"/>
              <a:gd name="connsiteX8" fmla="*/ 312656 w 2805399"/>
              <a:gd name="connsiteY8" fmla="*/ 3651100 h 4368427"/>
              <a:gd name="connsiteX9" fmla="*/ 310767 w 2805399"/>
              <a:gd name="connsiteY9" fmla="*/ 3624518 h 4368427"/>
              <a:gd name="connsiteX10" fmla="*/ 332032 w 2805399"/>
              <a:gd name="connsiteY10" fmla="*/ 3587304 h 4368427"/>
              <a:gd name="connsiteX11" fmla="*/ 363930 w 2805399"/>
              <a:gd name="connsiteY11" fmla="*/ 3539458 h 4368427"/>
              <a:gd name="connsiteX12" fmla="*/ 390512 w 2805399"/>
              <a:gd name="connsiteY12" fmla="*/ 3518193 h 4368427"/>
              <a:gd name="connsiteX13" fmla="*/ 417093 w 2805399"/>
              <a:gd name="connsiteY13" fmla="*/ 3539458 h 4368427"/>
              <a:gd name="connsiteX14" fmla="*/ 433042 w 2805399"/>
              <a:gd name="connsiteY14" fmla="*/ 3512876 h 4368427"/>
              <a:gd name="connsiteX15" fmla="*/ 433042 w 2805399"/>
              <a:gd name="connsiteY15" fmla="*/ 3465030 h 4368427"/>
              <a:gd name="connsiteX16" fmla="*/ 438358 w 2805399"/>
              <a:gd name="connsiteY16" fmla="*/ 3422500 h 4368427"/>
              <a:gd name="connsiteX17" fmla="*/ 480888 w 2805399"/>
              <a:gd name="connsiteY17" fmla="*/ 3358704 h 4368427"/>
              <a:gd name="connsiteX18" fmla="*/ 523419 w 2805399"/>
              <a:gd name="connsiteY18" fmla="*/ 3348072 h 4368427"/>
              <a:gd name="connsiteX19" fmla="*/ 592530 w 2805399"/>
              <a:gd name="connsiteY19" fmla="*/ 3332123 h 4368427"/>
              <a:gd name="connsiteX20" fmla="*/ 645693 w 2805399"/>
              <a:gd name="connsiteY20" fmla="*/ 3326807 h 4368427"/>
              <a:gd name="connsiteX21" fmla="*/ 652548 w 2805399"/>
              <a:gd name="connsiteY21" fmla="*/ 3303534 h 4368427"/>
              <a:gd name="connsiteX22" fmla="*/ 636954 w 2805399"/>
              <a:gd name="connsiteY22" fmla="*/ 3276243 h 4368427"/>
              <a:gd name="connsiteX23" fmla="*/ 660699 w 2805399"/>
              <a:gd name="connsiteY23" fmla="*/ 3246707 h 4368427"/>
              <a:gd name="connsiteX24" fmla="*/ 665898 w 2805399"/>
              <a:gd name="connsiteY24" fmla="*/ 3201697 h 4368427"/>
              <a:gd name="connsiteX25" fmla="*/ 707718 w 2805399"/>
              <a:gd name="connsiteY25" fmla="*/ 3174759 h 4368427"/>
              <a:gd name="connsiteX26" fmla="*/ 705237 w 2805399"/>
              <a:gd name="connsiteY26" fmla="*/ 3100806 h 4368427"/>
              <a:gd name="connsiteX27" fmla="*/ 687045 w 2805399"/>
              <a:gd name="connsiteY27" fmla="*/ 3027088 h 4368427"/>
              <a:gd name="connsiteX28" fmla="*/ 650659 w 2805399"/>
              <a:gd name="connsiteY28" fmla="*/ 2945456 h 4368427"/>
              <a:gd name="connsiteX29" fmla="*/ 586633 w 2805399"/>
              <a:gd name="connsiteY29" fmla="*/ 2891819 h 4368427"/>
              <a:gd name="connsiteX30" fmla="*/ 687993 w 2805399"/>
              <a:gd name="connsiteY30" fmla="*/ 2835939 h 4368427"/>
              <a:gd name="connsiteX31" fmla="*/ 778600 w 2805399"/>
              <a:gd name="connsiteY31" fmla="*/ 2805811 h 4368427"/>
              <a:gd name="connsiteX32" fmla="*/ 853378 w 2805399"/>
              <a:gd name="connsiteY32" fmla="*/ 2843257 h 4368427"/>
              <a:gd name="connsiteX33" fmla="*/ 886691 w 2805399"/>
              <a:gd name="connsiteY33" fmla="*/ 2785606 h 4368427"/>
              <a:gd name="connsiteX34" fmla="*/ 956861 w 2805399"/>
              <a:gd name="connsiteY34" fmla="*/ 2823406 h 4368427"/>
              <a:gd name="connsiteX35" fmla="*/ 1001168 w 2805399"/>
              <a:gd name="connsiteY35" fmla="*/ 2776862 h 4368427"/>
              <a:gd name="connsiteX36" fmla="*/ 1059293 w 2805399"/>
              <a:gd name="connsiteY36" fmla="*/ 2776153 h 4368427"/>
              <a:gd name="connsiteX37" fmla="*/ 1128048 w 2805399"/>
              <a:gd name="connsiteY37" fmla="*/ 2763631 h 4368427"/>
              <a:gd name="connsiteX38" fmla="*/ 1219840 w 2805399"/>
              <a:gd name="connsiteY38" fmla="*/ 2780996 h 4368427"/>
              <a:gd name="connsiteX39" fmla="*/ 1241579 w 2805399"/>
              <a:gd name="connsiteY39" fmla="*/ 2736931 h 4368427"/>
              <a:gd name="connsiteX40" fmla="*/ 1317660 w 2805399"/>
              <a:gd name="connsiteY40" fmla="*/ 2819507 h 4368427"/>
              <a:gd name="connsiteX41" fmla="*/ 1366927 w 2805399"/>
              <a:gd name="connsiteY41" fmla="*/ 2801076 h 4368427"/>
              <a:gd name="connsiteX42" fmla="*/ 1407686 w 2805399"/>
              <a:gd name="connsiteY42" fmla="*/ 2757250 h 4368427"/>
              <a:gd name="connsiteX43" fmla="*/ 1448090 w 2805399"/>
              <a:gd name="connsiteY43" fmla="*/ 2713068 h 4368427"/>
              <a:gd name="connsiteX44" fmla="*/ 1467940 w 2805399"/>
              <a:gd name="connsiteY44" fmla="*/ 2655772 h 4368427"/>
              <a:gd name="connsiteX45" fmla="*/ 1482238 w 2805399"/>
              <a:gd name="connsiteY45" fmla="*/ 2584417 h 4368427"/>
              <a:gd name="connsiteX46" fmla="*/ 1475032 w 2805399"/>
              <a:gd name="connsiteY46" fmla="*/ 2470886 h 4368427"/>
              <a:gd name="connsiteX47" fmla="*/ 1490981 w 2805399"/>
              <a:gd name="connsiteY47" fmla="*/ 2391142 h 4368427"/>
              <a:gd name="connsiteX48" fmla="*/ 1448451 w 2805399"/>
              <a:gd name="connsiteY48" fmla="*/ 2343295 h 4368427"/>
              <a:gd name="connsiteX49" fmla="*/ 1485665 w 2805399"/>
              <a:gd name="connsiteY49" fmla="*/ 2284816 h 4368427"/>
              <a:gd name="connsiteX50" fmla="*/ 1550166 w 2805399"/>
              <a:gd name="connsiteY50" fmla="*/ 2238976 h 4368427"/>
              <a:gd name="connsiteX51" fmla="*/ 1528195 w 2805399"/>
              <a:gd name="connsiteY51" fmla="*/ 2167858 h 4368427"/>
              <a:gd name="connsiteX52" fmla="*/ 1538828 w 2805399"/>
              <a:gd name="connsiteY52" fmla="*/ 2098746 h 4368427"/>
              <a:gd name="connsiteX53" fmla="*/ 1554777 w 2805399"/>
              <a:gd name="connsiteY53" fmla="*/ 2034951 h 4368427"/>
              <a:gd name="connsiteX54" fmla="*/ 1593761 w 2805399"/>
              <a:gd name="connsiteY54" fmla="*/ 1949181 h 4368427"/>
              <a:gd name="connsiteX55" fmla="*/ 1656844 w 2805399"/>
              <a:gd name="connsiteY55" fmla="*/ 1906413 h 4368427"/>
              <a:gd name="connsiteX56" fmla="*/ 1686856 w 2805399"/>
              <a:gd name="connsiteY56" fmla="*/ 1816983 h 4368427"/>
              <a:gd name="connsiteX57" fmla="*/ 1703278 w 2805399"/>
              <a:gd name="connsiteY57" fmla="*/ 1718573 h 4368427"/>
              <a:gd name="connsiteX58" fmla="*/ 1708949 w 2805399"/>
              <a:gd name="connsiteY58" fmla="*/ 1646862 h 4368427"/>
              <a:gd name="connsiteX59" fmla="*/ 1703632 w 2805399"/>
              <a:gd name="connsiteY59" fmla="*/ 1588383 h 4368427"/>
              <a:gd name="connsiteX60" fmla="*/ 1666419 w 2805399"/>
              <a:gd name="connsiteY60" fmla="*/ 1492690 h 4368427"/>
              <a:gd name="connsiteX61" fmla="*/ 1645153 w 2805399"/>
              <a:gd name="connsiteY61" fmla="*/ 1418262 h 4368427"/>
              <a:gd name="connsiteX62" fmla="*/ 1591991 w 2805399"/>
              <a:gd name="connsiteY62" fmla="*/ 1370416 h 4368427"/>
              <a:gd name="connsiteX63" fmla="*/ 1549460 w 2805399"/>
              <a:gd name="connsiteY63" fmla="*/ 1322569 h 4368427"/>
              <a:gd name="connsiteX64" fmla="*/ 1469716 w 2805399"/>
              <a:gd name="connsiteY64" fmla="*/ 1258774 h 4368427"/>
              <a:gd name="connsiteX65" fmla="*/ 1416553 w 2805399"/>
              <a:gd name="connsiteY65" fmla="*/ 1221560 h 4368427"/>
              <a:gd name="connsiteX66" fmla="*/ 1427186 w 2805399"/>
              <a:gd name="connsiteY66" fmla="*/ 1179030 h 4368427"/>
              <a:gd name="connsiteX67" fmla="*/ 1443135 w 2805399"/>
              <a:gd name="connsiteY67" fmla="*/ 1147132 h 4368427"/>
              <a:gd name="connsiteX68" fmla="*/ 1485665 w 2805399"/>
              <a:gd name="connsiteY68" fmla="*/ 1109918 h 4368427"/>
              <a:gd name="connsiteX69" fmla="*/ 1490981 w 2805399"/>
              <a:gd name="connsiteY69" fmla="*/ 1067388 h 4368427"/>
              <a:gd name="connsiteX70" fmla="*/ 1490981 w 2805399"/>
              <a:gd name="connsiteY70" fmla="*/ 1014225 h 4368427"/>
              <a:gd name="connsiteX71" fmla="*/ 1469716 w 2805399"/>
              <a:gd name="connsiteY71" fmla="*/ 971695 h 4368427"/>
              <a:gd name="connsiteX72" fmla="*/ 1459084 w 2805399"/>
              <a:gd name="connsiteY72" fmla="*/ 934481 h 4368427"/>
              <a:gd name="connsiteX73" fmla="*/ 1475032 w 2805399"/>
              <a:gd name="connsiteY73" fmla="*/ 907900 h 4368427"/>
              <a:gd name="connsiteX74" fmla="*/ 1528195 w 2805399"/>
              <a:gd name="connsiteY74" fmla="*/ 844104 h 4368427"/>
              <a:gd name="connsiteX75" fmla="*/ 1544144 w 2805399"/>
              <a:gd name="connsiteY75" fmla="*/ 801574 h 4368427"/>
              <a:gd name="connsiteX76" fmla="*/ 1579114 w 2805399"/>
              <a:gd name="connsiteY76" fmla="*/ 741442 h 4368427"/>
              <a:gd name="connsiteX77" fmla="*/ 1642673 w 2805399"/>
              <a:gd name="connsiteY77" fmla="*/ 717934 h 4368427"/>
              <a:gd name="connsiteX78" fmla="*/ 1685559 w 2805399"/>
              <a:gd name="connsiteY78" fmla="*/ 688400 h 4368427"/>
              <a:gd name="connsiteX79" fmla="*/ 1733169 w 2805399"/>
              <a:gd name="connsiteY79" fmla="*/ 658982 h 4368427"/>
              <a:gd name="connsiteX80" fmla="*/ 1759748 w 2805399"/>
              <a:gd name="connsiteY80" fmla="*/ 616570 h 4368427"/>
              <a:gd name="connsiteX81" fmla="*/ 1799326 w 2805399"/>
              <a:gd name="connsiteY81" fmla="*/ 562342 h 4368427"/>
              <a:gd name="connsiteX82" fmla="*/ 1809958 w 2805399"/>
              <a:gd name="connsiteY82" fmla="*/ 503862 h 4368427"/>
              <a:gd name="connsiteX83" fmla="*/ 1825907 w 2805399"/>
              <a:gd name="connsiteY83" fmla="*/ 466648 h 4368427"/>
              <a:gd name="connsiteX84" fmla="*/ 1831223 w 2805399"/>
              <a:gd name="connsiteY84" fmla="*/ 445383 h 4368427"/>
              <a:gd name="connsiteX85" fmla="*/ 1863950 w 2805399"/>
              <a:gd name="connsiteY85" fmla="*/ 365171 h 4368427"/>
              <a:gd name="connsiteX86" fmla="*/ 1939555 w 2805399"/>
              <a:gd name="connsiteY86" fmla="*/ 359144 h 4368427"/>
              <a:gd name="connsiteX87" fmla="*/ 1979487 w 2805399"/>
              <a:gd name="connsiteY87" fmla="*/ 309764 h 4368427"/>
              <a:gd name="connsiteX88" fmla="*/ 2032532 w 2805399"/>
              <a:gd name="connsiteY88" fmla="*/ 298541 h 4368427"/>
              <a:gd name="connsiteX89" fmla="*/ 2080379 w 2805399"/>
              <a:gd name="connsiteY89" fmla="*/ 264872 h 4368427"/>
              <a:gd name="connsiteX90" fmla="*/ 2130586 w 2805399"/>
              <a:gd name="connsiteY90" fmla="*/ 264162 h 4368427"/>
              <a:gd name="connsiteX91" fmla="*/ 2162721 w 2805399"/>
              <a:gd name="connsiteY91" fmla="*/ 242424 h 4368427"/>
              <a:gd name="connsiteX92" fmla="*/ 2189895 w 2805399"/>
              <a:gd name="connsiteY92" fmla="*/ 198122 h 4368427"/>
              <a:gd name="connsiteX93" fmla="*/ 2223798 w 2805399"/>
              <a:gd name="connsiteY93" fmla="*/ 181937 h 4368427"/>
              <a:gd name="connsiteX94" fmla="*/ 2265974 w 2805399"/>
              <a:gd name="connsiteY94" fmla="*/ 171659 h 4368427"/>
              <a:gd name="connsiteX95" fmla="*/ 2310394 w 2805399"/>
              <a:gd name="connsiteY95" fmla="*/ 184298 h 4368427"/>
              <a:gd name="connsiteX96" fmla="*/ 2345008 w 2805399"/>
              <a:gd name="connsiteY96" fmla="*/ 143071 h 4368427"/>
              <a:gd name="connsiteX97" fmla="*/ 2395572 w 2805399"/>
              <a:gd name="connsiteY97" fmla="*/ 134683 h 4368427"/>
              <a:gd name="connsiteX98" fmla="*/ 2440583 w 2805399"/>
              <a:gd name="connsiteY98" fmla="*/ 112943 h 4368427"/>
              <a:gd name="connsiteX99" fmla="*/ 2482876 w 2805399"/>
              <a:gd name="connsiteY99" fmla="*/ 47259 h 4368427"/>
              <a:gd name="connsiteX100" fmla="*/ 2543954 w 2805399"/>
              <a:gd name="connsiteY100" fmla="*/ 44660 h 4368427"/>
              <a:gd name="connsiteX101" fmla="*/ 2596762 w 2805399"/>
              <a:gd name="connsiteY101" fmla="*/ 44898 h 4368427"/>
              <a:gd name="connsiteX102" fmla="*/ 2633976 w 2805399"/>
              <a:gd name="connsiteY102" fmla="*/ 72893 h 4368427"/>
              <a:gd name="connsiteX103" fmla="*/ 2661622 w 2805399"/>
              <a:gd name="connsiteY103" fmla="*/ 73012 h 4368427"/>
              <a:gd name="connsiteX104" fmla="*/ 2681235 w 2805399"/>
              <a:gd name="connsiteY104" fmla="*/ 77974 h 4368427"/>
              <a:gd name="connsiteX105" fmla="*/ 2694585 w 2805399"/>
              <a:gd name="connsiteY105" fmla="*/ 74901 h 4368427"/>
              <a:gd name="connsiteX106" fmla="*/ 2710061 w 2805399"/>
              <a:gd name="connsiteY106" fmla="*/ 66276 h 4368427"/>
              <a:gd name="connsiteX107" fmla="*/ 2744914 w 2805399"/>
              <a:gd name="connsiteY107" fmla="*/ 37215 h 4368427"/>
              <a:gd name="connsiteX108" fmla="*/ 2773383 w 2805399"/>
              <a:gd name="connsiteY108" fmla="*/ 18310 h 4368427"/>
              <a:gd name="connsiteX109" fmla="*/ 2805399 w 2805399"/>
              <a:gd name="connsiteY109" fmla="*/ 0 h 4368427"/>
              <a:gd name="connsiteX0" fmla="*/ 16607 w 2773383"/>
              <a:gd name="connsiteY0" fmla="*/ 4350117 h 4350117"/>
              <a:gd name="connsiteX1" fmla="*/ 3257 w 2773383"/>
              <a:gd name="connsiteY1" fmla="*/ 4239895 h 4350117"/>
              <a:gd name="connsiteX2" fmla="*/ 76384 w 2773383"/>
              <a:gd name="connsiteY2" fmla="*/ 4168895 h 4350117"/>
              <a:gd name="connsiteX3" fmla="*/ 100484 w 2773383"/>
              <a:gd name="connsiteY3" fmla="*/ 3939712 h 4350117"/>
              <a:gd name="connsiteX4" fmla="*/ 225707 w 2773383"/>
              <a:gd name="connsiteY4" fmla="*/ 3834808 h 4350117"/>
              <a:gd name="connsiteX5" fmla="*/ 298360 w 2773383"/>
              <a:gd name="connsiteY5" fmla="*/ 3809997 h 4350117"/>
              <a:gd name="connsiteX6" fmla="*/ 290207 w 2773383"/>
              <a:gd name="connsiteY6" fmla="*/ 3731083 h 4350117"/>
              <a:gd name="connsiteX7" fmla="*/ 314308 w 2773383"/>
              <a:gd name="connsiteY7" fmla="*/ 3677565 h 4350117"/>
              <a:gd name="connsiteX8" fmla="*/ 312656 w 2773383"/>
              <a:gd name="connsiteY8" fmla="*/ 3632790 h 4350117"/>
              <a:gd name="connsiteX9" fmla="*/ 310767 w 2773383"/>
              <a:gd name="connsiteY9" fmla="*/ 3606208 h 4350117"/>
              <a:gd name="connsiteX10" fmla="*/ 332032 w 2773383"/>
              <a:gd name="connsiteY10" fmla="*/ 3568994 h 4350117"/>
              <a:gd name="connsiteX11" fmla="*/ 363930 w 2773383"/>
              <a:gd name="connsiteY11" fmla="*/ 3521148 h 4350117"/>
              <a:gd name="connsiteX12" fmla="*/ 390512 w 2773383"/>
              <a:gd name="connsiteY12" fmla="*/ 3499883 h 4350117"/>
              <a:gd name="connsiteX13" fmla="*/ 417093 w 2773383"/>
              <a:gd name="connsiteY13" fmla="*/ 3521148 h 4350117"/>
              <a:gd name="connsiteX14" fmla="*/ 433042 w 2773383"/>
              <a:gd name="connsiteY14" fmla="*/ 3494566 h 4350117"/>
              <a:gd name="connsiteX15" fmla="*/ 433042 w 2773383"/>
              <a:gd name="connsiteY15" fmla="*/ 3446720 h 4350117"/>
              <a:gd name="connsiteX16" fmla="*/ 438358 w 2773383"/>
              <a:gd name="connsiteY16" fmla="*/ 3404190 h 4350117"/>
              <a:gd name="connsiteX17" fmla="*/ 480888 w 2773383"/>
              <a:gd name="connsiteY17" fmla="*/ 3340394 h 4350117"/>
              <a:gd name="connsiteX18" fmla="*/ 523419 w 2773383"/>
              <a:gd name="connsiteY18" fmla="*/ 3329762 h 4350117"/>
              <a:gd name="connsiteX19" fmla="*/ 592530 w 2773383"/>
              <a:gd name="connsiteY19" fmla="*/ 3313813 h 4350117"/>
              <a:gd name="connsiteX20" fmla="*/ 645693 w 2773383"/>
              <a:gd name="connsiteY20" fmla="*/ 3308497 h 4350117"/>
              <a:gd name="connsiteX21" fmla="*/ 652548 w 2773383"/>
              <a:gd name="connsiteY21" fmla="*/ 3285224 h 4350117"/>
              <a:gd name="connsiteX22" fmla="*/ 636954 w 2773383"/>
              <a:gd name="connsiteY22" fmla="*/ 3257933 h 4350117"/>
              <a:gd name="connsiteX23" fmla="*/ 660699 w 2773383"/>
              <a:gd name="connsiteY23" fmla="*/ 3228397 h 4350117"/>
              <a:gd name="connsiteX24" fmla="*/ 665898 w 2773383"/>
              <a:gd name="connsiteY24" fmla="*/ 3183387 h 4350117"/>
              <a:gd name="connsiteX25" fmla="*/ 707718 w 2773383"/>
              <a:gd name="connsiteY25" fmla="*/ 3156449 h 4350117"/>
              <a:gd name="connsiteX26" fmla="*/ 705237 w 2773383"/>
              <a:gd name="connsiteY26" fmla="*/ 3082496 h 4350117"/>
              <a:gd name="connsiteX27" fmla="*/ 687045 w 2773383"/>
              <a:gd name="connsiteY27" fmla="*/ 3008778 h 4350117"/>
              <a:gd name="connsiteX28" fmla="*/ 650659 w 2773383"/>
              <a:gd name="connsiteY28" fmla="*/ 2927146 h 4350117"/>
              <a:gd name="connsiteX29" fmla="*/ 586633 w 2773383"/>
              <a:gd name="connsiteY29" fmla="*/ 2873509 h 4350117"/>
              <a:gd name="connsiteX30" fmla="*/ 687993 w 2773383"/>
              <a:gd name="connsiteY30" fmla="*/ 2817629 h 4350117"/>
              <a:gd name="connsiteX31" fmla="*/ 778600 w 2773383"/>
              <a:gd name="connsiteY31" fmla="*/ 2787501 h 4350117"/>
              <a:gd name="connsiteX32" fmla="*/ 853378 w 2773383"/>
              <a:gd name="connsiteY32" fmla="*/ 2824947 h 4350117"/>
              <a:gd name="connsiteX33" fmla="*/ 886691 w 2773383"/>
              <a:gd name="connsiteY33" fmla="*/ 2767296 h 4350117"/>
              <a:gd name="connsiteX34" fmla="*/ 956861 w 2773383"/>
              <a:gd name="connsiteY34" fmla="*/ 2805096 h 4350117"/>
              <a:gd name="connsiteX35" fmla="*/ 1001168 w 2773383"/>
              <a:gd name="connsiteY35" fmla="*/ 2758552 h 4350117"/>
              <a:gd name="connsiteX36" fmla="*/ 1059293 w 2773383"/>
              <a:gd name="connsiteY36" fmla="*/ 2757843 h 4350117"/>
              <a:gd name="connsiteX37" fmla="*/ 1128048 w 2773383"/>
              <a:gd name="connsiteY37" fmla="*/ 2745321 h 4350117"/>
              <a:gd name="connsiteX38" fmla="*/ 1219840 w 2773383"/>
              <a:gd name="connsiteY38" fmla="*/ 2762686 h 4350117"/>
              <a:gd name="connsiteX39" fmla="*/ 1241579 w 2773383"/>
              <a:gd name="connsiteY39" fmla="*/ 2718621 h 4350117"/>
              <a:gd name="connsiteX40" fmla="*/ 1317660 w 2773383"/>
              <a:gd name="connsiteY40" fmla="*/ 2801197 h 4350117"/>
              <a:gd name="connsiteX41" fmla="*/ 1366927 w 2773383"/>
              <a:gd name="connsiteY41" fmla="*/ 2782766 h 4350117"/>
              <a:gd name="connsiteX42" fmla="*/ 1407686 w 2773383"/>
              <a:gd name="connsiteY42" fmla="*/ 2738940 h 4350117"/>
              <a:gd name="connsiteX43" fmla="*/ 1448090 w 2773383"/>
              <a:gd name="connsiteY43" fmla="*/ 2694758 h 4350117"/>
              <a:gd name="connsiteX44" fmla="*/ 1467940 w 2773383"/>
              <a:gd name="connsiteY44" fmla="*/ 2637462 h 4350117"/>
              <a:gd name="connsiteX45" fmla="*/ 1482238 w 2773383"/>
              <a:gd name="connsiteY45" fmla="*/ 2566107 h 4350117"/>
              <a:gd name="connsiteX46" fmla="*/ 1475032 w 2773383"/>
              <a:gd name="connsiteY46" fmla="*/ 2452576 h 4350117"/>
              <a:gd name="connsiteX47" fmla="*/ 1490981 w 2773383"/>
              <a:gd name="connsiteY47" fmla="*/ 2372832 h 4350117"/>
              <a:gd name="connsiteX48" fmla="*/ 1448451 w 2773383"/>
              <a:gd name="connsiteY48" fmla="*/ 2324985 h 4350117"/>
              <a:gd name="connsiteX49" fmla="*/ 1485665 w 2773383"/>
              <a:gd name="connsiteY49" fmla="*/ 2266506 h 4350117"/>
              <a:gd name="connsiteX50" fmla="*/ 1550166 w 2773383"/>
              <a:gd name="connsiteY50" fmla="*/ 2220666 h 4350117"/>
              <a:gd name="connsiteX51" fmla="*/ 1528195 w 2773383"/>
              <a:gd name="connsiteY51" fmla="*/ 2149548 h 4350117"/>
              <a:gd name="connsiteX52" fmla="*/ 1538828 w 2773383"/>
              <a:gd name="connsiteY52" fmla="*/ 2080436 h 4350117"/>
              <a:gd name="connsiteX53" fmla="*/ 1554777 w 2773383"/>
              <a:gd name="connsiteY53" fmla="*/ 2016641 h 4350117"/>
              <a:gd name="connsiteX54" fmla="*/ 1593761 w 2773383"/>
              <a:gd name="connsiteY54" fmla="*/ 1930871 h 4350117"/>
              <a:gd name="connsiteX55" fmla="*/ 1656844 w 2773383"/>
              <a:gd name="connsiteY55" fmla="*/ 1888103 h 4350117"/>
              <a:gd name="connsiteX56" fmla="*/ 1686856 w 2773383"/>
              <a:gd name="connsiteY56" fmla="*/ 1798673 h 4350117"/>
              <a:gd name="connsiteX57" fmla="*/ 1703278 w 2773383"/>
              <a:gd name="connsiteY57" fmla="*/ 1700263 h 4350117"/>
              <a:gd name="connsiteX58" fmla="*/ 1708949 w 2773383"/>
              <a:gd name="connsiteY58" fmla="*/ 1628552 h 4350117"/>
              <a:gd name="connsiteX59" fmla="*/ 1703632 w 2773383"/>
              <a:gd name="connsiteY59" fmla="*/ 1570073 h 4350117"/>
              <a:gd name="connsiteX60" fmla="*/ 1666419 w 2773383"/>
              <a:gd name="connsiteY60" fmla="*/ 1474380 h 4350117"/>
              <a:gd name="connsiteX61" fmla="*/ 1645153 w 2773383"/>
              <a:gd name="connsiteY61" fmla="*/ 1399952 h 4350117"/>
              <a:gd name="connsiteX62" fmla="*/ 1591991 w 2773383"/>
              <a:gd name="connsiteY62" fmla="*/ 1352106 h 4350117"/>
              <a:gd name="connsiteX63" fmla="*/ 1549460 w 2773383"/>
              <a:gd name="connsiteY63" fmla="*/ 1304259 h 4350117"/>
              <a:gd name="connsiteX64" fmla="*/ 1469716 w 2773383"/>
              <a:gd name="connsiteY64" fmla="*/ 1240464 h 4350117"/>
              <a:gd name="connsiteX65" fmla="*/ 1416553 w 2773383"/>
              <a:gd name="connsiteY65" fmla="*/ 1203250 h 4350117"/>
              <a:gd name="connsiteX66" fmla="*/ 1427186 w 2773383"/>
              <a:gd name="connsiteY66" fmla="*/ 1160720 h 4350117"/>
              <a:gd name="connsiteX67" fmla="*/ 1443135 w 2773383"/>
              <a:gd name="connsiteY67" fmla="*/ 1128822 h 4350117"/>
              <a:gd name="connsiteX68" fmla="*/ 1485665 w 2773383"/>
              <a:gd name="connsiteY68" fmla="*/ 1091608 h 4350117"/>
              <a:gd name="connsiteX69" fmla="*/ 1490981 w 2773383"/>
              <a:gd name="connsiteY69" fmla="*/ 1049078 h 4350117"/>
              <a:gd name="connsiteX70" fmla="*/ 1490981 w 2773383"/>
              <a:gd name="connsiteY70" fmla="*/ 995915 h 4350117"/>
              <a:gd name="connsiteX71" fmla="*/ 1469716 w 2773383"/>
              <a:gd name="connsiteY71" fmla="*/ 953385 h 4350117"/>
              <a:gd name="connsiteX72" fmla="*/ 1459084 w 2773383"/>
              <a:gd name="connsiteY72" fmla="*/ 916171 h 4350117"/>
              <a:gd name="connsiteX73" fmla="*/ 1475032 w 2773383"/>
              <a:gd name="connsiteY73" fmla="*/ 889590 h 4350117"/>
              <a:gd name="connsiteX74" fmla="*/ 1528195 w 2773383"/>
              <a:gd name="connsiteY74" fmla="*/ 825794 h 4350117"/>
              <a:gd name="connsiteX75" fmla="*/ 1544144 w 2773383"/>
              <a:gd name="connsiteY75" fmla="*/ 783264 h 4350117"/>
              <a:gd name="connsiteX76" fmla="*/ 1579114 w 2773383"/>
              <a:gd name="connsiteY76" fmla="*/ 723132 h 4350117"/>
              <a:gd name="connsiteX77" fmla="*/ 1642673 w 2773383"/>
              <a:gd name="connsiteY77" fmla="*/ 699624 h 4350117"/>
              <a:gd name="connsiteX78" fmla="*/ 1685559 w 2773383"/>
              <a:gd name="connsiteY78" fmla="*/ 670090 h 4350117"/>
              <a:gd name="connsiteX79" fmla="*/ 1733169 w 2773383"/>
              <a:gd name="connsiteY79" fmla="*/ 640672 h 4350117"/>
              <a:gd name="connsiteX80" fmla="*/ 1759748 w 2773383"/>
              <a:gd name="connsiteY80" fmla="*/ 598260 h 4350117"/>
              <a:gd name="connsiteX81" fmla="*/ 1799326 w 2773383"/>
              <a:gd name="connsiteY81" fmla="*/ 544032 h 4350117"/>
              <a:gd name="connsiteX82" fmla="*/ 1809958 w 2773383"/>
              <a:gd name="connsiteY82" fmla="*/ 485552 h 4350117"/>
              <a:gd name="connsiteX83" fmla="*/ 1825907 w 2773383"/>
              <a:gd name="connsiteY83" fmla="*/ 448338 h 4350117"/>
              <a:gd name="connsiteX84" fmla="*/ 1831223 w 2773383"/>
              <a:gd name="connsiteY84" fmla="*/ 427073 h 4350117"/>
              <a:gd name="connsiteX85" fmla="*/ 1863950 w 2773383"/>
              <a:gd name="connsiteY85" fmla="*/ 346861 h 4350117"/>
              <a:gd name="connsiteX86" fmla="*/ 1939555 w 2773383"/>
              <a:gd name="connsiteY86" fmla="*/ 340834 h 4350117"/>
              <a:gd name="connsiteX87" fmla="*/ 1979487 w 2773383"/>
              <a:gd name="connsiteY87" fmla="*/ 291454 h 4350117"/>
              <a:gd name="connsiteX88" fmla="*/ 2032532 w 2773383"/>
              <a:gd name="connsiteY88" fmla="*/ 280231 h 4350117"/>
              <a:gd name="connsiteX89" fmla="*/ 2080379 w 2773383"/>
              <a:gd name="connsiteY89" fmla="*/ 246562 h 4350117"/>
              <a:gd name="connsiteX90" fmla="*/ 2130586 w 2773383"/>
              <a:gd name="connsiteY90" fmla="*/ 245852 h 4350117"/>
              <a:gd name="connsiteX91" fmla="*/ 2162721 w 2773383"/>
              <a:gd name="connsiteY91" fmla="*/ 224114 h 4350117"/>
              <a:gd name="connsiteX92" fmla="*/ 2189895 w 2773383"/>
              <a:gd name="connsiteY92" fmla="*/ 179812 h 4350117"/>
              <a:gd name="connsiteX93" fmla="*/ 2223798 w 2773383"/>
              <a:gd name="connsiteY93" fmla="*/ 163627 h 4350117"/>
              <a:gd name="connsiteX94" fmla="*/ 2265974 w 2773383"/>
              <a:gd name="connsiteY94" fmla="*/ 153349 h 4350117"/>
              <a:gd name="connsiteX95" fmla="*/ 2310394 w 2773383"/>
              <a:gd name="connsiteY95" fmla="*/ 165988 h 4350117"/>
              <a:gd name="connsiteX96" fmla="*/ 2345008 w 2773383"/>
              <a:gd name="connsiteY96" fmla="*/ 124761 h 4350117"/>
              <a:gd name="connsiteX97" fmla="*/ 2395572 w 2773383"/>
              <a:gd name="connsiteY97" fmla="*/ 116373 h 4350117"/>
              <a:gd name="connsiteX98" fmla="*/ 2440583 w 2773383"/>
              <a:gd name="connsiteY98" fmla="*/ 94633 h 4350117"/>
              <a:gd name="connsiteX99" fmla="*/ 2482876 w 2773383"/>
              <a:gd name="connsiteY99" fmla="*/ 28949 h 4350117"/>
              <a:gd name="connsiteX100" fmla="*/ 2543954 w 2773383"/>
              <a:gd name="connsiteY100" fmla="*/ 26350 h 4350117"/>
              <a:gd name="connsiteX101" fmla="*/ 2596762 w 2773383"/>
              <a:gd name="connsiteY101" fmla="*/ 26588 h 4350117"/>
              <a:gd name="connsiteX102" fmla="*/ 2633976 w 2773383"/>
              <a:gd name="connsiteY102" fmla="*/ 54583 h 4350117"/>
              <a:gd name="connsiteX103" fmla="*/ 2661622 w 2773383"/>
              <a:gd name="connsiteY103" fmla="*/ 54702 h 4350117"/>
              <a:gd name="connsiteX104" fmla="*/ 2681235 w 2773383"/>
              <a:gd name="connsiteY104" fmla="*/ 59664 h 4350117"/>
              <a:gd name="connsiteX105" fmla="*/ 2694585 w 2773383"/>
              <a:gd name="connsiteY105" fmla="*/ 56591 h 4350117"/>
              <a:gd name="connsiteX106" fmla="*/ 2710061 w 2773383"/>
              <a:gd name="connsiteY106" fmla="*/ 47966 h 4350117"/>
              <a:gd name="connsiteX107" fmla="*/ 2744914 w 2773383"/>
              <a:gd name="connsiteY107" fmla="*/ 18905 h 4350117"/>
              <a:gd name="connsiteX108" fmla="*/ 2773383 w 2773383"/>
              <a:gd name="connsiteY108" fmla="*/ 0 h 4350117"/>
              <a:gd name="connsiteX0" fmla="*/ 16607 w 2744914"/>
              <a:gd name="connsiteY0" fmla="*/ 4331212 h 4331212"/>
              <a:gd name="connsiteX1" fmla="*/ 3257 w 2744914"/>
              <a:gd name="connsiteY1" fmla="*/ 4220990 h 4331212"/>
              <a:gd name="connsiteX2" fmla="*/ 76384 w 2744914"/>
              <a:gd name="connsiteY2" fmla="*/ 4149990 h 4331212"/>
              <a:gd name="connsiteX3" fmla="*/ 100484 w 2744914"/>
              <a:gd name="connsiteY3" fmla="*/ 3920807 h 4331212"/>
              <a:gd name="connsiteX4" fmla="*/ 225707 w 2744914"/>
              <a:gd name="connsiteY4" fmla="*/ 3815903 h 4331212"/>
              <a:gd name="connsiteX5" fmla="*/ 298360 w 2744914"/>
              <a:gd name="connsiteY5" fmla="*/ 3791092 h 4331212"/>
              <a:gd name="connsiteX6" fmla="*/ 290207 w 2744914"/>
              <a:gd name="connsiteY6" fmla="*/ 3712178 h 4331212"/>
              <a:gd name="connsiteX7" fmla="*/ 314308 w 2744914"/>
              <a:gd name="connsiteY7" fmla="*/ 3658660 h 4331212"/>
              <a:gd name="connsiteX8" fmla="*/ 312656 w 2744914"/>
              <a:gd name="connsiteY8" fmla="*/ 3613885 h 4331212"/>
              <a:gd name="connsiteX9" fmla="*/ 310767 w 2744914"/>
              <a:gd name="connsiteY9" fmla="*/ 3587303 h 4331212"/>
              <a:gd name="connsiteX10" fmla="*/ 332032 w 2744914"/>
              <a:gd name="connsiteY10" fmla="*/ 3550089 h 4331212"/>
              <a:gd name="connsiteX11" fmla="*/ 363930 w 2744914"/>
              <a:gd name="connsiteY11" fmla="*/ 3502243 h 4331212"/>
              <a:gd name="connsiteX12" fmla="*/ 390512 w 2744914"/>
              <a:gd name="connsiteY12" fmla="*/ 3480978 h 4331212"/>
              <a:gd name="connsiteX13" fmla="*/ 417093 w 2744914"/>
              <a:gd name="connsiteY13" fmla="*/ 3502243 h 4331212"/>
              <a:gd name="connsiteX14" fmla="*/ 433042 w 2744914"/>
              <a:gd name="connsiteY14" fmla="*/ 3475661 h 4331212"/>
              <a:gd name="connsiteX15" fmla="*/ 433042 w 2744914"/>
              <a:gd name="connsiteY15" fmla="*/ 3427815 h 4331212"/>
              <a:gd name="connsiteX16" fmla="*/ 438358 w 2744914"/>
              <a:gd name="connsiteY16" fmla="*/ 3385285 h 4331212"/>
              <a:gd name="connsiteX17" fmla="*/ 480888 w 2744914"/>
              <a:gd name="connsiteY17" fmla="*/ 3321489 h 4331212"/>
              <a:gd name="connsiteX18" fmla="*/ 523419 w 2744914"/>
              <a:gd name="connsiteY18" fmla="*/ 3310857 h 4331212"/>
              <a:gd name="connsiteX19" fmla="*/ 592530 w 2744914"/>
              <a:gd name="connsiteY19" fmla="*/ 3294908 h 4331212"/>
              <a:gd name="connsiteX20" fmla="*/ 645693 w 2744914"/>
              <a:gd name="connsiteY20" fmla="*/ 3289592 h 4331212"/>
              <a:gd name="connsiteX21" fmla="*/ 652548 w 2744914"/>
              <a:gd name="connsiteY21" fmla="*/ 3266319 h 4331212"/>
              <a:gd name="connsiteX22" fmla="*/ 636954 w 2744914"/>
              <a:gd name="connsiteY22" fmla="*/ 3239028 h 4331212"/>
              <a:gd name="connsiteX23" fmla="*/ 660699 w 2744914"/>
              <a:gd name="connsiteY23" fmla="*/ 3209492 h 4331212"/>
              <a:gd name="connsiteX24" fmla="*/ 665898 w 2744914"/>
              <a:gd name="connsiteY24" fmla="*/ 3164482 h 4331212"/>
              <a:gd name="connsiteX25" fmla="*/ 707718 w 2744914"/>
              <a:gd name="connsiteY25" fmla="*/ 3137544 h 4331212"/>
              <a:gd name="connsiteX26" fmla="*/ 705237 w 2744914"/>
              <a:gd name="connsiteY26" fmla="*/ 3063591 h 4331212"/>
              <a:gd name="connsiteX27" fmla="*/ 687045 w 2744914"/>
              <a:gd name="connsiteY27" fmla="*/ 2989873 h 4331212"/>
              <a:gd name="connsiteX28" fmla="*/ 650659 w 2744914"/>
              <a:gd name="connsiteY28" fmla="*/ 2908241 h 4331212"/>
              <a:gd name="connsiteX29" fmla="*/ 586633 w 2744914"/>
              <a:gd name="connsiteY29" fmla="*/ 2854604 h 4331212"/>
              <a:gd name="connsiteX30" fmla="*/ 687993 w 2744914"/>
              <a:gd name="connsiteY30" fmla="*/ 2798724 h 4331212"/>
              <a:gd name="connsiteX31" fmla="*/ 778600 w 2744914"/>
              <a:gd name="connsiteY31" fmla="*/ 2768596 h 4331212"/>
              <a:gd name="connsiteX32" fmla="*/ 853378 w 2744914"/>
              <a:gd name="connsiteY32" fmla="*/ 2806042 h 4331212"/>
              <a:gd name="connsiteX33" fmla="*/ 886691 w 2744914"/>
              <a:gd name="connsiteY33" fmla="*/ 2748391 h 4331212"/>
              <a:gd name="connsiteX34" fmla="*/ 956861 w 2744914"/>
              <a:gd name="connsiteY34" fmla="*/ 2786191 h 4331212"/>
              <a:gd name="connsiteX35" fmla="*/ 1001168 w 2744914"/>
              <a:gd name="connsiteY35" fmla="*/ 2739647 h 4331212"/>
              <a:gd name="connsiteX36" fmla="*/ 1059293 w 2744914"/>
              <a:gd name="connsiteY36" fmla="*/ 2738938 h 4331212"/>
              <a:gd name="connsiteX37" fmla="*/ 1128048 w 2744914"/>
              <a:gd name="connsiteY37" fmla="*/ 2726416 h 4331212"/>
              <a:gd name="connsiteX38" fmla="*/ 1219840 w 2744914"/>
              <a:gd name="connsiteY38" fmla="*/ 2743781 h 4331212"/>
              <a:gd name="connsiteX39" fmla="*/ 1241579 w 2744914"/>
              <a:gd name="connsiteY39" fmla="*/ 2699716 h 4331212"/>
              <a:gd name="connsiteX40" fmla="*/ 1317660 w 2744914"/>
              <a:gd name="connsiteY40" fmla="*/ 2782292 h 4331212"/>
              <a:gd name="connsiteX41" fmla="*/ 1366927 w 2744914"/>
              <a:gd name="connsiteY41" fmla="*/ 2763861 h 4331212"/>
              <a:gd name="connsiteX42" fmla="*/ 1407686 w 2744914"/>
              <a:gd name="connsiteY42" fmla="*/ 2720035 h 4331212"/>
              <a:gd name="connsiteX43" fmla="*/ 1448090 w 2744914"/>
              <a:gd name="connsiteY43" fmla="*/ 2675853 h 4331212"/>
              <a:gd name="connsiteX44" fmla="*/ 1467940 w 2744914"/>
              <a:gd name="connsiteY44" fmla="*/ 2618557 h 4331212"/>
              <a:gd name="connsiteX45" fmla="*/ 1482238 w 2744914"/>
              <a:gd name="connsiteY45" fmla="*/ 2547202 h 4331212"/>
              <a:gd name="connsiteX46" fmla="*/ 1475032 w 2744914"/>
              <a:gd name="connsiteY46" fmla="*/ 2433671 h 4331212"/>
              <a:gd name="connsiteX47" fmla="*/ 1490981 w 2744914"/>
              <a:gd name="connsiteY47" fmla="*/ 2353927 h 4331212"/>
              <a:gd name="connsiteX48" fmla="*/ 1448451 w 2744914"/>
              <a:gd name="connsiteY48" fmla="*/ 2306080 h 4331212"/>
              <a:gd name="connsiteX49" fmla="*/ 1485665 w 2744914"/>
              <a:gd name="connsiteY49" fmla="*/ 2247601 h 4331212"/>
              <a:gd name="connsiteX50" fmla="*/ 1550166 w 2744914"/>
              <a:gd name="connsiteY50" fmla="*/ 2201761 h 4331212"/>
              <a:gd name="connsiteX51" fmla="*/ 1528195 w 2744914"/>
              <a:gd name="connsiteY51" fmla="*/ 2130643 h 4331212"/>
              <a:gd name="connsiteX52" fmla="*/ 1538828 w 2744914"/>
              <a:gd name="connsiteY52" fmla="*/ 2061531 h 4331212"/>
              <a:gd name="connsiteX53" fmla="*/ 1554777 w 2744914"/>
              <a:gd name="connsiteY53" fmla="*/ 1997736 h 4331212"/>
              <a:gd name="connsiteX54" fmla="*/ 1593761 w 2744914"/>
              <a:gd name="connsiteY54" fmla="*/ 1911966 h 4331212"/>
              <a:gd name="connsiteX55" fmla="*/ 1656844 w 2744914"/>
              <a:gd name="connsiteY55" fmla="*/ 1869198 h 4331212"/>
              <a:gd name="connsiteX56" fmla="*/ 1686856 w 2744914"/>
              <a:gd name="connsiteY56" fmla="*/ 1779768 h 4331212"/>
              <a:gd name="connsiteX57" fmla="*/ 1703278 w 2744914"/>
              <a:gd name="connsiteY57" fmla="*/ 1681358 h 4331212"/>
              <a:gd name="connsiteX58" fmla="*/ 1708949 w 2744914"/>
              <a:gd name="connsiteY58" fmla="*/ 1609647 h 4331212"/>
              <a:gd name="connsiteX59" fmla="*/ 1703632 w 2744914"/>
              <a:gd name="connsiteY59" fmla="*/ 1551168 h 4331212"/>
              <a:gd name="connsiteX60" fmla="*/ 1666419 w 2744914"/>
              <a:gd name="connsiteY60" fmla="*/ 1455475 h 4331212"/>
              <a:gd name="connsiteX61" fmla="*/ 1645153 w 2744914"/>
              <a:gd name="connsiteY61" fmla="*/ 1381047 h 4331212"/>
              <a:gd name="connsiteX62" fmla="*/ 1591991 w 2744914"/>
              <a:gd name="connsiteY62" fmla="*/ 1333201 h 4331212"/>
              <a:gd name="connsiteX63" fmla="*/ 1549460 w 2744914"/>
              <a:gd name="connsiteY63" fmla="*/ 1285354 h 4331212"/>
              <a:gd name="connsiteX64" fmla="*/ 1469716 w 2744914"/>
              <a:gd name="connsiteY64" fmla="*/ 1221559 h 4331212"/>
              <a:gd name="connsiteX65" fmla="*/ 1416553 w 2744914"/>
              <a:gd name="connsiteY65" fmla="*/ 1184345 h 4331212"/>
              <a:gd name="connsiteX66" fmla="*/ 1427186 w 2744914"/>
              <a:gd name="connsiteY66" fmla="*/ 1141815 h 4331212"/>
              <a:gd name="connsiteX67" fmla="*/ 1443135 w 2744914"/>
              <a:gd name="connsiteY67" fmla="*/ 1109917 h 4331212"/>
              <a:gd name="connsiteX68" fmla="*/ 1485665 w 2744914"/>
              <a:gd name="connsiteY68" fmla="*/ 1072703 h 4331212"/>
              <a:gd name="connsiteX69" fmla="*/ 1490981 w 2744914"/>
              <a:gd name="connsiteY69" fmla="*/ 1030173 h 4331212"/>
              <a:gd name="connsiteX70" fmla="*/ 1490981 w 2744914"/>
              <a:gd name="connsiteY70" fmla="*/ 977010 h 4331212"/>
              <a:gd name="connsiteX71" fmla="*/ 1469716 w 2744914"/>
              <a:gd name="connsiteY71" fmla="*/ 934480 h 4331212"/>
              <a:gd name="connsiteX72" fmla="*/ 1459084 w 2744914"/>
              <a:gd name="connsiteY72" fmla="*/ 897266 h 4331212"/>
              <a:gd name="connsiteX73" fmla="*/ 1475032 w 2744914"/>
              <a:gd name="connsiteY73" fmla="*/ 870685 h 4331212"/>
              <a:gd name="connsiteX74" fmla="*/ 1528195 w 2744914"/>
              <a:gd name="connsiteY74" fmla="*/ 806889 h 4331212"/>
              <a:gd name="connsiteX75" fmla="*/ 1544144 w 2744914"/>
              <a:gd name="connsiteY75" fmla="*/ 764359 h 4331212"/>
              <a:gd name="connsiteX76" fmla="*/ 1579114 w 2744914"/>
              <a:gd name="connsiteY76" fmla="*/ 704227 h 4331212"/>
              <a:gd name="connsiteX77" fmla="*/ 1642673 w 2744914"/>
              <a:gd name="connsiteY77" fmla="*/ 680719 h 4331212"/>
              <a:gd name="connsiteX78" fmla="*/ 1685559 w 2744914"/>
              <a:gd name="connsiteY78" fmla="*/ 651185 h 4331212"/>
              <a:gd name="connsiteX79" fmla="*/ 1733169 w 2744914"/>
              <a:gd name="connsiteY79" fmla="*/ 621767 h 4331212"/>
              <a:gd name="connsiteX80" fmla="*/ 1759748 w 2744914"/>
              <a:gd name="connsiteY80" fmla="*/ 579355 h 4331212"/>
              <a:gd name="connsiteX81" fmla="*/ 1799326 w 2744914"/>
              <a:gd name="connsiteY81" fmla="*/ 525127 h 4331212"/>
              <a:gd name="connsiteX82" fmla="*/ 1809958 w 2744914"/>
              <a:gd name="connsiteY82" fmla="*/ 466647 h 4331212"/>
              <a:gd name="connsiteX83" fmla="*/ 1825907 w 2744914"/>
              <a:gd name="connsiteY83" fmla="*/ 429433 h 4331212"/>
              <a:gd name="connsiteX84" fmla="*/ 1831223 w 2744914"/>
              <a:gd name="connsiteY84" fmla="*/ 408168 h 4331212"/>
              <a:gd name="connsiteX85" fmla="*/ 1863950 w 2744914"/>
              <a:gd name="connsiteY85" fmla="*/ 327956 h 4331212"/>
              <a:gd name="connsiteX86" fmla="*/ 1939555 w 2744914"/>
              <a:gd name="connsiteY86" fmla="*/ 321929 h 4331212"/>
              <a:gd name="connsiteX87" fmla="*/ 1979487 w 2744914"/>
              <a:gd name="connsiteY87" fmla="*/ 272549 h 4331212"/>
              <a:gd name="connsiteX88" fmla="*/ 2032532 w 2744914"/>
              <a:gd name="connsiteY88" fmla="*/ 261326 h 4331212"/>
              <a:gd name="connsiteX89" fmla="*/ 2080379 w 2744914"/>
              <a:gd name="connsiteY89" fmla="*/ 227657 h 4331212"/>
              <a:gd name="connsiteX90" fmla="*/ 2130586 w 2744914"/>
              <a:gd name="connsiteY90" fmla="*/ 226947 h 4331212"/>
              <a:gd name="connsiteX91" fmla="*/ 2162721 w 2744914"/>
              <a:gd name="connsiteY91" fmla="*/ 205209 h 4331212"/>
              <a:gd name="connsiteX92" fmla="*/ 2189895 w 2744914"/>
              <a:gd name="connsiteY92" fmla="*/ 160907 h 4331212"/>
              <a:gd name="connsiteX93" fmla="*/ 2223798 w 2744914"/>
              <a:gd name="connsiteY93" fmla="*/ 144722 h 4331212"/>
              <a:gd name="connsiteX94" fmla="*/ 2265974 w 2744914"/>
              <a:gd name="connsiteY94" fmla="*/ 134444 h 4331212"/>
              <a:gd name="connsiteX95" fmla="*/ 2310394 w 2744914"/>
              <a:gd name="connsiteY95" fmla="*/ 147083 h 4331212"/>
              <a:gd name="connsiteX96" fmla="*/ 2345008 w 2744914"/>
              <a:gd name="connsiteY96" fmla="*/ 105856 h 4331212"/>
              <a:gd name="connsiteX97" fmla="*/ 2395572 w 2744914"/>
              <a:gd name="connsiteY97" fmla="*/ 97468 h 4331212"/>
              <a:gd name="connsiteX98" fmla="*/ 2440583 w 2744914"/>
              <a:gd name="connsiteY98" fmla="*/ 75728 h 4331212"/>
              <a:gd name="connsiteX99" fmla="*/ 2482876 w 2744914"/>
              <a:gd name="connsiteY99" fmla="*/ 10044 h 4331212"/>
              <a:gd name="connsiteX100" fmla="*/ 2543954 w 2744914"/>
              <a:gd name="connsiteY100" fmla="*/ 7445 h 4331212"/>
              <a:gd name="connsiteX101" fmla="*/ 2596762 w 2744914"/>
              <a:gd name="connsiteY101" fmla="*/ 7683 h 4331212"/>
              <a:gd name="connsiteX102" fmla="*/ 2633976 w 2744914"/>
              <a:gd name="connsiteY102" fmla="*/ 35678 h 4331212"/>
              <a:gd name="connsiteX103" fmla="*/ 2661622 w 2744914"/>
              <a:gd name="connsiteY103" fmla="*/ 35797 h 4331212"/>
              <a:gd name="connsiteX104" fmla="*/ 2681235 w 2744914"/>
              <a:gd name="connsiteY104" fmla="*/ 40759 h 4331212"/>
              <a:gd name="connsiteX105" fmla="*/ 2694585 w 2744914"/>
              <a:gd name="connsiteY105" fmla="*/ 37686 h 4331212"/>
              <a:gd name="connsiteX106" fmla="*/ 2710061 w 2744914"/>
              <a:gd name="connsiteY106" fmla="*/ 29061 h 4331212"/>
              <a:gd name="connsiteX107" fmla="*/ 2744914 w 2744914"/>
              <a:gd name="connsiteY107" fmla="*/ 0 h 4331212"/>
              <a:gd name="connsiteX0" fmla="*/ 16607 w 2710060"/>
              <a:gd name="connsiteY0" fmla="*/ 4326891 h 4326891"/>
              <a:gd name="connsiteX1" fmla="*/ 3257 w 2710060"/>
              <a:gd name="connsiteY1" fmla="*/ 4216669 h 4326891"/>
              <a:gd name="connsiteX2" fmla="*/ 76384 w 2710060"/>
              <a:gd name="connsiteY2" fmla="*/ 4145669 h 4326891"/>
              <a:gd name="connsiteX3" fmla="*/ 100484 w 2710060"/>
              <a:gd name="connsiteY3" fmla="*/ 3916486 h 4326891"/>
              <a:gd name="connsiteX4" fmla="*/ 225707 w 2710060"/>
              <a:gd name="connsiteY4" fmla="*/ 3811582 h 4326891"/>
              <a:gd name="connsiteX5" fmla="*/ 298360 w 2710060"/>
              <a:gd name="connsiteY5" fmla="*/ 3786771 h 4326891"/>
              <a:gd name="connsiteX6" fmla="*/ 290207 w 2710060"/>
              <a:gd name="connsiteY6" fmla="*/ 3707857 h 4326891"/>
              <a:gd name="connsiteX7" fmla="*/ 314308 w 2710060"/>
              <a:gd name="connsiteY7" fmla="*/ 3654339 h 4326891"/>
              <a:gd name="connsiteX8" fmla="*/ 312656 w 2710060"/>
              <a:gd name="connsiteY8" fmla="*/ 3609564 h 4326891"/>
              <a:gd name="connsiteX9" fmla="*/ 310767 w 2710060"/>
              <a:gd name="connsiteY9" fmla="*/ 3582982 h 4326891"/>
              <a:gd name="connsiteX10" fmla="*/ 332032 w 2710060"/>
              <a:gd name="connsiteY10" fmla="*/ 3545768 h 4326891"/>
              <a:gd name="connsiteX11" fmla="*/ 363930 w 2710060"/>
              <a:gd name="connsiteY11" fmla="*/ 3497922 h 4326891"/>
              <a:gd name="connsiteX12" fmla="*/ 390512 w 2710060"/>
              <a:gd name="connsiteY12" fmla="*/ 3476657 h 4326891"/>
              <a:gd name="connsiteX13" fmla="*/ 417093 w 2710060"/>
              <a:gd name="connsiteY13" fmla="*/ 3497922 h 4326891"/>
              <a:gd name="connsiteX14" fmla="*/ 433042 w 2710060"/>
              <a:gd name="connsiteY14" fmla="*/ 3471340 h 4326891"/>
              <a:gd name="connsiteX15" fmla="*/ 433042 w 2710060"/>
              <a:gd name="connsiteY15" fmla="*/ 3423494 h 4326891"/>
              <a:gd name="connsiteX16" fmla="*/ 438358 w 2710060"/>
              <a:gd name="connsiteY16" fmla="*/ 3380964 h 4326891"/>
              <a:gd name="connsiteX17" fmla="*/ 480888 w 2710060"/>
              <a:gd name="connsiteY17" fmla="*/ 3317168 h 4326891"/>
              <a:gd name="connsiteX18" fmla="*/ 523419 w 2710060"/>
              <a:gd name="connsiteY18" fmla="*/ 3306536 h 4326891"/>
              <a:gd name="connsiteX19" fmla="*/ 592530 w 2710060"/>
              <a:gd name="connsiteY19" fmla="*/ 3290587 h 4326891"/>
              <a:gd name="connsiteX20" fmla="*/ 645693 w 2710060"/>
              <a:gd name="connsiteY20" fmla="*/ 3285271 h 4326891"/>
              <a:gd name="connsiteX21" fmla="*/ 652548 w 2710060"/>
              <a:gd name="connsiteY21" fmla="*/ 3261998 h 4326891"/>
              <a:gd name="connsiteX22" fmla="*/ 636954 w 2710060"/>
              <a:gd name="connsiteY22" fmla="*/ 3234707 h 4326891"/>
              <a:gd name="connsiteX23" fmla="*/ 660699 w 2710060"/>
              <a:gd name="connsiteY23" fmla="*/ 3205171 h 4326891"/>
              <a:gd name="connsiteX24" fmla="*/ 665898 w 2710060"/>
              <a:gd name="connsiteY24" fmla="*/ 3160161 h 4326891"/>
              <a:gd name="connsiteX25" fmla="*/ 707718 w 2710060"/>
              <a:gd name="connsiteY25" fmla="*/ 3133223 h 4326891"/>
              <a:gd name="connsiteX26" fmla="*/ 705237 w 2710060"/>
              <a:gd name="connsiteY26" fmla="*/ 3059270 h 4326891"/>
              <a:gd name="connsiteX27" fmla="*/ 687045 w 2710060"/>
              <a:gd name="connsiteY27" fmla="*/ 2985552 h 4326891"/>
              <a:gd name="connsiteX28" fmla="*/ 650659 w 2710060"/>
              <a:gd name="connsiteY28" fmla="*/ 2903920 h 4326891"/>
              <a:gd name="connsiteX29" fmla="*/ 586633 w 2710060"/>
              <a:gd name="connsiteY29" fmla="*/ 2850283 h 4326891"/>
              <a:gd name="connsiteX30" fmla="*/ 687993 w 2710060"/>
              <a:gd name="connsiteY30" fmla="*/ 2794403 h 4326891"/>
              <a:gd name="connsiteX31" fmla="*/ 778600 w 2710060"/>
              <a:gd name="connsiteY31" fmla="*/ 2764275 h 4326891"/>
              <a:gd name="connsiteX32" fmla="*/ 853378 w 2710060"/>
              <a:gd name="connsiteY32" fmla="*/ 2801721 h 4326891"/>
              <a:gd name="connsiteX33" fmla="*/ 886691 w 2710060"/>
              <a:gd name="connsiteY33" fmla="*/ 2744070 h 4326891"/>
              <a:gd name="connsiteX34" fmla="*/ 956861 w 2710060"/>
              <a:gd name="connsiteY34" fmla="*/ 2781870 h 4326891"/>
              <a:gd name="connsiteX35" fmla="*/ 1001168 w 2710060"/>
              <a:gd name="connsiteY35" fmla="*/ 2735326 h 4326891"/>
              <a:gd name="connsiteX36" fmla="*/ 1059293 w 2710060"/>
              <a:gd name="connsiteY36" fmla="*/ 2734617 h 4326891"/>
              <a:gd name="connsiteX37" fmla="*/ 1128048 w 2710060"/>
              <a:gd name="connsiteY37" fmla="*/ 2722095 h 4326891"/>
              <a:gd name="connsiteX38" fmla="*/ 1219840 w 2710060"/>
              <a:gd name="connsiteY38" fmla="*/ 2739460 h 4326891"/>
              <a:gd name="connsiteX39" fmla="*/ 1241579 w 2710060"/>
              <a:gd name="connsiteY39" fmla="*/ 2695395 h 4326891"/>
              <a:gd name="connsiteX40" fmla="*/ 1317660 w 2710060"/>
              <a:gd name="connsiteY40" fmla="*/ 2777971 h 4326891"/>
              <a:gd name="connsiteX41" fmla="*/ 1366927 w 2710060"/>
              <a:gd name="connsiteY41" fmla="*/ 2759540 h 4326891"/>
              <a:gd name="connsiteX42" fmla="*/ 1407686 w 2710060"/>
              <a:gd name="connsiteY42" fmla="*/ 2715714 h 4326891"/>
              <a:gd name="connsiteX43" fmla="*/ 1448090 w 2710060"/>
              <a:gd name="connsiteY43" fmla="*/ 2671532 h 4326891"/>
              <a:gd name="connsiteX44" fmla="*/ 1467940 w 2710060"/>
              <a:gd name="connsiteY44" fmla="*/ 2614236 h 4326891"/>
              <a:gd name="connsiteX45" fmla="*/ 1482238 w 2710060"/>
              <a:gd name="connsiteY45" fmla="*/ 2542881 h 4326891"/>
              <a:gd name="connsiteX46" fmla="*/ 1475032 w 2710060"/>
              <a:gd name="connsiteY46" fmla="*/ 2429350 h 4326891"/>
              <a:gd name="connsiteX47" fmla="*/ 1490981 w 2710060"/>
              <a:gd name="connsiteY47" fmla="*/ 2349606 h 4326891"/>
              <a:gd name="connsiteX48" fmla="*/ 1448451 w 2710060"/>
              <a:gd name="connsiteY48" fmla="*/ 2301759 h 4326891"/>
              <a:gd name="connsiteX49" fmla="*/ 1485665 w 2710060"/>
              <a:gd name="connsiteY49" fmla="*/ 2243280 h 4326891"/>
              <a:gd name="connsiteX50" fmla="*/ 1550166 w 2710060"/>
              <a:gd name="connsiteY50" fmla="*/ 2197440 h 4326891"/>
              <a:gd name="connsiteX51" fmla="*/ 1528195 w 2710060"/>
              <a:gd name="connsiteY51" fmla="*/ 2126322 h 4326891"/>
              <a:gd name="connsiteX52" fmla="*/ 1538828 w 2710060"/>
              <a:gd name="connsiteY52" fmla="*/ 2057210 h 4326891"/>
              <a:gd name="connsiteX53" fmla="*/ 1554777 w 2710060"/>
              <a:gd name="connsiteY53" fmla="*/ 1993415 h 4326891"/>
              <a:gd name="connsiteX54" fmla="*/ 1593761 w 2710060"/>
              <a:gd name="connsiteY54" fmla="*/ 1907645 h 4326891"/>
              <a:gd name="connsiteX55" fmla="*/ 1656844 w 2710060"/>
              <a:gd name="connsiteY55" fmla="*/ 1864877 h 4326891"/>
              <a:gd name="connsiteX56" fmla="*/ 1686856 w 2710060"/>
              <a:gd name="connsiteY56" fmla="*/ 1775447 h 4326891"/>
              <a:gd name="connsiteX57" fmla="*/ 1703278 w 2710060"/>
              <a:gd name="connsiteY57" fmla="*/ 1677037 h 4326891"/>
              <a:gd name="connsiteX58" fmla="*/ 1708949 w 2710060"/>
              <a:gd name="connsiteY58" fmla="*/ 1605326 h 4326891"/>
              <a:gd name="connsiteX59" fmla="*/ 1703632 w 2710060"/>
              <a:gd name="connsiteY59" fmla="*/ 1546847 h 4326891"/>
              <a:gd name="connsiteX60" fmla="*/ 1666419 w 2710060"/>
              <a:gd name="connsiteY60" fmla="*/ 1451154 h 4326891"/>
              <a:gd name="connsiteX61" fmla="*/ 1645153 w 2710060"/>
              <a:gd name="connsiteY61" fmla="*/ 1376726 h 4326891"/>
              <a:gd name="connsiteX62" fmla="*/ 1591991 w 2710060"/>
              <a:gd name="connsiteY62" fmla="*/ 1328880 h 4326891"/>
              <a:gd name="connsiteX63" fmla="*/ 1549460 w 2710060"/>
              <a:gd name="connsiteY63" fmla="*/ 1281033 h 4326891"/>
              <a:gd name="connsiteX64" fmla="*/ 1469716 w 2710060"/>
              <a:gd name="connsiteY64" fmla="*/ 1217238 h 4326891"/>
              <a:gd name="connsiteX65" fmla="*/ 1416553 w 2710060"/>
              <a:gd name="connsiteY65" fmla="*/ 1180024 h 4326891"/>
              <a:gd name="connsiteX66" fmla="*/ 1427186 w 2710060"/>
              <a:gd name="connsiteY66" fmla="*/ 1137494 h 4326891"/>
              <a:gd name="connsiteX67" fmla="*/ 1443135 w 2710060"/>
              <a:gd name="connsiteY67" fmla="*/ 1105596 h 4326891"/>
              <a:gd name="connsiteX68" fmla="*/ 1485665 w 2710060"/>
              <a:gd name="connsiteY68" fmla="*/ 1068382 h 4326891"/>
              <a:gd name="connsiteX69" fmla="*/ 1490981 w 2710060"/>
              <a:gd name="connsiteY69" fmla="*/ 1025852 h 4326891"/>
              <a:gd name="connsiteX70" fmla="*/ 1490981 w 2710060"/>
              <a:gd name="connsiteY70" fmla="*/ 972689 h 4326891"/>
              <a:gd name="connsiteX71" fmla="*/ 1469716 w 2710060"/>
              <a:gd name="connsiteY71" fmla="*/ 930159 h 4326891"/>
              <a:gd name="connsiteX72" fmla="*/ 1459084 w 2710060"/>
              <a:gd name="connsiteY72" fmla="*/ 892945 h 4326891"/>
              <a:gd name="connsiteX73" fmla="*/ 1475032 w 2710060"/>
              <a:gd name="connsiteY73" fmla="*/ 866364 h 4326891"/>
              <a:gd name="connsiteX74" fmla="*/ 1528195 w 2710060"/>
              <a:gd name="connsiteY74" fmla="*/ 802568 h 4326891"/>
              <a:gd name="connsiteX75" fmla="*/ 1544144 w 2710060"/>
              <a:gd name="connsiteY75" fmla="*/ 760038 h 4326891"/>
              <a:gd name="connsiteX76" fmla="*/ 1579114 w 2710060"/>
              <a:gd name="connsiteY76" fmla="*/ 699906 h 4326891"/>
              <a:gd name="connsiteX77" fmla="*/ 1642673 w 2710060"/>
              <a:gd name="connsiteY77" fmla="*/ 676398 h 4326891"/>
              <a:gd name="connsiteX78" fmla="*/ 1685559 w 2710060"/>
              <a:gd name="connsiteY78" fmla="*/ 646864 h 4326891"/>
              <a:gd name="connsiteX79" fmla="*/ 1733169 w 2710060"/>
              <a:gd name="connsiteY79" fmla="*/ 617446 h 4326891"/>
              <a:gd name="connsiteX80" fmla="*/ 1759748 w 2710060"/>
              <a:gd name="connsiteY80" fmla="*/ 575034 h 4326891"/>
              <a:gd name="connsiteX81" fmla="*/ 1799326 w 2710060"/>
              <a:gd name="connsiteY81" fmla="*/ 520806 h 4326891"/>
              <a:gd name="connsiteX82" fmla="*/ 1809958 w 2710060"/>
              <a:gd name="connsiteY82" fmla="*/ 462326 h 4326891"/>
              <a:gd name="connsiteX83" fmla="*/ 1825907 w 2710060"/>
              <a:gd name="connsiteY83" fmla="*/ 425112 h 4326891"/>
              <a:gd name="connsiteX84" fmla="*/ 1831223 w 2710060"/>
              <a:gd name="connsiteY84" fmla="*/ 403847 h 4326891"/>
              <a:gd name="connsiteX85" fmla="*/ 1863950 w 2710060"/>
              <a:gd name="connsiteY85" fmla="*/ 323635 h 4326891"/>
              <a:gd name="connsiteX86" fmla="*/ 1939555 w 2710060"/>
              <a:gd name="connsiteY86" fmla="*/ 317608 h 4326891"/>
              <a:gd name="connsiteX87" fmla="*/ 1979487 w 2710060"/>
              <a:gd name="connsiteY87" fmla="*/ 268228 h 4326891"/>
              <a:gd name="connsiteX88" fmla="*/ 2032532 w 2710060"/>
              <a:gd name="connsiteY88" fmla="*/ 257005 h 4326891"/>
              <a:gd name="connsiteX89" fmla="*/ 2080379 w 2710060"/>
              <a:gd name="connsiteY89" fmla="*/ 223336 h 4326891"/>
              <a:gd name="connsiteX90" fmla="*/ 2130586 w 2710060"/>
              <a:gd name="connsiteY90" fmla="*/ 222626 h 4326891"/>
              <a:gd name="connsiteX91" fmla="*/ 2162721 w 2710060"/>
              <a:gd name="connsiteY91" fmla="*/ 200888 h 4326891"/>
              <a:gd name="connsiteX92" fmla="*/ 2189895 w 2710060"/>
              <a:gd name="connsiteY92" fmla="*/ 156586 h 4326891"/>
              <a:gd name="connsiteX93" fmla="*/ 2223798 w 2710060"/>
              <a:gd name="connsiteY93" fmla="*/ 140401 h 4326891"/>
              <a:gd name="connsiteX94" fmla="*/ 2265974 w 2710060"/>
              <a:gd name="connsiteY94" fmla="*/ 130123 h 4326891"/>
              <a:gd name="connsiteX95" fmla="*/ 2310394 w 2710060"/>
              <a:gd name="connsiteY95" fmla="*/ 142762 h 4326891"/>
              <a:gd name="connsiteX96" fmla="*/ 2345008 w 2710060"/>
              <a:gd name="connsiteY96" fmla="*/ 101535 h 4326891"/>
              <a:gd name="connsiteX97" fmla="*/ 2395572 w 2710060"/>
              <a:gd name="connsiteY97" fmla="*/ 93147 h 4326891"/>
              <a:gd name="connsiteX98" fmla="*/ 2440583 w 2710060"/>
              <a:gd name="connsiteY98" fmla="*/ 71407 h 4326891"/>
              <a:gd name="connsiteX99" fmla="*/ 2482876 w 2710060"/>
              <a:gd name="connsiteY99" fmla="*/ 5723 h 4326891"/>
              <a:gd name="connsiteX100" fmla="*/ 2543954 w 2710060"/>
              <a:gd name="connsiteY100" fmla="*/ 3124 h 4326891"/>
              <a:gd name="connsiteX101" fmla="*/ 2596762 w 2710060"/>
              <a:gd name="connsiteY101" fmla="*/ 3362 h 4326891"/>
              <a:gd name="connsiteX102" fmla="*/ 2633976 w 2710060"/>
              <a:gd name="connsiteY102" fmla="*/ 31357 h 4326891"/>
              <a:gd name="connsiteX103" fmla="*/ 2661622 w 2710060"/>
              <a:gd name="connsiteY103" fmla="*/ 31476 h 4326891"/>
              <a:gd name="connsiteX104" fmla="*/ 2681235 w 2710060"/>
              <a:gd name="connsiteY104" fmla="*/ 36438 h 4326891"/>
              <a:gd name="connsiteX105" fmla="*/ 2694585 w 2710060"/>
              <a:gd name="connsiteY105" fmla="*/ 33365 h 4326891"/>
              <a:gd name="connsiteX106" fmla="*/ 2710061 w 2710060"/>
              <a:gd name="connsiteY106" fmla="*/ 24740 h 4326891"/>
              <a:gd name="connsiteX0" fmla="*/ 16607 w 2694585"/>
              <a:gd name="connsiteY0" fmla="*/ 4326891 h 4326891"/>
              <a:gd name="connsiteX1" fmla="*/ 3257 w 2694585"/>
              <a:gd name="connsiteY1" fmla="*/ 4216669 h 4326891"/>
              <a:gd name="connsiteX2" fmla="*/ 76384 w 2694585"/>
              <a:gd name="connsiteY2" fmla="*/ 4145669 h 4326891"/>
              <a:gd name="connsiteX3" fmla="*/ 100484 w 2694585"/>
              <a:gd name="connsiteY3" fmla="*/ 3916486 h 4326891"/>
              <a:gd name="connsiteX4" fmla="*/ 225707 w 2694585"/>
              <a:gd name="connsiteY4" fmla="*/ 3811582 h 4326891"/>
              <a:gd name="connsiteX5" fmla="*/ 298360 w 2694585"/>
              <a:gd name="connsiteY5" fmla="*/ 3786771 h 4326891"/>
              <a:gd name="connsiteX6" fmla="*/ 290207 w 2694585"/>
              <a:gd name="connsiteY6" fmla="*/ 3707857 h 4326891"/>
              <a:gd name="connsiteX7" fmla="*/ 314308 w 2694585"/>
              <a:gd name="connsiteY7" fmla="*/ 3654339 h 4326891"/>
              <a:gd name="connsiteX8" fmla="*/ 312656 w 2694585"/>
              <a:gd name="connsiteY8" fmla="*/ 3609564 h 4326891"/>
              <a:gd name="connsiteX9" fmla="*/ 310767 w 2694585"/>
              <a:gd name="connsiteY9" fmla="*/ 3582982 h 4326891"/>
              <a:gd name="connsiteX10" fmla="*/ 332032 w 2694585"/>
              <a:gd name="connsiteY10" fmla="*/ 3545768 h 4326891"/>
              <a:gd name="connsiteX11" fmla="*/ 363930 w 2694585"/>
              <a:gd name="connsiteY11" fmla="*/ 3497922 h 4326891"/>
              <a:gd name="connsiteX12" fmla="*/ 390512 w 2694585"/>
              <a:gd name="connsiteY12" fmla="*/ 3476657 h 4326891"/>
              <a:gd name="connsiteX13" fmla="*/ 417093 w 2694585"/>
              <a:gd name="connsiteY13" fmla="*/ 3497922 h 4326891"/>
              <a:gd name="connsiteX14" fmla="*/ 433042 w 2694585"/>
              <a:gd name="connsiteY14" fmla="*/ 3471340 h 4326891"/>
              <a:gd name="connsiteX15" fmla="*/ 433042 w 2694585"/>
              <a:gd name="connsiteY15" fmla="*/ 3423494 h 4326891"/>
              <a:gd name="connsiteX16" fmla="*/ 438358 w 2694585"/>
              <a:gd name="connsiteY16" fmla="*/ 3380964 h 4326891"/>
              <a:gd name="connsiteX17" fmla="*/ 480888 w 2694585"/>
              <a:gd name="connsiteY17" fmla="*/ 3317168 h 4326891"/>
              <a:gd name="connsiteX18" fmla="*/ 523419 w 2694585"/>
              <a:gd name="connsiteY18" fmla="*/ 3306536 h 4326891"/>
              <a:gd name="connsiteX19" fmla="*/ 592530 w 2694585"/>
              <a:gd name="connsiteY19" fmla="*/ 3290587 h 4326891"/>
              <a:gd name="connsiteX20" fmla="*/ 645693 w 2694585"/>
              <a:gd name="connsiteY20" fmla="*/ 3285271 h 4326891"/>
              <a:gd name="connsiteX21" fmla="*/ 652548 w 2694585"/>
              <a:gd name="connsiteY21" fmla="*/ 3261998 h 4326891"/>
              <a:gd name="connsiteX22" fmla="*/ 636954 w 2694585"/>
              <a:gd name="connsiteY22" fmla="*/ 3234707 h 4326891"/>
              <a:gd name="connsiteX23" fmla="*/ 660699 w 2694585"/>
              <a:gd name="connsiteY23" fmla="*/ 3205171 h 4326891"/>
              <a:gd name="connsiteX24" fmla="*/ 665898 w 2694585"/>
              <a:gd name="connsiteY24" fmla="*/ 3160161 h 4326891"/>
              <a:gd name="connsiteX25" fmla="*/ 707718 w 2694585"/>
              <a:gd name="connsiteY25" fmla="*/ 3133223 h 4326891"/>
              <a:gd name="connsiteX26" fmla="*/ 705237 w 2694585"/>
              <a:gd name="connsiteY26" fmla="*/ 3059270 h 4326891"/>
              <a:gd name="connsiteX27" fmla="*/ 687045 w 2694585"/>
              <a:gd name="connsiteY27" fmla="*/ 2985552 h 4326891"/>
              <a:gd name="connsiteX28" fmla="*/ 650659 w 2694585"/>
              <a:gd name="connsiteY28" fmla="*/ 2903920 h 4326891"/>
              <a:gd name="connsiteX29" fmla="*/ 586633 w 2694585"/>
              <a:gd name="connsiteY29" fmla="*/ 2850283 h 4326891"/>
              <a:gd name="connsiteX30" fmla="*/ 687993 w 2694585"/>
              <a:gd name="connsiteY30" fmla="*/ 2794403 h 4326891"/>
              <a:gd name="connsiteX31" fmla="*/ 778600 w 2694585"/>
              <a:gd name="connsiteY31" fmla="*/ 2764275 h 4326891"/>
              <a:gd name="connsiteX32" fmla="*/ 853378 w 2694585"/>
              <a:gd name="connsiteY32" fmla="*/ 2801721 h 4326891"/>
              <a:gd name="connsiteX33" fmla="*/ 886691 w 2694585"/>
              <a:gd name="connsiteY33" fmla="*/ 2744070 h 4326891"/>
              <a:gd name="connsiteX34" fmla="*/ 956861 w 2694585"/>
              <a:gd name="connsiteY34" fmla="*/ 2781870 h 4326891"/>
              <a:gd name="connsiteX35" fmla="*/ 1001168 w 2694585"/>
              <a:gd name="connsiteY35" fmla="*/ 2735326 h 4326891"/>
              <a:gd name="connsiteX36" fmla="*/ 1059293 w 2694585"/>
              <a:gd name="connsiteY36" fmla="*/ 2734617 h 4326891"/>
              <a:gd name="connsiteX37" fmla="*/ 1128048 w 2694585"/>
              <a:gd name="connsiteY37" fmla="*/ 2722095 h 4326891"/>
              <a:gd name="connsiteX38" fmla="*/ 1219840 w 2694585"/>
              <a:gd name="connsiteY38" fmla="*/ 2739460 h 4326891"/>
              <a:gd name="connsiteX39" fmla="*/ 1241579 w 2694585"/>
              <a:gd name="connsiteY39" fmla="*/ 2695395 h 4326891"/>
              <a:gd name="connsiteX40" fmla="*/ 1317660 w 2694585"/>
              <a:gd name="connsiteY40" fmla="*/ 2777971 h 4326891"/>
              <a:gd name="connsiteX41" fmla="*/ 1366927 w 2694585"/>
              <a:gd name="connsiteY41" fmla="*/ 2759540 h 4326891"/>
              <a:gd name="connsiteX42" fmla="*/ 1407686 w 2694585"/>
              <a:gd name="connsiteY42" fmla="*/ 2715714 h 4326891"/>
              <a:gd name="connsiteX43" fmla="*/ 1448090 w 2694585"/>
              <a:gd name="connsiteY43" fmla="*/ 2671532 h 4326891"/>
              <a:gd name="connsiteX44" fmla="*/ 1467940 w 2694585"/>
              <a:gd name="connsiteY44" fmla="*/ 2614236 h 4326891"/>
              <a:gd name="connsiteX45" fmla="*/ 1482238 w 2694585"/>
              <a:gd name="connsiteY45" fmla="*/ 2542881 h 4326891"/>
              <a:gd name="connsiteX46" fmla="*/ 1475032 w 2694585"/>
              <a:gd name="connsiteY46" fmla="*/ 2429350 h 4326891"/>
              <a:gd name="connsiteX47" fmla="*/ 1490981 w 2694585"/>
              <a:gd name="connsiteY47" fmla="*/ 2349606 h 4326891"/>
              <a:gd name="connsiteX48" fmla="*/ 1448451 w 2694585"/>
              <a:gd name="connsiteY48" fmla="*/ 2301759 h 4326891"/>
              <a:gd name="connsiteX49" fmla="*/ 1485665 w 2694585"/>
              <a:gd name="connsiteY49" fmla="*/ 2243280 h 4326891"/>
              <a:gd name="connsiteX50" fmla="*/ 1550166 w 2694585"/>
              <a:gd name="connsiteY50" fmla="*/ 2197440 h 4326891"/>
              <a:gd name="connsiteX51" fmla="*/ 1528195 w 2694585"/>
              <a:gd name="connsiteY51" fmla="*/ 2126322 h 4326891"/>
              <a:gd name="connsiteX52" fmla="*/ 1538828 w 2694585"/>
              <a:gd name="connsiteY52" fmla="*/ 2057210 h 4326891"/>
              <a:gd name="connsiteX53" fmla="*/ 1554777 w 2694585"/>
              <a:gd name="connsiteY53" fmla="*/ 1993415 h 4326891"/>
              <a:gd name="connsiteX54" fmla="*/ 1593761 w 2694585"/>
              <a:gd name="connsiteY54" fmla="*/ 1907645 h 4326891"/>
              <a:gd name="connsiteX55" fmla="*/ 1656844 w 2694585"/>
              <a:gd name="connsiteY55" fmla="*/ 1864877 h 4326891"/>
              <a:gd name="connsiteX56" fmla="*/ 1686856 w 2694585"/>
              <a:gd name="connsiteY56" fmla="*/ 1775447 h 4326891"/>
              <a:gd name="connsiteX57" fmla="*/ 1703278 w 2694585"/>
              <a:gd name="connsiteY57" fmla="*/ 1677037 h 4326891"/>
              <a:gd name="connsiteX58" fmla="*/ 1708949 w 2694585"/>
              <a:gd name="connsiteY58" fmla="*/ 1605326 h 4326891"/>
              <a:gd name="connsiteX59" fmla="*/ 1703632 w 2694585"/>
              <a:gd name="connsiteY59" fmla="*/ 1546847 h 4326891"/>
              <a:gd name="connsiteX60" fmla="*/ 1666419 w 2694585"/>
              <a:gd name="connsiteY60" fmla="*/ 1451154 h 4326891"/>
              <a:gd name="connsiteX61" fmla="*/ 1645153 w 2694585"/>
              <a:gd name="connsiteY61" fmla="*/ 1376726 h 4326891"/>
              <a:gd name="connsiteX62" fmla="*/ 1591991 w 2694585"/>
              <a:gd name="connsiteY62" fmla="*/ 1328880 h 4326891"/>
              <a:gd name="connsiteX63" fmla="*/ 1549460 w 2694585"/>
              <a:gd name="connsiteY63" fmla="*/ 1281033 h 4326891"/>
              <a:gd name="connsiteX64" fmla="*/ 1469716 w 2694585"/>
              <a:gd name="connsiteY64" fmla="*/ 1217238 h 4326891"/>
              <a:gd name="connsiteX65" fmla="*/ 1416553 w 2694585"/>
              <a:gd name="connsiteY65" fmla="*/ 1180024 h 4326891"/>
              <a:gd name="connsiteX66" fmla="*/ 1427186 w 2694585"/>
              <a:gd name="connsiteY66" fmla="*/ 1137494 h 4326891"/>
              <a:gd name="connsiteX67" fmla="*/ 1443135 w 2694585"/>
              <a:gd name="connsiteY67" fmla="*/ 1105596 h 4326891"/>
              <a:gd name="connsiteX68" fmla="*/ 1485665 w 2694585"/>
              <a:gd name="connsiteY68" fmla="*/ 1068382 h 4326891"/>
              <a:gd name="connsiteX69" fmla="*/ 1490981 w 2694585"/>
              <a:gd name="connsiteY69" fmla="*/ 1025852 h 4326891"/>
              <a:gd name="connsiteX70" fmla="*/ 1490981 w 2694585"/>
              <a:gd name="connsiteY70" fmla="*/ 972689 h 4326891"/>
              <a:gd name="connsiteX71" fmla="*/ 1469716 w 2694585"/>
              <a:gd name="connsiteY71" fmla="*/ 930159 h 4326891"/>
              <a:gd name="connsiteX72" fmla="*/ 1459084 w 2694585"/>
              <a:gd name="connsiteY72" fmla="*/ 892945 h 4326891"/>
              <a:gd name="connsiteX73" fmla="*/ 1475032 w 2694585"/>
              <a:gd name="connsiteY73" fmla="*/ 866364 h 4326891"/>
              <a:gd name="connsiteX74" fmla="*/ 1528195 w 2694585"/>
              <a:gd name="connsiteY74" fmla="*/ 802568 h 4326891"/>
              <a:gd name="connsiteX75" fmla="*/ 1544144 w 2694585"/>
              <a:gd name="connsiteY75" fmla="*/ 760038 h 4326891"/>
              <a:gd name="connsiteX76" fmla="*/ 1579114 w 2694585"/>
              <a:gd name="connsiteY76" fmla="*/ 699906 h 4326891"/>
              <a:gd name="connsiteX77" fmla="*/ 1642673 w 2694585"/>
              <a:gd name="connsiteY77" fmla="*/ 676398 h 4326891"/>
              <a:gd name="connsiteX78" fmla="*/ 1685559 w 2694585"/>
              <a:gd name="connsiteY78" fmla="*/ 646864 h 4326891"/>
              <a:gd name="connsiteX79" fmla="*/ 1733169 w 2694585"/>
              <a:gd name="connsiteY79" fmla="*/ 617446 h 4326891"/>
              <a:gd name="connsiteX80" fmla="*/ 1759748 w 2694585"/>
              <a:gd name="connsiteY80" fmla="*/ 575034 h 4326891"/>
              <a:gd name="connsiteX81" fmla="*/ 1799326 w 2694585"/>
              <a:gd name="connsiteY81" fmla="*/ 520806 h 4326891"/>
              <a:gd name="connsiteX82" fmla="*/ 1809958 w 2694585"/>
              <a:gd name="connsiteY82" fmla="*/ 462326 h 4326891"/>
              <a:gd name="connsiteX83" fmla="*/ 1825907 w 2694585"/>
              <a:gd name="connsiteY83" fmla="*/ 425112 h 4326891"/>
              <a:gd name="connsiteX84" fmla="*/ 1831223 w 2694585"/>
              <a:gd name="connsiteY84" fmla="*/ 403847 h 4326891"/>
              <a:gd name="connsiteX85" fmla="*/ 1863950 w 2694585"/>
              <a:gd name="connsiteY85" fmla="*/ 323635 h 4326891"/>
              <a:gd name="connsiteX86" fmla="*/ 1939555 w 2694585"/>
              <a:gd name="connsiteY86" fmla="*/ 317608 h 4326891"/>
              <a:gd name="connsiteX87" fmla="*/ 1979487 w 2694585"/>
              <a:gd name="connsiteY87" fmla="*/ 268228 h 4326891"/>
              <a:gd name="connsiteX88" fmla="*/ 2032532 w 2694585"/>
              <a:gd name="connsiteY88" fmla="*/ 257005 h 4326891"/>
              <a:gd name="connsiteX89" fmla="*/ 2080379 w 2694585"/>
              <a:gd name="connsiteY89" fmla="*/ 223336 h 4326891"/>
              <a:gd name="connsiteX90" fmla="*/ 2130586 w 2694585"/>
              <a:gd name="connsiteY90" fmla="*/ 222626 h 4326891"/>
              <a:gd name="connsiteX91" fmla="*/ 2162721 w 2694585"/>
              <a:gd name="connsiteY91" fmla="*/ 200888 h 4326891"/>
              <a:gd name="connsiteX92" fmla="*/ 2189895 w 2694585"/>
              <a:gd name="connsiteY92" fmla="*/ 156586 h 4326891"/>
              <a:gd name="connsiteX93" fmla="*/ 2223798 w 2694585"/>
              <a:gd name="connsiteY93" fmla="*/ 140401 h 4326891"/>
              <a:gd name="connsiteX94" fmla="*/ 2265974 w 2694585"/>
              <a:gd name="connsiteY94" fmla="*/ 130123 h 4326891"/>
              <a:gd name="connsiteX95" fmla="*/ 2310394 w 2694585"/>
              <a:gd name="connsiteY95" fmla="*/ 142762 h 4326891"/>
              <a:gd name="connsiteX96" fmla="*/ 2345008 w 2694585"/>
              <a:gd name="connsiteY96" fmla="*/ 101535 h 4326891"/>
              <a:gd name="connsiteX97" fmla="*/ 2395572 w 2694585"/>
              <a:gd name="connsiteY97" fmla="*/ 93147 h 4326891"/>
              <a:gd name="connsiteX98" fmla="*/ 2440583 w 2694585"/>
              <a:gd name="connsiteY98" fmla="*/ 71407 h 4326891"/>
              <a:gd name="connsiteX99" fmla="*/ 2482876 w 2694585"/>
              <a:gd name="connsiteY99" fmla="*/ 5723 h 4326891"/>
              <a:gd name="connsiteX100" fmla="*/ 2543954 w 2694585"/>
              <a:gd name="connsiteY100" fmla="*/ 3124 h 4326891"/>
              <a:gd name="connsiteX101" fmla="*/ 2596762 w 2694585"/>
              <a:gd name="connsiteY101" fmla="*/ 3362 h 4326891"/>
              <a:gd name="connsiteX102" fmla="*/ 2633976 w 2694585"/>
              <a:gd name="connsiteY102" fmla="*/ 31357 h 4326891"/>
              <a:gd name="connsiteX103" fmla="*/ 2661622 w 2694585"/>
              <a:gd name="connsiteY103" fmla="*/ 31476 h 4326891"/>
              <a:gd name="connsiteX104" fmla="*/ 2681235 w 2694585"/>
              <a:gd name="connsiteY104" fmla="*/ 36438 h 4326891"/>
              <a:gd name="connsiteX105" fmla="*/ 2694585 w 2694585"/>
              <a:gd name="connsiteY105" fmla="*/ 33365 h 4326891"/>
              <a:gd name="connsiteX0" fmla="*/ 16607 w 2681235"/>
              <a:gd name="connsiteY0" fmla="*/ 4326891 h 4326891"/>
              <a:gd name="connsiteX1" fmla="*/ 3257 w 2681235"/>
              <a:gd name="connsiteY1" fmla="*/ 4216669 h 4326891"/>
              <a:gd name="connsiteX2" fmla="*/ 76384 w 2681235"/>
              <a:gd name="connsiteY2" fmla="*/ 4145669 h 4326891"/>
              <a:gd name="connsiteX3" fmla="*/ 100484 w 2681235"/>
              <a:gd name="connsiteY3" fmla="*/ 3916486 h 4326891"/>
              <a:gd name="connsiteX4" fmla="*/ 225707 w 2681235"/>
              <a:gd name="connsiteY4" fmla="*/ 3811582 h 4326891"/>
              <a:gd name="connsiteX5" fmla="*/ 298360 w 2681235"/>
              <a:gd name="connsiteY5" fmla="*/ 3786771 h 4326891"/>
              <a:gd name="connsiteX6" fmla="*/ 290207 w 2681235"/>
              <a:gd name="connsiteY6" fmla="*/ 3707857 h 4326891"/>
              <a:gd name="connsiteX7" fmla="*/ 314308 w 2681235"/>
              <a:gd name="connsiteY7" fmla="*/ 3654339 h 4326891"/>
              <a:gd name="connsiteX8" fmla="*/ 312656 w 2681235"/>
              <a:gd name="connsiteY8" fmla="*/ 3609564 h 4326891"/>
              <a:gd name="connsiteX9" fmla="*/ 310767 w 2681235"/>
              <a:gd name="connsiteY9" fmla="*/ 3582982 h 4326891"/>
              <a:gd name="connsiteX10" fmla="*/ 332032 w 2681235"/>
              <a:gd name="connsiteY10" fmla="*/ 3545768 h 4326891"/>
              <a:gd name="connsiteX11" fmla="*/ 363930 w 2681235"/>
              <a:gd name="connsiteY11" fmla="*/ 3497922 h 4326891"/>
              <a:gd name="connsiteX12" fmla="*/ 390512 w 2681235"/>
              <a:gd name="connsiteY12" fmla="*/ 3476657 h 4326891"/>
              <a:gd name="connsiteX13" fmla="*/ 417093 w 2681235"/>
              <a:gd name="connsiteY13" fmla="*/ 3497922 h 4326891"/>
              <a:gd name="connsiteX14" fmla="*/ 433042 w 2681235"/>
              <a:gd name="connsiteY14" fmla="*/ 3471340 h 4326891"/>
              <a:gd name="connsiteX15" fmla="*/ 433042 w 2681235"/>
              <a:gd name="connsiteY15" fmla="*/ 3423494 h 4326891"/>
              <a:gd name="connsiteX16" fmla="*/ 438358 w 2681235"/>
              <a:gd name="connsiteY16" fmla="*/ 3380964 h 4326891"/>
              <a:gd name="connsiteX17" fmla="*/ 480888 w 2681235"/>
              <a:gd name="connsiteY17" fmla="*/ 3317168 h 4326891"/>
              <a:gd name="connsiteX18" fmla="*/ 523419 w 2681235"/>
              <a:gd name="connsiteY18" fmla="*/ 3306536 h 4326891"/>
              <a:gd name="connsiteX19" fmla="*/ 592530 w 2681235"/>
              <a:gd name="connsiteY19" fmla="*/ 3290587 h 4326891"/>
              <a:gd name="connsiteX20" fmla="*/ 645693 w 2681235"/>
              <a:gd name="connsiteY20" fmla="*/ 3285271 h 4326891"/>
              <a:gd name="connsiteX21" fmla="*/ 652548 w 2681235"/>
              <a:gd name="connsiteY21" fmla="*/ 3261998 h 4326891"/>
              <a:gd name="connsiteX22" fmla="*/ 636954 w 2681235"/>
              <a:gd name="connsiteY22" fmla="*/ 3234707 h 4326891"/>
              <a:gd name="connsiteX23" fmla="*/ 660699 w 2681235"/>
              <a:gd name="connsiteY23" fmla="*/ 3205171 h 4326891"/>
              <a:gd name="connsiteX24" fmla="*/ 665898 w 2681235"/>
              <a:gd name="connsiteY24" fmla="*/ 3160161 h 4326891"/>
              <a:gd name="connsiteX25" fmla="*/ 707718 w 2681235"/>
              <a:gd name="connsiteY25" fmla="*/ 3133223 h 4326891"/>
              <a:gd name="connsiteX26" fmla="*/ 705237 w 2681235"/>
              <a:gd name="connsiteY26" fmla="*/ 3059270 h 4326891"/>
              <a:gd name="connsiteX27" fmla="*/ 687045 w 2681235"/>
              <a:gd name="connsiteY27" fmla="*/ 2985552 h 4326891"/>
              <a:gd name="connsiteX28" fmla="*/ 650659 w 2681235"/>
              <a:gd name="connsiteY28" fmla="*/ 2903920 h 4326891"/>
              <a:gd name="connsiteX29" fmla="*/ 586633 w 2681235"/>
              <a:gd name="connsiteY29" fmla="*/ 2850283 h 4326891"/>
              <a:gd name="connsiteX30" fmla="*/ 687993 w 2681235"/>
              <a:gd name="connsiteY30" fmla="*/ 2794403 h 4326891"/>
              <a:gd name="connsiteX31" fmla="*/ 778600 w 2681235"/>
              <a:gd name="connsiteY31" fmla="*/ 2764275 h 4326891"/>
              <a:gd name="connsiteX32" fmla="*/ 853378 w 2681235"/>
              <a:gd name="connsiteY32" fmla="*/ 2801721 h 4326891"/>
              <a:gd name="connsiteX33" fmla="*/ 886691 w 2681235"/>
              <a:gd name="connsiteY33" fmla="*/ 2744070 h 4326891"/>
              <a:gd name="connsiteX34" fmla="*/ 956861 w 2681235"/>
              <a:gd name="connsiteY34" fmla="*/ 2781870 h 4326891"/>
              <a:gd name="connsiteX35" fmla="*/ 1001168 w 2681235"/>
              <a:gd name="connsiteY35" fmla="*/ 2735326 h 4326891"/>
              <a:gd name="connsiteX36" fmla="*/ 1059293 w 2681235"/>
              <a:gd name="connsiteY36" fmla="*/ 2734617 h 4326891"/>
              <a:gd name="connsiteX37" fmla="*/ 1128048 w 2681235"/>
              <a:gd name="connsiteY37" fmla="*/ 2722095 h 4326891"/>
              <a:gd name="connsiteX38" fmla="*/ 1219840 w 2681235"/>
              <a:gd name="connsiteY38" fmla="*/ 2739460 h 4326891"/>
              <a:gd name="connsiteX39" fmla="*/ 1241579 w 2681235"/>
              <a:gd name="connsiteY39" fmla="*/ 2695395 h 4326891"/>
              <a:gd name="connsiteX40" fmla="*/ 1317660 w 2681235"/>
              <a:gd name="connsiteY40" fmla="*/ 2777971 h 4326891"/>
              <a:gd name="connsiteX41" fmla="*/ 1366927 w 2681235"/>
              <a:gd name="connsiteY41" fmla="*/ 2759540 h 4326891"/>
              <a:gd name="connsiteX42" fmla="*/ 1407686 w 2681235"/>
              <a:gd name="connsiteY42" fmla="*/ 2715714 h 4326891"/>
              <a:gd name="connsiteX43" fmla="*/ 1448090 w 2681235"/>
              <a:gd name="connsiteY43" fmla="*/ 2671532 h 4326891"/>
              <a:gd name="connsiteX44" fmla="*/ 1467940 w 2681235"/>
              <a:gd name="connsiteY44" fmla="*/ 2614236 h 4326891"/>
              <a:gd name="connsiteX45" fmla="*/ 1482238 w 2681235"/>
              <a:gd name="connsiteY45" fmla="*/ 2542881 h 4326891"/>
              <a:gd name="connsiteX46" fmla="*/ 1475032 w 2681235"/>
              <a:gd name="connsiteY46" fmla="*/ 2429350 h 4326891"/>
              <a:gd name="connsiteX47" fmla="*/ 1490981 w 2681235"/>
              <a:gd name="connsiteY47" fmla="*/ 2349606 h 4326891"/>
              <a:gd name="connsiteX48" fmla="*/ 1448451 w 2681235"/>
              <a:gd name="connsiteY48" fmla="*/ 2301759 h 4326891"/>
              <a:gd name="connsiteX49" fmla="*/ 1485665 w 2681235"/>
              <a:gd name="connsiteY49" fmla="*/ 2243280 h 4326891"/>
              <a:gd name="connsiteX50" fmla="*/ 1550166 w 2681235"/>
              <a:gd name="connsiteY50" fmla="*/ 2197440 h 4326891"/>
              <a:gd name="connsiteX51" fmla="*/ 1528195 w 2681235"/>
              <a:gd name="connsiteY51" fmla="*/ 2126322 h 4326891"/>
              <a:gd name="connsiteX52" fmla="*/ 1538828 w 2681235"/>
              <a:gd name="connsiteY52" fmla="*/ 2057210 h 4326891"/>
              <a:gd name="connsiteX53" fmla="*/ 1554777 w 2681235"/>
              <a:gd name="connsiteY53" fmla="*/ 1993415 h 4326891"/>
              <a:gd name="connsiteX54" fmla="*/ 1593761 w 2681235"/>
              <a:gd name="connsiteY54" fmla="*/ 1907645 h 4326891"/>
              <a:gd name="connsiteX55" fmla="*/ 1656844 w 2681235"/>
              <a:gd name="connsiteY55" fmla="*/ 1864877 h 4326891"/>
              <a:gd name="connsiteX56" fmla="*/ 1686856 w 2681235"/>
              <a:gd name="connsiteY56" fmla="*/ 1775447 h 4326891"/>
              <a:gd name="connsiteX57" fmla="*/ 1703278 w 2681235"/>
              <a:gd name="connsiteY57" fmla="*/ 1677037 h 4326891"/>
              <a:gd name="connsiteX58" fmla="*/ 1708949 w 2681235"/>
              <a:gd name="connsiteY58" fmla="*/ 1605326 h 4326891"/>
              <a:gd name="connsiteX59" fmla="*/ 1703632 w 2681235"/>
              <a:gd name="connsiteY59" fmla="*/ 1546847 h 4326891"/>
              <a:gd name="connsiteX60" fmla="*/ 1666419 w 2681235"/>
              <a:gd name="connsiteY60" fmla="*/ 1451154 h 4326891"/>
              <a:gd name="connsiteX61" fmla="*/ 1645153 w 2681235"/>
              <a:gd name="connsiteY61" fmla="*/ 1376726 h 4326891"/>
              <a:gd name="connsiteX62" fmla="*/ 1591991 w 2681235"/>
              <a:gd name="connsiteY62" fmla="*/ 1328880 h 4326891"/>
              <a:gd name="connsiteX63" fmla="*/ 1549460 w 2681235"/>
              <a:gd name="connsiteY63" fmla="*/ 1281033 h 4326891"/>
              <a:gd name="connsiteX64" fmla="*/ 1469716 w 2681235"/>
              <a:gd name="connsiteY64" fmla="*/ 1217238 h 4326891"/>
              <a:gd name="connsiteX65" fmla="*/ 1416553 w 2681235"/>
              <a:gd name="connsiteY65" fmla="*/ 1180024 h 4326891"/>
              <a:gd name="connsiteX66" fmla="*/ 1427186 w 2681235"/>
              <a:gd name="connsiteY66" fmla="*/ 1137494 h 4326891"/>
              <a:gd name="connsiteX67" fmla="*/ 1443135 w 2681235"/>
              <a:gd name="connsiteY67" fmla="*/ 1105596 h 4326891"/>
              <a:gd name="connsiteX68" fmla="*/ 1485665 w 2681235"/>
              <a:gd name="connsiteY68" fmla="*/ 1068382 h 4326891"/>
              <a:gd name="connsiteX69" fmla="*/ 1490981 w 2681235"/>
              <a:gd name="connsiteY69" fmla="*/ 1025852 h 4326891"/>
              <a:gd name="connsiteX70" fmla="*/ 1490981 w 2681235"/>
              <a:gd name="connsiteY70" fmla="*/ 972689 h 4326891"/>
              <a:gd name="connsiteX71" fmla="*/ 1469716 w 2681235"/>
              <a:gd name="connsiteY71" fmla="*/ 930159 h 4326891"/>
              <a:gd name="connsiteX72" fmla="*/ 1459084 w 2681235"/>
              <a:gd name="connsiteY72" fmla="*/ 892945 h 4326891"/>
              <a:gd name="connsiteX73" fmla="*/ 1475032 w 2681235"/>
              <a:gd name="connsiteY73" fmla="*/ 866364 h 4326891"/>
              <a:gd name="connsiteX74" fmla="*/ 1528195 w 2681235"/>
              <a:gd name="connsiteY74" fmla="*/ 802568 h 4326891"/>
              <a:gd name="connsiteX75" fmla="*/ 1544144 w 2681235"/>
              <a:gd name="connsiteY75" fmla="*/ 760038 h 4326891"/>
              <a:gd name="connsiteX76" fmla="*/ 1579114 w 2681235"/>
              <a:gd name="connsiteY76" fmla="*/ 699906 h 4326891"/>
              <a:gd name="connsiteX77" fmla="*/ 1642673 w 2681235"/>
              <a:gd name="connsiteY77" fmla="*/ 676398 h 4326891"/>
              <a:gd name="connsiteX78" fmla="*/ 1685559 w 2681235"/>
              <a:gd name="connsiteY78" fmla="*/ 646864 h 4326891"/>
              <a:gd name="connsiteX79" fmla="*/ 1733169 w 2681235"/>
              <a:gd name="connsiteY79" fmla="*/ 617446 h 4326891"/>
              <a:gd name="connsiteX80" fmla="*/ 1759748 w 2681235"/>
              <a:gd name="connsiteY80" fmla="*/ 575034 h 4326891"/>
              <a:gd name="connsiteX81" fmla="*/ 1799326 w 2681235"/>
              <a:gd name="connsiteY81" fmla="*/ 520806 h 4326891"/>
              <a:gd name="connsiteX82" fmla="*/ 1809958 w 2681235"/>
              <a:gd name="connsiteY82" fmla="*/ 462326 h 4326891"/>
              <a:gd name="connsiteX83" fmla="*/ 1825907 w 2681235"/>
              <a:gd name="connsiteY83" fmla="*/ 425112 h 4326891"/>
              <a:gd name="connsiteX84" fmla="*/ 1831223 w 2681235"/>
              <a:gd name="connsiteY84" fmla="*/ 403847 h 4326891"/>
              <a:gd name="connsiteX85" fmla="*/ 1863950 w 2681235"/>
              <a:gd name="connsiteY85" fmla="*/ 323635 h 4326891"/>
              <a:gd name="connsiteX86" fmla="*/ 1939555 w 2681235"/>
              <a:gd name="connsiteY86" fmla="*/ 317608 h 4326891"/>
              <a:gd name="connsiteX87" fmla="*/ 1979487 w 2681235"/>
              <a:gd name="connsiteY87" fmla="*/ 268228 h 4326891"/>
              <a:gd name="connsiteX88" fmla="*/ 2032532 w 2681235"/>
              <a:gd name="connsiteY88" fmla="*/ 257005 h 4326891"/>
              <a:gd name="connsiteX89" fmla="*/ 2080379 w 2681235"/>
              <a:gd name="connsiteY89" fmla="*/ 223336 h 4326891"/>
              <a:gd name="connsiteX90" fmla="*/ 2130586 w 2681235"/>
              <a:gd name="connsiteY90" fmla="*/ 222626 h 4326891"/>
              <a:gd name="connsiteX91" fmla="*/ 2162721 w 2681235"/>
              <a:gd name="connsiteY91" fmla="*/ 200888 h 4326891"/>
              <a:gd name="connsiteX92" fmla="*/ 2189895 w 2681235"/>
              <a:gd name="connsiteY92" fmla="*/ 156586 h 4326891"/>
              <a:gd name="connsiteX93" fmla="*/ 2223798 w 2681235"/>
              <a:gd name="connsiteY93" fmla="*/ 140401 h 4326891"/>
              <a:gd name="connsiteX94" fmla="*/ 2265974 w 2681235"/>
              <a:gd name="connsiteY94" fmla="*/ 130123 h 4326891"/>
              <a:gd name="connsiteX95" fmla="*/ 2310394 w 2681235"/>
              <a:gd name="connsiteY95" fmla="*/ 142762 h 4326891"/>
              <a:gd name="connsiteX96" fmla="*/ 2345008 w 2681235"/>
              <a:gd name="connsiteY96" fmla="*/ 101535 h 4326891"/>
              <a:gd name="connsiteX97" fmla="*/ 2395572 w 2681235"/>
              <a:gd name="connsiteY97" fmla="*/ 93147 h 4326891"/>
              <a:gd name="connsiteX98" fmla="*/ 2440583 w 2681235"/>
              <a:gd name="connsiteY98" fmla="*/ 71407 h 4326891"/>
              <a:gd name="connsiteX99" fmla="*/ 2482876 w 2681235"/>
              <a:gd name="connsiteY99" fmla="*/ 5723 h 4326891"/>
              <a:gd name="connsiteX100" fmla="*/ 2543954 w 2681235"/>
              <a:gd name="connsiteY100" fmla="*/ 3124 h 4326891"/>
              <a:gd name="connsiteX101" fmla="*/ 2596762 w 2681235"/>
              <a:gd name="connsiteY101" fmla="*/ 3362 h 4326891"/>
              <a:gd name="connsiteX102" fmla="*/ 2633976 w 2681235"/>
              <a:gd name="connsiteY102" fmla="*/ 31357 h 4326891"/>
              <a:gd name="connsiteX103" fmla="*/ 2661622 w 2681235"/>
              <a:gd name="connsiteY103" fmla="*/ 31476 h 4326891"/>
              <a:gd name="connsiteX104" fmla="*/ 2681235 w 2681235"/>
              <a:gd name="connsiteY104" fmla="*/ 36438 h 4326891"/>
              <a:gd name="connsiteX0" fmla="*/ 16607 w 2661622"/>
              <a:gd name="connsiteY0" fmla="*/ 4326891 h 4326891"/>
              <a:gd name="connsiteX1" fmla="*/ 3257 w 2661622"/>
              <a:gd name="connsiteY1" fmla="*/ 4216669 h 4326891"/>
              <a:gd name="connsiteX2" fmla="*/ 76384 w 2661622"/>
              <a:gd name="connsiteY2" fmla="*/ 4145669 h 4326891"/>
              <a:gd name="connsiteX3" fmla="*/ 100484 w 2661622"/>
              <a:gd name="connsiteY3" fmla="*/ 3916486 h 4326891"/>
              <a:gd name="connsiteX4" fmla="*/ 225707 w 2661622"/>
              <a:gd name="connsiteY4" fmla="*/ 3811582 h 4326891"/>
              <a:gd name="connsiteX5" fmla="*/ 298360 w 2661622"/>
              <a:gd name="connsiteY5" fmla="*/ 3786771 h 4326891"/>
              <a:gd name="connsiteX6" fmla="*/ 290207 w 2661622"/>
              <a:gd name="connsiteY6" fmla="*/ 3707857 h 4326891"/>
              <a:gd name="connsiteX7" fmla="*/ 314308 w 2661622"/>
              <a:gd name="connsiteY7" fmla="*/ 3654339 h 4326891"/>
              <a:gd name="connsiteX8" fmla="*/ 312656 w 2661622"/>
              <a:gd name="connsiteY8" fmla="*/ 3609564 h 4326891"/>
              <a:gd name="connsiteX9" fmla="*/ 310767 w 2661622"/>
              <a:gd name="connsiteY9" fmla="*/ 3582982 h 4326891"/>
              <a:gd name="connsiteX10" fmla="*/ 332032 w 2661622"/>
              <a:gd name="connsiteY10" fmla="*/ 3545768 h 4326891"/>
              <a:gd name="connsiteX11" fmla="*/ 363930 w 2661622"/>
              <a:gd name="connsiteY11" fmla="*/ 3497922 h 4326891"/>
              <a:gd name="connsiteX12" fmla="*/ 390512 w 2661622"/>
              <a:gd name="connsiteY12" fmla="*/ 3476657 h 4326891"/>
              <a:gd name="connsiteX13" fmla="*/ 417093 w 2661622"/>
              <a:gd name="connsiteY13" fmla="*/ 3497922 h 4326891"/>
              <a:gd name="connsiteX14" fmla="*/ 433042 w 2661622"/>
              <a:gd name="connsiteY14" fmla="*/ 3471340 h 4326891"/>
              <a:gd name="connsiteX15" fmla="*/ 433042 w 2661622"/>
              <a:gd name="connsiteY15" fmla="*/ 3423494 h 4326891"/>
              <a:gd name="connsiteX16" fmla="*/ 438358 w 2661622"/>
              <a:gd name="connsiteY16" fmla="*/ 3380964 h 4326891"/>
              <a:gd name="connsiteX17" fmla="*/ 480888 w 2661622"/>
              <a:gd name="connsiteY17" fmla="*/ 3317168 h 4326891"/>
              <a:gd name="connsiteX18" fmla="*/ 523419 w 2661622"/>
              <a:gd name="connsiteY18" fmla="*/ 3306536 h 4326891"/>
              <a:gd name="connsiteX19" fmla="*/ 592530 w 2661622"/>
              <a:gd name="connsiteY19" fmla="*/ 3290587 h 4326891"/>
              <a:gd name="connsiteX20" fmla="*/ 645693 w 2661622"/>
              <a:gd name="connsiteY20" fmla="*/ 3285271 h 4326891"/>
              <a:gd name="connsiteX21" fmla="*/ 652548 w 2661622"/>
              <a:gd name="connsiteY21" fmla="*/ 3261998 h 4326891"/>
              <a:gd name="connsiteX22" fmla="*/ 636954 w 2661622"/>
              <a:gd name="connsiteY22" fmla="*/ 3234707 h 4326891"/>
              <a:gd name="connsiteX23" fmla="*/ 660699 w 2661622"/>
              <a:gd name="connsiteY23" fmla="*/ 3205171 h 4326891"/>
              <a:gd name="connsiteX24" fmla="*/ 665898 w 2661622"/>
              <a:gd name="connsiteY24" fmla="*/ 3160161 h 4326891"/>
              <a:gd name="connsiteX25" fmla="*/ 707718 w 2661622"/>
              <a:gd name="connsiteY25" fmla="*/ 3133223 h 4326891"/>
              <a:gd name="connsiteX26" fmla="*/ 705237 w 2661622"/>
              <a:gd name="connsiteY26" fmla="*/ 3059270 h 4326891"/>
              <a:gd name="connsiteX27" fmla="*/ 687045 w 2661622"/>
              <a:gd name="connsiteY27" fmla="*/ 2985552 h 4326891"/>
              <a:gd name="connsiteX28" fmla="*/ 650659 w 2661622"/>
              <a:gd name="connsiteY28" fmla="*/ 2903920 h 4326891"/>
              <a:gd name="connsiteX29" fmla="*/ 586633 w 2661622"/>
              <a:gd name="connsiteY29" fmla="*/ 2850283 h 4326891"/>
              <a:gd name="connsiteX30" fmla="*/ 687993 w 2661622"/>
              <a:gd name="connsiteY30" fmla="*/ 2794403 h 4326891"/>
              <a:gd name="connsiteX31" fmla="*/ 778600 w 2661622"/>
              <a:gd name="connsiteY31" fmla="*/ 2764275 h 4326891"/>
              <a:gd name="connsiteX32" fmla="*/ 853378 w 2661622"/>
              <a:gd name="connsiteY32" fmla="*/ 2801721 h 4326891"/>
              <a:gd name="connsiteX33" fmla="*/ 886691 w 2661622"/>
              <a:gd name="connsiteY33" fmla="*/ 2744070 h 4326891"/>
              <a:gd name="connsiteX34" fmla="*/ 956861 w 2661622"/>
              <a:gd name="connsiteY34" fmla="*/ 2781870 h 4326891"/>
              <a:gd name="connsiteX35" fmla="*/ 1001168 w 2661622"/>
              <a:gd name="connsiteY35" fmla="*/ 2735326 h 4326891"/>
              <a:gd name="connsiteX36" fmla="*/ 1059293 w 2661622"/>
              <a:gd name="connsiteY36" fmla="*/ 2734617 h 4326891"/>
              <a:gd name="connsiteX37" fmla="*/ 1128048 w 2661622"/>
              <a:gd name="connsiteY37" fmla="*/ 2722095 h 4326891"/>
              <a:gd name="connsiteX38" fmla="*/ 1219840 w 2661622"/>
              <a:gd name="connsiteY38" fmla="*/ 2739460 h 4326891"/>
              <a:gd name="connsiteX39" fmla="*/ 1241579 w 2661622"/>
              <a:gd name="connsiteY39" fmla="*/ 2695395 h 4326891"/>
              <a:gd name="connsiteX40" fmla="*/ 1317660 w 2661622"/>
              <a:gd name="connsiteY40" fmla="*/ 2777971 h 4326891"/>
              <a:gd name="connsiteX41" fmla="*/ 1366927 w 2661622"/>
              <a:gd name="connsiteY41" fmla="*/ 2759540 h 4326891"/>
              <a:gd name="connsiteX42" fmla="*/ 1407686 w 2661622"/>
              <a:gd name="connsiteY42" fmla="*/ 2715714 h 4326891"/>
              <a:gd name="connsiteX43" fmla="*/ 1448090 w 2661622"/>
              <a:gd name="connsiteY43" fmla="*/ 2671532 h 4326891"/>
              <a:gd name="connsiteX44" fmla="*/ 1467940 w 2661622"/>
              <a:gd name="connsiteY44" fmla="*/ 2614236 h 4326891"/>
              <a:gd name="connsiteX45" fmla="*/ 1482238 w 2661622"/>
              <a:gd name="connsiteY45" fmla="*/ 2542881 h 4326891"/>
              <a:gd name="connsiteX46" fmla="*/ 1475032 w 2661622"/>
              <a:gd name="connsiteY46" fmla="*/ 2429350 h 4326891"/>
              <a:gd name="connsiteX47" fmla="*/ 1490981 w 2661622"/>
              <a:gd name="connsiteY47" fmla="*/ 2349606 h 4326891"/>
              <a:gd name="connsiteX48" fmla="*/ 1448451 w 2661622"/>
              <a:gd name="connsiteY48" fmla="*/ 2301759 h 4326891"/>
              <a:gd name="connsiteX49" fmla="*/ 1485665 w 2661622"/>
              <a:gd name="connsiteY49" fmla="*/ 2243280 h 4326891"/>
              <a:gd name="connsiteX50" fmla="*/ 1550166 w 2661622"/>
              <a:gd name="connsiteY50" fmla="*/ 2197440 h 4326891"/>
              <a:gd name="connsiteX51" fmla="*/ 1528195 w 2661622"/>
              <a:gd name="connsiteY51" fmla="*/ 2126322 h 4326891"/>
              <a:gd name="connsiteX52" fmla="*/ 1538828 w 2661622"/>
              <a:gd name="connsiteY52" fmla="*/ 2057210 h 4326891"/>
              <a:gd name="connsiteX53" fmla="*/ 1554777 w 2661622"/>
              <a:gd name="connsiteY53" fmla="*/ 1993415 h 4326891"/>
              <a:gd name="connsiteX54" fmla="*/ 1593761 w 2661622"/>
              <a:gd name="connsiteY54" fmla="*/ 1907645 h 4326891"/>
              <a:gd name="connsiteX55" fmla="*/ 1656844 w 2661622"/>
              <a:gd name="connsiteY55" fmla="*/ 1864877 h 4326891"/>
              <a:gd name="connsiteX56" fmla="*/ 1686856 w 2661622"/>
              <a:gd name="connsiteY56" fmla="*/ 1775447 h 4326891"/>
              <a:gd name="connsiteX57" fmla="*/ 1703278 w 2661622"/>
              <a:gd name="connsiteY57" fmla="*/ 1677037 h 4326891"/>
              <a:gd name="connsiteX58" fmla="*/ 1708949 w 2661622"/>
              <a:gd name="connsiteY58" fmla="*/ 1605326 h 4326891"/>
              <a:gd name="connsiteX59" fmla="*/ 1703632 w 2661622"/>
              <a:gd name="connsiteY59" fmla="*/ 1546847 h 4326891"/>
              <a:gd name="connsiteX60" fmla="*/ 1666419 w 2661622"/>
              <a:gd name="connsiteY60" fmla="*/ 1451154 h 4326891"/>
              <a:gd name="connsiteX61" fmla="*/ 1645153 w 2661622"/>
              <a:gd name="connsiteY61" fmla="*/ 1376726 h 4326891"/>
              <a:gd name="connsiteX62" fmla="*/ 1591991 w 2661622"/>
              <a:gd name="connsiteY62" fmla="*/ 1328880 h 4326891"/>
              <a:gd name="connsiteX63" fmla="*/ 1549460 w 2661622"/>
              <a:gd name="connsiteY63" fmla="*/ 1281033 h 4326891"/>
              <a:gd name="connsiteX64" fmla="*/ 1469716 w 2661622"/>
              <a:gd name="connsiteY64" fmla="*/ 1217238 h 4326891"/>
              <a:gd name="connsiteX65" fmla="*/ 1416553 w 2661622"/>
              <a:gd name="connsiteY65" fmla="*/ 1180024 h 4326891"/>
              <a:gd name="connsiteX66" fmla="*/ 1427186 w 2661622"/>
              <a:gd name="connsiteY66" fmla="*/ 1137494 h 4326891"/>
              <a:gd name="connsiteX67" fmla="*/ 1443135 w 2661622"/>
              <a:gd name="connsiteY67" fmla="*/ 1105596 h 4326891"/>
              <a:gd name="connsiteX68" fmla="*/ 1485665 w 2661622"/>
              <a:gd name="connsiteY68" fmla="*/ 1068382 h 4326891"/>
              <a:gd name="connsiteX69" fmla="*/ 1490981 w 2661622"/>
              <a:gd name="connsiteY69" fmla="*/ 1025852 h 4326891"/>
              <a:gd name="connsiteX70" fmla="*/ 1490981 w 2661622"/>
              <a:gd name="connsiteY70" fmla="*/ 972689 h 4326891"/>
              <a:gd name="connsiteX71" fmla="*/ 1469716 w 2661622"/>
              <a:gd name="connsiteY71" fmla="*/ 930159 h 4326891"/>
              <a:gd name="connsiteX72" fmla="*/ 1459084 w 2661622"/>
              <a:gd name="connsiteY72" fmla="*/ 892945 h 4326891"/>
              <a:gd name="connsiteX73" fmla="*/ 1475032 w 2661622"/>
              <a:gd name="connsiteY73" fmla="*/ 866364 h 4326891"/>
              <a:gd name="connsiteX74" fmla="*/ 1528195 w 2661622"/>
              <a:gd name="connsiteY74" fmla="*/ 802568 h 4326891"/>
              <a:gd name="connsiteX75" fmla="*/ 1544144 w 2661622"/>
              <a:gd name="connsiteY75" fmla="*/ 760038 h 4326891"/>
              <a:gd name="connsiteX76" fmla="*/ 1579114 w 2661622"/>
              <a:gd name="connsiteY76" fmla="*/ 699906 h 4326891"/>
              <a:gd name="connsiteX77" fmla="*/ 1642673 w 2661622"/>
              <a:gd name="connsiteY77" fmla="*/ 676398 h 4326891"/>
              <a:gd name="connsiteX78" fmla="*/ 1685559 w 2661622"/>
              <a:gd name="connsiteY78" fmla="*/ 646864 h 4326891"/>
              <a:gd name="connsiteX79" fmla="*/ 1733169 w 2661622"/>
              <a:gd name="connsiteY79" fmla="*/ 617446 h 4326891"/>
              <a:gd name="connsiteX80" fmla="*/ 1759748 w 2661622"/>
              <a:gd name="connsiteY80" fmla="*/ 575034 h 4326891"/>
              <a:gd name="connsiteX81" fmla="*/ 1799326 w 2661622"/>
              <a:gd name="connsiteY81" fmla="*/ 520806 h 4326891"/>
              <a:gd name="connsiteX82" fmla="*/ 1809958 w 2661622"/>
              <a:gd name="connsiteY82" fmla="*/ 462326 h 4326891"/>
              <a:gd name="connsiteX83" fmla="*/ 1825907 w 2661622"/>
              <a:gd name="connsiteY83" fmla="*/ 425112 h 4326891"/>
              <a:gd name="connsiteX84" fmla="*/ 1831223 w 2661622"/>
              <a:gd name="connsiteY84" fmla="*/ 403847 h 4326891"/>
              <a:gd name="connsiteX85" fmla="*/ 1863950 w 2661622"/>
              <a:gd name="connsiteY85" fmla="*/ 323635 h 4326891"/>
              <a:gd name="connsiteX86" fmla="*/ 1939555 w 2661622"/>
              <a:gd name="connsiteY86" fmla="*/ 317608 h 4326891"/>
              <a:gd name="connsiteX87" fmla="*/ 1979487 w 2661622"/>
              <a:gd name="connsiteY87" fmla="*/ 268228 h 4326891"/>
              <a:gd name="connsiteX88" fmla="*/ 2032532 w 2661622"/>
              <a:gd name="connsiteY88" fmla="*/ 257005 h 4326891"/>
              <a:gd name="connsiteX89" fmla="*/ 2080379 w 2661622"/>
              <a:gd name="connsiteY89" fmla="*/ 223336 h 4326891"/>
              <a:gd name="connsiteX90" fmla="*/ 2130586 w 2661622"/>
              <a:gd name="connsiteY90" fmla="*/ 222626 h 4326891"/>
              <a:gd name="connsiteX91" fmla="*/ 2162721 w 2661622"/>
              <a:gd name="connsiteY91" fmla="*/ 200888 h 4326891"/>
              <a:gd name="connsiteX92" fmla="*/ 2189895 w 2661622"/>
              <a:gd name="connsiteY92" fmla="*/ 156586 h 4326891"/>
              <a:gd name="connsiteX93" fmla="*/ 2223798 w 2661622"/>
              <a:gd name="connsiteY93" fmla="*/ 140401 h 4326891"/>
              <a:gd name="connsiteX94" fmla="*/ 2265974 w 2661622"/>
              <a:gd name="connsiteY94" fmla="*/ 130123 h 4326891"/>
              <a:gd name="connsiteX95" fmla="*/ 2310394 w 2661622"/>
              <a:gd name="connsiteY95" fmla="*/ 142762 h 4326891"/>
              <a:gd name="connsiteX96" fmla="*/ 2345008 w 2661622"/>
              <a:gd name="connsiteY96" fmla="*/ 101535 h 4326891"/>
              <a:gd name="connsiteX97" fmla="*/ 2395572 w 2661622"/>
              <a:gd name="connsiteY97" fmla="*/ 93147 h 4326891"/>
              <a:gd name="connsiteX98" fmla="*/ 2440583 w 2661622"/>
              <a:gd name="connsiteY98" fmla="*/ 71407 h 4326891"/>
              <a:gd name="connsiteX99" fmla="*/ 2482876 w 2661622"/>
              <a:gd name="connsiteY99" fmla="*/ 5723 h 4326891"/>
              <a:gd name="connsiteX100" fmla="*/ 2543954 w 2661622"/>
              <a:gd name="connsiteY100" fmla="*/ 3124 h 4326891"/>
              <a:gd name="connsiteX101" fmla="*/ 2596762 w 2661622"/>
              <a:gd name="connsiteY101" fmla="*/ 3362 h 4326891"/>
              <a:gd name="connsiteX102" fmla="*/ 2633976 w 2661622"/>
              <a:gd name="connsiteY102" fmla="*/ 31357 h 4326891"/>
              <a:gd name="connsiteX103" fmla="*/ 2661622 w 2661622"/>
              <a:gd name="connsiteY103" fmla="*/ 31476 h 4326891"/>
              <a:gd name="connsiteX0" fmla="*/ 16607 w 2633976"/>
              <a:gd name="connsiteY0" fmla="*/ 4326891 h 4326891"/>
              <a:gd name="connsiteX1" fmla="*/ 3257 w 2633976"/>
              <a:gd name="connsiteY1" fmla="*/ 4216669 h 4326891"/>
              <a:gd name="connsiteX2" fmla="*/ 76384 w 2633976"/>
              <a:gd name="connsiteY2" fmla="*/ 4145669 h 4326891"/>
              <a:gd name="connsiteX3" fmla="*/ 100484 w 2633976"/>
              <a:gd name="connsiteY3" fmla="*/ 3916486 h 4326891"/>
              <a:gd name="connsiteX4" fmla="*/ 225707 w 2633976"/>
              <a:gd name="connsiteY4" fmla="*/ 3811582 h 4326891"/>
              <a:gd name="connsiteX5" fmla="*/ 298360 w 2633976"/>
              <a:gd name="connsiteY5" fmla="*/ 3786771 h 4326891"/>
              <a:gd name="connsiteX6" fmla="*/ 290207 w 2633976"/>
              <a:gd name="connsiteY6" fmla="*/ 3707857 h 4326891"/>
              <a:gd name="connsiteX7" fmla="*/ 314308 w 2633976"/>
              <a:gd name="connsiteY7" fmla="*/ 3654339 h 4326891"/>
              <a:gd name="connsiteX8" fmla="*/ 312656 w 2633976"/>
              <a:gd name="connsiteY8" fmla="*/ 3609564 h 4326891"/>
              <a:gd name="connsiteX9" fmla="*/ 310767 w 2633976"/>
              <a:gd name="connsiteY9" fmla="*/ 3582982 h 4326891"/>
              <a:gd name="connsiteX10" fmla="*/ 332032 w 2633976"/>
              <a:gd name="connsiteY10" fmla="*/ 3545768 h 4326891"/>
              <a:gd name="connsiteX11" fmla="*/ 363930 w 2633976"/>
              <a:gd name="connsiteY11" fmla="*/ 3497922 h 4326891"/>
              <a:gd name="connsiteX12" fmla="*/ 390512 w 2633976"/>
              <a:gd name="connsiteY12" fmla="*/ 3476657 h 4326891"/>
              <a:gd name="connsiteX13" fmla="*/ 417093 w 2633976"/>
              <a:gd name="connsiteY13" fmla="*/ 3497922 h 4326891"/>
              <a:gd name="connsiteX14" fmla="*/ 433042 w 2633976"/>
              <a:gd name="connsiteY14" fmla="*/ 3471340 h 4326891"/>
              <a:gd name="connsiteX15" fmla="*/ 433042 w 2633976"/>
              <a:gd name="connsiteY15" fmla="*/ 3423494 h 4326891"/>
              <a:gd name="connsiteX16" fmla="*/ 438358 w 2633976"/>
              <a:gd name="connsiteY16" fmla="*/ 3380964 h 4326891"/>
              <a:gd name="connsiteX17" fmla="*/ 480888 w 2633976"/>
              <a:gd name="connsiteY17" fmla="*/ 3317168 h 4326891"/>
              <a:gd name="connsiteX18" fmla="*/ 523419 w 2633976"/>
              <a:gd name="connsiteY18" fmla="*/ 3306536 h 4326891"/>
              <a:gd name="connsiteX19" fmla="*/ 592530 w 2633976"/>
              <a:gd name="connsiteY19" fmla="*/ 3290587 h 4326891"/>
              <a:gd name="connsiteX20" fmla="*/ 645693 w 2633976"/>
              <a:gd name="connsiteY20" fmla="*/ 3285271 h 4326891"/>
              <a:gd name="connsiteX21" fmla="*/ 652548 w 2633976"/>
              <a:gd name="connsiteY21" fmla="*/ 3261998 h 4326891"/>
              <a:gd name="connsiteX22" fmla="*/ 636954 w 2633976"/>
              <a:gd name="connsiteY22" fmla="*/ 3234707 h 4326891"/>
              <a:gd name="connsiteX23" fmla="*/ 660699 w 2633976"/>
              <a:gd name="connsiteY23" fmla="*/ 3205171 h 4326891"/>
              <a:gd name="connsiteX24" fmla="*/ 665898 w 2633976"/>
              <a:gd name="connsiteY24" fmla="*/ 3160161 h 4326891"/>
              <a:gd name="connsiteX25" fmla="*/ 707718 w 2633976"/>
              <a:gd name="connsiteY25" fmla="*/ 3133223 h 4326891"/>
              <a:gd name="connsiteX26" fmla="*/ 705237 w 2633976"/>
              <a:gd name="connsiteY26" fmla="*/ 3059270 h 4326891"/>
              <a:gd name="connsiteX27" fmla="*/ 687045 w 2633976"/>
              <a:gd name="connsiteY27" fmla="*/ 2985552 h 4326891"/>
              <a:gd name="connsiteX28" fmla="*/ 650659 w 2633976"/>
              <a:gd name="connsiteY28" fmla="*/ 2903920 h 4326891"/>
              <a:gd name="connsiteX29" fmla="*/ 586633 w 2633976"/>
              <a:gd name="connsiteY29" fmla="*/ 2850283 h 4326891"/>
              <a:gd name="connsiteX30" fmla="*/ 687993 w 2633976"/>
              <a:gd name="connsiteY30" fmla="*/ 2794403 h 4326891"/>
              <a:gd name="connsiteX31" fmla="*/ 778600 w 2633976"/>
              <a:gd name="connsiteY31" fmla="*/ 2764275 h 4326891"/>
              <a:gd name="connsiteX32" fmla="*/ 853378 w 2633976"/>
              <a:gd name="connsiteY32" fmla="*/ 2801721 h 4326891"/>
              <a:gd name="connsiteX33" fmla="*/ 886691 w 2633976"/>
              <a:gd name="connsiteY33" fmla="*/ 2744070 h 4326891"/>
              <a:gd name="connsiteX34" fmla="*/ 956861 w 2633976"/>
              <a:gd name="connsiteY34" fmla="*/ 2781870 h 4326891"/>
              <a:gd name="connsiteX35" fmla="*/ 1001168 w 2633976"/>
              <a:gd name="connsiteY35" fmla="*/ 2735326 h 4326891"/>
              <a:gd name="connsiteX36" fmla="*/ 1059293 w 2633976"/>
              <a:gd name="connsiteY36" fmla="*/ 2734617 h 4326891"/>
              <a:gd name="connsiteX37" fmla="*/ 1128048 w 2633976"/>
              <a:gd name="connsiteY37" fmla="*/ 2722095 h 4326891"/>
              <a:gd name="connsiteX38" fmla="*/ 1219840 w 2633976"/>
              <a:gd name="connsiteY38" fmla="*/ 2739460 h 4326891"/>
              <a:gd name="connsiteX39" fmla="*/ 1241579 w 2633976"/>
              <a:gd name="connsiteY39" fmla="*/ 2695395 h 4326891"/>
              <a:gd name="connsiteX40" fmla="*/ 1317660 w 2633976"/>
              <a:gd name="connsiteY40" fmla="*/ 2777971 h 4326891"/>
              <a:gd name="connsiteX41" fmla="*/ 1366927 w 2633976"/>
              <a:gd name="connsiteY41" fmla="*/ 2759540 h 4326891"/>
              <a:gd name="connsiteX42" fmla="*/ 1407686 w 2633976"/>
              <a:gd name="connsiteY42" fmla="*/ 2715714 h 4326891"/>
              <a:gd name="connsiteX43" fmla="*/ 1448090 w 2633976"/>
              <a:gd name="connsiteY43" fmla="*/ 2671532 h 4326891"/>
              <a:gd name="connsiteX44" fmla="*/ 1467940 w 2633976"/>
              <a:gd name="connsiteY44" fmla="*/ 2614236 h 4326891"/>
              <a:gd name="connsiteX45" fmla="*/ 1482238 w 2633976"/>
              <a:gd name="connsiteY45" fmla="*/ 2542881 h 4326891"/>
              <a:gd name="connsiteX46" fmla="*/ 1475032 w 2633976"/>
              <a:gd name="connsiteY46" fmla="*/ 2429350 h 4326891"/>
              <a:gd name="connsiteX47" fmla="*/ 1490981 w 2633976"/>
              <a:gd name="connsiteY47" fmla="*/ 2349606 h 4326891"/>
              <a:gd name="connsiteX48" fmla="*/ 1448451 w 2633976"/>
              <a:gd name="connsiteY48" fmla="*/ 2301759 h 4326891"/>
              <a:gd name="connsiteX49" fmla="*/ 1485665 w 2633976"/>
              <a:gd name="connsiteY49" fmla="*/ 2243280 h 4326891"/>
              <a:gd name="connsiteX50" fmla="*/ 1550166 w 2633976"/>
              <a:gd name="connsiteY50" fmla="*/ 2197440 h 4326891"/>
              <a:gd name="connsiteX51" fmla="*/ 1528195 w 2633976"/>
              <a:gd name="connsiteY51" fmla="*/ 2126322 h 4326891"/>
              <a:gd name="connsiteX52" fmla="*/ 1538828 w 2633976"/>
              <a:gd name="connsiteY52" fmla="*/ 2057210 h 4326891"/>
              <a:gd name="connsiteX53" fmla="*/ 1554777 w 2633976"/>
              <a:gd name="connsiteY53" fmla="*/ 1993415 h 4326891"/>
              <a:gd name="connsiteX54" fmla="*/ 1593761 w 2633976"/>
              <a:gd name="connsiteY54" fmla="*/ 1907645 h 4326891"/>
              <a:gd name="connsiteX55" fmla="*/ 1656844 w 2633976"/>
              <a:gd name="connsiteY55" fmla="*/ 1864877 h 4326891"/>
              <a:gd name="connsiteX56" fmla="*/ 1686856 w 2633976"/>
              <a:gd name="connsiteY56" fmla="*/ 1775447 h 4326891"/>
              <a:gd name="connsiteX57" fmla="*/ 1703278 w 2633976"/>
              <a:gd name="connsiteY57" fmla="*/ 1677037 h 4326891"/>
              <a:gd name="connsiteX58" fmla="*/ 1708949 w 2633976"/>
              <a:gd name="connsiteY58" fmla="*/ 1605326 h 4326891"/>
              <a:gd name="connsiteX59" fmla="*/ 1703632 w 2633976"/>
              <a:gd name="connsiteY59" fmla="*/ 1546847 h 4326891"/>
              <a:gd name="connsiteX60" fmla="*/ 1666419 w 2633976"/>
              <a:gd name="connsiteY60" fmla="*/ 1451154 h 4326891"/>
              <a:gd name="connsiteX61" fmla="*/ 1645153 w 2633976"/>
              <a:gd name="connsiteY61" fmla="*/ 1376726 h 4326891"/>
              <a:gd name="connsiteX62" fmla="*/ 1591991 w 2633976"/>
              <a:gd name="connsiteY62" fmla="*/ 1328880 h 4326891"/>
              <a:gd name="connsiteX63" fmla="*/ 1549460 w 2633976"/>
              <a:gd name="connsiteY63" fmla="*/ 1281033 h 4326891"/>
              <a:gd name="connsiteX64" fmla="*/ 1469716 w 2633976"/>
              <a:gd name="connsiteY64" fmla="*/ 1217238 h 4326891"/>
              <a:gd name="connsiteX65" fmla="*/ 1416553 w 2633976"/>
              <a:gd name="connsiteY65" fmla="*/ 1180024 h 4326891"/>
              <a:gd name="connsiteX66" fmla="*/ 1427186 w 2633976"/>
              <a:gd name="connsiteY66" fmla="*/ 1137494 h 4326891"/>
              <a:gd name="connsiteX67" fmla="*/ 1443135 w 2633976"/>
              <a:gd name="connsiteY67" fmla="*/ 1105596 h 4326891"/>
              <a:gd name="connsiteX68" fmla="*/ 1485665 w 2633976"/>
              <a:gd name="connsiteY68" fmla="*/ 1068382 h 4326891"/>
              <a:gd name="connsiteX69" fmla="*/ 1490981 w 2633976"/>
              <a:gd name="connsiteY69" fmla="*/ 1025852 h 4326891"/>
              <a:gd name="connsiteX70" fmla="*/ 1490981 w 2633976"/>
              <a:gd name="connsiteY70" fmla="*/ 972689 h 4326891"/>
              <a:gd name="connsiteX71" fmla="*/ 1469716 w 2633976"/>
              <a:gd name="connsiteY71" fmla="*/ 930159 h 4326891"/>
              <a:gd name="connsiteX72" fmla="*/ 1459084 w 2633976"/>
              <a:gd name="connsiteY72" fmla="*/ 892945 h 4326891"/>
              <a:gd name="connsiteX73" fmla="*/ 1475032 w 2633976"/>
              <a:gd name="connsiteY73" fmla="*/ 866364 h 4326891"/>
              <a:gd name="connsiteX74" fmla="*/ 1528195 w 2633976"/>
              <a:gd name="connsiteY74" fmla="*/ 802568 h 4326891"/>
              <a:gd name="connsiteX75" fmla="*/ 1544144 w 2633976"/>
              <a:gd name="connsiteY75" fmla="*/ 760038 h 4326891"/>
              <a:gd name="connsiteX76" fmla="*/ 1579114 w 2633976"/>
              <a:gd name="connsiteY76" fmla="*/ 699906 h 4326891"/>
              <a:gd name="connsiteX77" fmla="*/ 1642673 w 2633976"/>
              <a:gd name="connsiteY77" fmla="*/ 676398 h 4326891"/>
              <a:gd name="connsiteX78" fmla="*/ 1685559 w 2633976"/>
              <a:gd name="connsiteY78" fmla="*/ 646864 h 4326891"/>
              <a:gd name="connsiteX79" fmla="*/ 1733169 w 2633976"/>
              <a:gd name="connsiteY79" fmla="*/ 617446 h 4326891"/>
              <a:gd name="connsiteX80" fmla="*/ 1759748 w 2633976"/>
              <a:gd name="connsiteY80" fmla="*/ 575034 h 4326891"/>
              <a:gd name="connsiteX81" fmla="*/ 1799326 w 2633976"/>
              <a:gd name="connsiteY81" fmla="*/ 520806 h 4326891"/>
              <a:gd name="connsiteX82" fmla="*/ 1809958 w 2633976"/>
              <a:gd name="connsiteY82" fmla="*/ 462326 h 4326891"/>
              <a:gd name="connsiteX83" fmla="*/ 1825907 w 2633976"/>
              <a:gd name="connsiteY83" fmla="*/ 425112 h 4326891"/>
              <a:gd name="connsiteX84" fmla="*/ 1831223 w 2633976"/>
              <a:gd name="connsiteY84" fmla="*/ 403847 h 4326891"/>
              <a:gd name="connsiteX85" fmla="*/ 1863950 w 2633976"/>
              <a:gd name="connsiteY85" fmla="*/ 323635 h 4326891"/>
              <a:gd name="connsiteX86" fmla="*/ 1939555 w 2633976"/>
              <a:gd name="connsiteY86" fmla="*/ 317608 h 4326891"/>
              <a:gd name="connsiteX87" fmla="*/ 1979487 w 2633976"/>
              <a:gd name="connsiteY87" fmla="*/ 268228 h 4326891"/>
              <a:gd name="connsiteX88" fmla="*/ 2032532 w 2633976"/>
              <a:gd name="connsiteY88" fmla="*/ 257005 h 4326891"/>
              <a:gd name="connsiteX89" fmla="*/ 2080379 w 2633976"/>
              <a:gd name="connsiteY89" fmla="*/ 223336 h 4326891"/>
              <a:gd name="connsiteX90" fmla="*/ 2130586 w 2633976"/>
              <a:gd name="connsiteY90" fmla="*/ 222626 h 4326891"/>
              <a:gd name="connsiteX91" fmla="*/ 2162721 w 2633976"/>
              <a:gd name="connsiteY91" fmla="*/ 200888 h 4326891"/>
              <a:gd name="connsiteX92" fmla="*/ 2189895 w 2633976"/>
              <a:gd name="connsiteY92" fmla="*/ 156586 h 4326891"/>
              <a:gd name="connsiteX93" fmla="*/ 2223798 w 2633976"/>
              <a:gd name="connsiteY93" fmla="*/ 140401 h 4326891"/>
              <a:gd name="connsiteX94" fmla="*/ 2265974 w 2633976"/>
              <a:gd name="connsiteY94" fmla="*/ 130123 h 4326891"/>
              <a:gd name="connsiteX95" fmla="*/ 2310394 w 2633976"/>
              <a:gd name="connsiteY95" fmla="*/ 142762 h 4326891"/>
              <a:gd name="connsiteX96" fmla="*/ 2345008 w 2633976"/>
              <a:gd name="connsiteY96" fmla="*/ 101535 h 4326891"/>
              <a:gd name="connsiteX97" fmla="*/ 2395572 w 2633976"/>
              <a:gd name="connsiteY97" fmla="*/ 93147 h 4326891"/>
              <a:gd name="connsiteX98" fmla="*/ 2440583 w 2633976"/>
              <a:gd name="connsiteY98" fmla="*/ 71407 h 4326891"/>
              <a:gd name="connsiteX99" fmla="*/ 2482876 w 2633976"/>
              <a:gd name="connsiteY99" fmla="*/ 5723 h 4326891"/>
              <a:gd name="connsiteX100" fmla="*/ 2543954 w 2633976"/>
              <a:gd name="connsiteY100" fmla="*/ 3124 h 4326891"/>
              <a:gd name="connsiteX101" fmla="*/ 2596762 w 2633976"/>
              <a:gd name="connsiteY101" fmla="*/ 3362 h 4326891"/>
              <a:gd name="connsiteX102" fmla="*/ 2633976 w 2633976"/>
              <a:gd name="connsiteY102" fmla="*/ 31357 h 4326891"/>
              <a:gd name="connsiteX0" fmla="*/ 16607 w 2596762"/>
              <a:gd name="connsiteY0" fmla="*/ 4326891 h 4326891"/>
              <a:gd name="connsiteX1" fmla="*/ 3257 w 2596762"/>
              <a:gd name="connsiteY1" fmla="*/ 4216669 h 4326891"/>
              <a:gd name="connsiteX2" fmla="*/ 76384 w 2596762"/>
              <a:gd name="connsiteY2" fmla="*/ 4145669 h 4326891"/>
              <a:gd name="connsiteX3" fmla="*/ 100484 w 2596762"/>
              <a:gd name="connsiteY3" fmla="*/ 3916486 h 4326891"/>
              <a:gd name="connsiteX4" fmla="*/ 225707 w 2596762"/>
              <a:gd name="connsiteY4" fmla="*/ 3811582 h 4326891"/>
              <a:gd name="connsiteX5" fmla="*/ 298360 w 2596762"/>
              <a:gd name="connsiteY5" fmla="*/ 3786771 h 4326891"/>
              <a:gd name="connsiteX6" fmla="*/ 290207 w 2596762"/>
              <a:gd name="connsiteY6" fmla="*/ 3707857 h 4326891"/>
              <a:gd name="connsiteX7" fmla="*/ 314308 w 2596762"/>
              <a:gd name="connsiteY7" fmla="*/ 3654339 h 4326891"/>
              <a:gd name="connsiteX8" fmla="*/ 312656 w 2596762"/>
              <a:gd name="connsiteY8" fmla="*/ 3609564 h 4326891"/>
              <a:gd name="connsiteX9" fmla="*/ 310767 w 2596762"/>
              <a:gd name="connsiteY9" fmla="*/ 3582982 h 4326891"/>
              <a:gd name="connsiteX10" fmla="*/ 332032 w 2596762"/>
              <a:gd name="connsiteY10" fmla="*/ 3545768 h 4326891"/>
              <a:gd name="connsiteX11" fmla="*/ 363930 w 2596762"/>
              <a:gd name="connsiteY11" fmla="*/ 3497922 h 4326891"/>
              <a:gd name="connsiteX12" fmla="*/ 390512 w 2596762"/>
              <a:gd name="connsiteY12" fmla="*/ 3476657 h 4326891"/>
              <a:gd name="connsiteX13" fmla="*/ 417093 w 2596762"/>
              <a:gd name="connsiteY13" fmla="*/ 3497922 h 4326891"/>
              <a:gd name="connsiteX14" fmla="*/ 433042 w 2596762"/>
              <a:gd name="connsiteY14" fmla="*/ 3471340 h 4326891"/>
              <a:gd name="connsiteX15" fmla="*/ 433042 w 2596762"/>
              <a:gd name="connsiteY15" fmla="*/ 3423494 h 4326891"/>
              <a:gd name="connsiteX16" fmla="*/ 438358 w 2596762"/>
              <a:gd name="connsiteY16" fmla="*/ 3380964 h 4326891"/>
              <a:gd name="connsiteX17" fmla="*/ 480888 w 2596762"/>
              <a:gd name="connsiteY17" fmla="*/ 3317168 h 4326891"/>
              <a:gd name="connsiteX18" fmla="*/ 523419 w 2596762"/>
              <a:gd name="connsiteY18" fmla="*/ 3306536 h 4326891"/>
              <a:gd name="connsiteX19" fmla="*/ 592530 w 2596762"/>
              <a:gd name="connsiteY19" fmla="*/ 3290587 h 4326891"/>
              <a:gd name="connsiteX20" fmla="*/ 645693 w 2596762"/>
              <a:gd name="connsiteY20" fmla="*/ 3285271 h 4326891"/>
              <a:gd name="connsiteX21" fmla="*/ 652548 w 2596762"/>
              <a:gd name="connsiteY21" fmla="*/ 3261998 h 4326891"/>
              <a:gd name="connsiteX22" fmla="*/ 636954 w 2596762"/>
              <a:gd name="connsiteY22" fmla="*/ 3234707 h 4326891"/>
              <a:gd name="connsiteX23" fmla="*/ 660699 w 2596762"/>
              <a:gd name="connsiteY23" fmla="*/ 3205171 h 4326891"/>
              <a:gd name="connsiteX24" fmla="*/ 665898 w 2596762"/>
              <a:gd name="connsiteY24" fmla="*/ 3160161 h 4326891"/>
              <a:gd name="connsiteX25" fmla="*/ 707718 w 2596762"/>
              <a:gd name="connsiteY25" fmla="*/ 3133223 h 4326891"/>
              <a:gd name="connsiteX26" fmla="*/ 705237 w 2596762"/>
              <a:gd name="connsiteY26" fmla="*/ 3059270 h 4326891"/>
              <a:gd name="connsiteX27" fmla="*/ 687045 w 2596762"/>
              <a:gd name="connsiteY27" fmla="*/ 2985552 h 4326891"/>
              <a:gd name="connsiteX28" fmla="*/ 650659 w 2596762"/>
              <a:gd name="connsiteY28" fmla="*/ 2903920 h 4326891"/>
              <a:gd name="connsiteX29" fmla="*/ 586633 w 2596762"/>
              <a:gd name="connsiteY29" fmla="*/ 2850283 h 4326891"/>
              <a:gd name="connsiteX30" fmla="*/ 687993 w 2596762"/>
              <a:gd name="connsiteY30" fmla="*/ 2794403 h 4326891"/>
              <a:gd name="connsiteX31" fmla="*/ 778600 w 2596762"/>
              <a:gd name="connsiteY31" fmla="*/ 2764275 h 4326891"/>
              <a:gd name="connsiteX32" fmla="*/ 853378 w 2596762"/>
              <a:gd name="connsiteY32" fmla="*/ 2801721 h 4326891"/>
              <a:gd name="connsiteX33" fmla="*/ 886691 w 2596762"/>
              <a:gd name="connsiteY33" fmla="*/ 2744070 h 4326891"/>
              <a:gd name="connsiteX34" fmla="*/ 956861 w 2596762"/>
              <a:gd name="connsiteY34" fmla="*/ 2781870 h 4326891"/>
              <a:gd name="connsiteX35" fmla="*/ 1001168 w 2596762"/>
              <a:gd name="connsiteY35" fmla="*/ 2735326 h 4326891"/>
              <a:gd name="connsiteX36" fmla="*/ 1059293 w 2596762"/>
              <a:gd name="connsiteY36" fmla="*/ 2734617 h 4326891"/>
              <a:gd name="connsiteX37" fmla="*/ 1128048 w 2596762"/>
              <a:gd name="connsiteY37" fmla="*/ 2722095 h 4326891"/>
              <a:gd name="connsiteX38" fmla="*/ 1219840 w 2596762"/>
              <a:gd name="connsiteY38" fmla="*/ 2739460 h 4326891"/>
              <a:gd name="connsiteX39" fmla="*/ 1241579 w 2596762"/>
              <a:gd name="connsiteY39" fmla="*/ 2695395 h 4326891"/>
              <a:gd name="connsiteX40" fmla="*/ 1317660 w 2596762"/>
              <a:gd name="connsiteY40" fmla="*/ 2777971 h 4326891"/>
              <a:gd name="connsiteX41" fmla="*/ 1366927 w 2596762"/>
              <a:gd name="connsiteY41" fmla="*/ 2759540 h 4326891"/>
              <a:gd name="connsiteX42" fmla="*/ 1407686 w 2596762"/>
              <a:gd name="connsiteY42" fmla="*/ 2715714 h 4326891"/>
              <a:gd name="connsiteX43" fmla="*/ 1448090 w 2596762"/>
              <a:gd name="connsiteY43" fmla="*/ 2671532 h 4326891"/>
              <a:gd name="connsiteX44" fmla="*/ 1467940 w 2596762"/>
              <a:gd name="connsiteY44" fmla="*/ 2614236 h 4326891"/>
              <a:gd name="connsiteX45" fmla="*/ 1482238 w 2596762"/>
              <a:gd name="connsiteY45" fmla="*/ 2542881 h 4326891"/>
              <a:gd name="connsiteX46" fmla="*/ 1475032 w 2596762"/>
              <a:gd name="connsiteY46" fmla="*/ 2429350 h 4326891"/>
              <a:gd name="connsiteX47" fmla="*/ 1490981 w 2596762"/>
              <a:gd name="connsiteY47" fmla="*/ 2349606 h 4326891"/>
              <a:gd name="connsiteX48" fmla="*/ 1448451 w 2596762"/>
              <a:gd name="connsiteY48" fmla="*/ 2301759 h 4326891"/>
              <a:gd name="connsiteX49" fmla="*/ 1485665 w 2596762"/>
              <a:gd name="connsiteY49" fmla="*/ 2243280 h 4326891"/>
              <a:gd name="connsiteX50" fmla="*/ 1550166 w 2596762"/>
              <a:gd name="connsiteY50" fmla="*/ 2197440 h 4326891"/>
              <a:gd name="connsiteX51" fmla="*/ 1528195 w 2596762"/>
              <a:gd name="connsiteY51" fmla="*/ 2126322 h 4326891"/>
              <a:gd name="connsiteX52" fmla="*/ 1538828 w 2596762"/>
              <a:gd name="connsiteY52" fmla="*/ 2057210 h 4326891"/>
              <a:gd name="connsiteX53" fmla="*/ 1554777 w 2596762"/>
              <a:gd name="connsiteY53" fmla="*/ 1993415 h 4326891"/>
              <a:gd name="connsiteX54" fmla="*/ 1593761 w 2596762"/>
              <a:gd name="connsiteY54" fmla="*/ 1907645 h 4326891"/>
              <a:gd name="connsiteX55" fmla="*/ 1656844 w 2596762"/>
              <a:gd name="connsiteY55" fmla="*/ 1864877 h 4326891"/>
              <a:gd name="connsiteX56" fmla="*/ 1686856 w 2596762"/>
              <a:gd name="connsiteY56" fmla="*/ 1775447 h 4326891"/>
              <a:gd name="connsiteX57" fmla="*/ 1703278 w 2596762"/>
              <a:gd name="connsiteY57" fmla="*/ 1677037 h 4326891"/>
              <a:gd name="connsiteX58" fmla="*/ 1708949 w 2596762"/>
              <a:gd name="connsiteY58" fmla="*/ 1605326 h 4326891"/>
              <a:gd name="connsiteX59" fmla="*/ 1703632 w 2596762"/>
              <a:gd name="connsiteY59" fmla="*/ 1546847 h 4326891"/>
              <a:gd name="connsiteX60" fmla="*/ 1666419 w 2596762"/>
              <a:gd name="connsiteY60" fmla="*/ 1451154 h 4326891"/>
              <a:gd name="connsiteX61" fmla="*/ 1645153 w 2596762"/>
              <a:gd name="connsiteY61" fmla="*/ 1376726 h 4326891"/>
              <a:gd name="connsiteX62" fmla="*/ 1591991 w 2596762"/>
              <a:gd name="connsiteY62" fmla="*/ 1328880 h 4326891"/>
              <a:gd name="connsiteX63" fmla="*/ 1549460 w 2596762"/>
              <a:gd name="connsiteY63" fmla="*/ 1281033 h 4326891"/>
              <a:gd name="connsiteX64" fmla="*/ 1469716 w 2596762"/>
              <a:gd name="connsiteY64" fmla="*/ 1217238 h 4326891"/>
              <a:gd name="connsiteX65" fmla="*/ 1416553 w 2596762"/>
              <a:gd name="connsiteY65" fmla="*/ 1180024 h 4326891"/>
              <a:gd name="connsiteX66" fmla="*/ 1427186 w 2596762"/>
              <a:gd name="connsiteY66" fmla="*/ 1137494 h 4326891"/>
              <a:gd name="connsiteX67" fmla="*/ 1443135 w 2596762"/>
              <a:gd name="connsiteY67" fmla="*/ 1105596 h 4326891"/>
              <a:gd name="connsiteX68" fmla="*/ 1485665 w 2596762"/>
              <a:gd name="connsiteY68" fmla="*/ 1068382 h 4326891"/>
              <a:gd name="connsiteX69" fmla="*/ 1490981 w 2596762"/>
              <a:gd name="connsiteY69" fmla="*/ 1025852 h 4326891"/>
              <a:gd name="connsiteX70" fmla="*/ 1490981 w 2596762"/>
              <a:gd name="connsiteY70" fmla="*/ 972689 h 4326891"/>
              <a:gd name="connsiteX71" fmla="*/ 1469716 w 2596762"/>
              <a:gd name="connsiteY71" fmla="*/ 930159 h 4326891"/>
              <a:gd name="connsiteX72" fmla="*/ 1459084 w 2596762"/>
              <a:gd name="connsiteY72" fmla="*/ 892945 h 4326891"/>
              <a:gd name="connsiteX73" fmla="*/ 1475032 w 2596762"/>
              <a:gd name="connsiteY73" fmla="*/ 866364 h 4326891"/>
              <a:gd name="connsiteX74" fmla="*/ 1528195 w 2596762"/>
              <a:gd name="connsiteY74" fmla="*/ 802568 h 4326891"/>
              <a:gd name="connsiteX75" fmla="*/ 1544144 w 2596762"/>
              <a:gd name="connsiteY75" fmla="*/ 760038 h 4326891"/>
              <a:gd name="connsiteX76" fmla="*/ 1579114 w 2596762"/>
              <a:gd name="connsiteY76" fmla="*/ 699906 h 4326891"/>
              <a:gd name="connsiteX77" fmla="*/ 1642673 w 2596762"/>
              <a:gd name="connsiteY77" fmla="*/ 676398 h 4326891"/>
              <a:gd name="connsiteX78" fmla="*/ 1685559 w 2596762"/>
              <a:gd name="connsiteY78" fmla="*/ 646864 h 4326891"/>
              <a:gd name="connsiteX79" fmla="*/ 1733169 w 2596762"/>
              <a:gd name="connsiteY79" fmla="*/ 617446 h 4326891"/>
              <a:gd name="connsiteX80" fmla="*/ 1759748 w 2596762"/>
              <a:gd name="connsiteY80" fmla="*/ 575034 h 4326891"/>
              <a:gd name="connsiteX81" fmla="*/ 1799326 w 2596762"/>
              <a:gd name="connsiteY81" fmla="*/ 520806 h 4326891"/>
              <a:gd name="connsiteX82" fmla="*/ 1809958 w 2596762"/>
              <a:gd name="connsiteY82" fmla="*/ 462326 h 4326891"/>
              <a:gd name="connsiteX83" fmla="*/ 1825907 w 2596762"/>
              <a:gd name="connsiteY83" fmla="*/ 425112 h 4326891"/>
              <a:gd name="connsiteX84" fmla="*/ 1831223 w 2596762"/>
              <a:gd name="connsiteY84" fmla="*/ 403847 h 4326891"/>
              <a:gd name="connsiteX85" fmla="*/ 1863950 w 2596762"/>
              <a:gd name="connsiteY85" fmla="*/ 323635 h 4326891"/>
              <a:gd name="connsiteX86" fmla="*/ 1939555 w 2596762"/>
              <a:gd name="connsiteY86" fmla="*/ 317608 h 4326891"/>
              <a:gd name="connsiteX87" fmla="*/ 1979487 w 2596762"/>
              <a:gd name="connsiteY87" fmla="*/ 268228 h 4326891"/>
              <a:gd name="connsiteX88" fmla="*/ 2032532 w 2596762"/>
              <a:gd name="connsiteY88" fmla="*/ 257005 h 4326891"/>
              <a:gd name="connsiteX89" fmla="*/ 2080379 w 2596762"/>
              <a:gd name="connsiteY89" fmla="*/ 223336 h 4326891"/>
              <a:gd name="connsiteX90" fmla="*/ 2130586 w 2596762"/>
              <a:gd name="connsiteY90" fmla="*/ 222626 h 4326891"/>
              <a:gd name="connsiteX91" fmla="*/ 2162721 w 2596762"/>
              <a:gd name="connsiteY91" fmla="*/ 200888 h 4326891"/>
              <a:gd name="connsiteX92" fmla="*/ 2189895 w 2596762"/>
              <a:gd name="connsiteY92" fmla="*/ 156586 h 4326891"/>
              <a:gd name="connsiteX93" fmla="*/ 2223798 w 2596762"/>
              <a:gd name="connsiteY93" fmla="*/ 140401 h 4326891"/>
              <a:gd name="connsiteX94" fmla="*/ 2265974 w 2596762"/>
              <a:gd name="connsiteY94" fmla="*/ 130123 h 4326891"/>
              <a:gd name="connsiteX95" fmla="*/ 2310394 w 2596762"/>
              <a:gd name="connsiteY95" fmla="*/ 142762 h 4326891"/>
              <a:gd name="connsiteX96" fmla="*/ 2345008 w 2596762"/>
              <a:gd name="connsiteY96" fmla="*/ 101535 h 4326891"/>
              <a:gd name="connsiteX97" fmla="*/ 2395572 w 2596762"/>
              <a:gd name="connsiteY97" fmla="*/ 93147 h 4326891"/>
              <a:gd name="connsiteX98" fmla="*/ 2440583 w 2596762"/>
              <a:gd name="connsiteY98" fmla="*/ 71407 h 4326891"/>
              <a:gd name="connsiteX99" fmla="*/ 2482876 w 2596762"/>
              <a:gd name="connsiteY99" fmla="*/ 5723 h 4326891"/>
              <a:gd name="connsiteX100" fmla="*/ 2543954 w 2596762"/>
              <a:gd name="connsiteY100" fmla="*/ 3124 h 4326891"/>
              <a:gd name="connsiteX101" fmla="*/ 2596762 w 2596762"/>
              <a:gd name="connsiteY101" fmla="*/ 3362 h 4326891"/>
              <a:gd name="connsiteX0" fmla="*/ 16607 w 2543953"/>
              <a:gd name="connsiteY0" fmla="*/ 4326891 h 4326891"/>
              <a:gd name="connsiteX1" fmla="*/ 3257 w 2543953"/>
              <a:gd name="connsiteY1" fmla="*/ 4216669 h 4326891"/>
              <a:gd name="connsiteX2" fmla="*/ 76384 w 2543953"/>
              <a:gd name="connsiteY2" fmla="*/ 4145669 h 4326891"/>
              <a:gd name="connsiteX3" fmla="*/ 100484 w 2543953"/>
              <a:gd name="connsiteY3" fmla="*/ 3916486 h 4326891"/>
              <a:gd name="connsiteX4" fmla="*/ 225707 w 2543953"/>
              <a:gd name="connsiteY4" fmla="*/ 3811582 h 4326891"/>
              <a:gd name="connsiteX5" fmla="*/ 298360 w 2543953"/>
              <a:gd name="connsiteY5" fmla="*/ 3786771 h 4326891"/>
              <a:gd name="connsiteX6" fmla="*/ 290207 w 2543953"/>
              <a:gd name="connsiteY6" fmla="*/ 3707857 h 4326891"/>
              <a:gd name="connsiteX7" fmla="*/ 314308 w 2543953"/>
              <a:gd name="connsiteY7" fmla="*/ 3654339 h 4326891"/>
              <a:gd name="connsiteX8" fmla="*/ 312656 w 2543953"/>
              <a:gd name="connsiteY8" fmla="*/ 3609564 h 4326891"/>
              <a:gd name="connsiteX9" fmla="*/ 310767 w 2543953"/>
              <a:gd name="connsiteY9" fmla="*/ 3582982 h 4326891"/>
              <a:gd name="connsiteX10" fmla="*/ 332032 w 2543953"/>
              <a:gd name="connsiteY10" fmla="*/ 3545768 h 4326891"/>
              <a:gd name="connsiteX11" fmla="*/ 363930 w 2543953"/>
              <a:gd name="connsiteY11" fmla="*/ 3497922 h 4326891"/>
              <a:gd name="connsiteX12" fmla="*/ 390512 w 2543953"/>
              <a:gd name="connsiteY12" fmla="*/ 3476657 h 4326891"/>
              <a:gd name="connsiteX13" fmla="*/ 417093 w 2543953"/>
              <a:gd name="connsiteY13" fmla="*/ 3497922 h 4326891"/>
              <a:gd name="connsiteX14" fmla="*/ 433042 w 2543953"/>
              <a:gd name="connsiteY14" fmla="*/ 3471340 h 4326891"/>
              <a:gd name="connsiteX15" fmla="*/ 433042 w 2543953"/>
              <a:gd name="connsiteY15" fmla="*/ 3423494 h 4326891"/>
              <a:gd name="connsiteX16" fmla="*/ 438358 w 2543953"/>
              <a:gd name="connsiteY16" fmla="*/ 3380964 h 4326891"/>
              <a:gd name="connsiteX17" fmla="*/ 480888 w 2543953"/>
              <a:gd name="connsiteY17" fmla="*/ 3317168 h 4326891"/>
              <a:gd name="connsiteX18" fmla="*/ 523419 w 2543953"/>
              <a:gd name="connsiteY18" fmla="*/ 3306536 h 4326891"/>
              <a:gd name="connsiteX19" fmla="*/ 592530 w 2543953"/>
              <a:gd name="connsiteY19" fmla="*/ 3290587 h 4326891"/>
              <a:gd name="connsiteX20" fmla="*/ 645693 w 2543953"/>
              <a:gd name="connsiteY20" fmla="*/ 3285271 h 4326891"/>
              <a:gd name="connsiteX21" fmla="*/ 652548 w 2543953"/>
              <a:gd name="connsiteY21" fmla="*/ 3261998 h 4326891"/>
              <a:gd name="connsiteX22" fmla="*/ 636954 w 2543953"/>
              <a:gd name="connsiteY22" fmla="*/ 3234707 h 4326891"/>
              <a:gd name="connsiteX23" fmla="*/ 660699 w 2543953"/>
              <a:gd name="connsiteY23" fmla="*/ 3205171 h 4326891"/>
              <a:gd name="connsiteX24" fmla="*/ 665898 w 2543953"/>
              <a:gd name="connsiteY24" fmla="*/ 3160161 h 4326891"/>
              <a:gd name="connsiteX25" fmla="*/ 707718 w 2543953"/>
              <a:gd name="connsiteY25" fmla="*/ 3133223 h 4326891"/>
              <a:gd name="connsiteX26" fmla="*/ 705237 w 2543953"/>
              <a:gd name="connsiteY26" fmla="*/ 3059270 h 4326891"/>
              <a:gd name="connsiteX27" fmla="*/ 687045 w 2543953"/>
              <a:gd name="connsiteY27" fmla="*/ 2985552 h 4326891"/>
              <a:gd name="connsiteX28" fmla="*/ 650659 w 2543953"/>
              <a:gd name="connsiteY28" fmla="*/ 2903920 h 4326891"/>
              <a:gd name="connsiteX29" fmla="*/ 586633 w 2543953"/>
              <a:gd name="connsiteY29" fmla="*/ 2850283 h 4326891"/>
              <a:gd name="connsiteX30" fmla="*/ 687993 w 2543953"/>
              <a:gd name="connsiteY30" fmla="*/ 2794403 h 4326891"/>
              <a:gd name="connsiteX31" fmla="*/ 778600 w 2543953"/>
              <a:gd name="connsiteY31" fmla="*/ 2764275 h 4326891"/>
              <a:gd name="connsiteX32" fmla="*/ 853378 w 2543953"/>
              <a:gd name="connsiteY32" fmla="*/ 2801721 h 4326891"/>
              <a:gd name="connsiteX33" fmla="*/ 886691 w 2543953"/>
              <a:gd name="connsiteY33" fmla="*/ 2744070 h 4326891"/>
              <a:gd name="connsiteX34" fmla="*/ 956861 w 2543953"/>
              <a:gd name="connsiteY34" fmla="*/ 2781870 h 4326891"/>
              <a:gd name="connsiteX35" fmla="*/ 1001168 w 2543953"/>
              <a:gd name="connsiteY35" fmla="*/ 2735326 h 4326891"/>
              <a:gd name="connsiteX36" fmla="*/ 1059293 w 2543953"/>
              <a:gd name="connsiteY36" fmla="*/ 2734617 h 4326891"/>
              <a:gd name="connsiteX37" fmla="*/ 1128048 w 2543953"/>
              <a:gd name="connsiteY37" fmla="*/ 2722095 h 4326891"/>
              <a:gd name="connsiteX38" fmla="*/ 1219840 w 2543953"/>
              <a:gd name="connsiteY38" fmla="*/ 2739460 h 4326891"/>
              <a:gd name="connsiteX39" fmla="*/ 1241579 w 2543953"/>
              <a:gd name="connsiteY39" fmla="*/ 2695395 h 4326891"/>
              <a:gd name="connsiteX40" fmla="*/ 1317660 w 2543953"/>
              <a:gd name="connsiteY40" fmla="*/ 2777971 h 4326891"/>
              <a:gd name="connsiteX41" fmla="*/ 1366927 w 2543953"/>
              <a:gd name="connsiteY41" fmla="*/ 2759540 h 4326891"/>
              <a:gd name="connsiteX42" fmla="*/ 1407686 w 2543953"/>
              <a:gd name="connsiteY42" fmla="*/ 2715714 h 4326891"/>
              <a:gd name="connsiteX43" fmla="*/ 1448090 w 2543953"/>
              <a:gd name="connsiteY43" fmla="*/ 2671532 h 4326891"/>
              <a:gd name="connsiteX44" fmla="*/ 1467940 w 2543953"/>
              <a:gd name="connsiteY44" fmla="*/ 2614236 h 4326891"/>
              <a:gd name="connsiteX45" fmla="*/ 1482238 w 2543953"/>
              <a:gd name="connsiteY45" fmla="*/ 2542881 h 4326891"/>
              <a:gd name="connsiteX46" fmla="*/ 1475032 w 2543953"/>
              <a:gd name="connsiteY46" fmla="*/ 2429350 h 4326891"/>
              <a:gd name="connsiteX47" fmla="*/ 1490981 w 2543953"/>
              <a:gd name="connsiteY47" fmla="*/ 2349606 h 4326891"/>
              <a:gd name="connsiteX48" fmla="*/ 1448451 w 2543953"/>
              <a:gd name="connsiteY48" fmla="*/ 2301759 h 4326891"/>
              <a:gd name="connsiteX49" fmla="*/ 1485665 w 2543953"/>
              <a:gd name="connsiteY49" fmla="*/ 2243280 h 4326891"/>
              <a:gd name="connsiteX50" fmla="*/ 1550166 w 2543953"/>
              <a:gd name="connsiteY50" fmla="*/ 2197440 h 4326891"/>
              <a:gd name="connsiteX51" fmla="*/ 1528195 w 2543953"/>
              <a:gd name="connsiteY51" fmla="*/ 2126322 h 4326891"/>
              <a:gd name="connsiteX52" fmla="*/ 1538828 w 2543953"/>
              <a:gd name="connsiteY52" fmla="*/ 2057210 h 4326891"/>
              <a:gd name="connsiteX53" fmla="*/ 1554777 w 2543953"/>
              <a:gd name="connsiteY53" fmla="*/ 1993415 h 4326891"/>
              <a:gd name="connsiteX54" fmla="*/ 1593761 w 2543953"/>
              <a:gd name="connsiteY54" fmla="*/ 1907645 h 4326891"/>
              <a:gd name="connsiteX55" fmla="*/ 1656844 w 2543953"/>
              <a:gd name="connsiteY55" fmla="*/ 1864877 h 4326891"/>
              <a:gd name="connsiteX56" fmla="*/ 1686856 w 2543953"/>
              <a:gd name="connsiteY56" fmla="*/ 1775447 h 4326891"/>
              <a:gd name="connsiteX57" fmla="*/ 1703278 w 2543953"/>
              <a:gd name="connsiteY57" fmla="*/ 1677037 h 4326891"/>
              <a:gd name="connsiteX58" fmla="*/ 1708949 w 2543953"/>
              <a:gd name="connsiteY58" fmla="*/ 1605326 h 4326891"/>
              <a:gd name="connsiteX59" fmla="*/ 1703632 w 2543953"/>
              <a:gd name="connsiteY59" fmla="*/ 1546847 h 4326891"/>
              <a:gd name="connsiteX60" fmla="*/ 1666419 w 2543953"/>
              <a:gd name="connsiteY60" fmla="*/ 1451154 h 4326891"/>
              <a:gd name="connsiteX61" fmla="*/ 1645153 w 2543953"/>
              <a:gd name="connsiteY61" fmla="*/ 1376726 h 4326891"/>
              <a:gd name="connsiteX62" fmla="*/ 1591991 w 2543953"/>
              <a:gd name="connsiteY62" fmla="*/ 1328880 h 4326891"/>
              <a:gd name="connsiteX63" fmla="*/ 1549460 w 2543953"/>
              <a:gd name="connsiteY63" fmla="*/ 1281033 h 4326891"/>
              <a:gd name="connsiteX64" fmla="*/ 1469716 w 2543953"/>
              <a:gd name="connsiteY64" fmla="*/ 1217238 h 4326891"/>
              <a:gd name="connsiteX65" fmla="*/ 1416553 w 2543953"/>
              <a:gd name="connsiteY65" fmla="*/ 1180024 h 4326891"/>
              <a:gd name="connsiteX66" fmla="*/ 1427186 w 2543953"/>
              <a:gd name="connsiteY66" fmla="*/ 1137494 h 4326891"/>
              <a:gd name="connsiteX67" fmla="*/ 1443135 w 2543953"/>
              <a:gd name="connsiteY67" fmla="*/ 1105596 h 4326891"/>
              <a:gd name="connsiteX68" fmla="*/ 1485665 w 2543953"/>
              <a:gd name="connsiteY68" fmla="*/ 1068382 h 4326891"/>
              <a:gd name="connsiteX69" fmla="*/ 1490981 w 2543953"/>
              <a:gd name="connsiteY69" fmla="*/ 1025852 h 4326891"/>
              <a:gd name="connsiteX70" fmla="*/ 1490981 w 2543953"/>
              <a:gd name="connsiteY70" fmla="*/ 972689 h 4326891"/>
              <a:gd name="connsiteX71" fmla="*/ 1469716 w 2543953"/>
              <a:gd name="connsiteY71" fmla="*/ 930159 h 4326891"/>
              <a:gd name="connsiteX72" fmla="*/ 1459084 w 2543953"/>
              <a:gd name="connsiteY72" fmla="*/ 892945 h 4326891"/>
              <a:gd name="connsiteX73" fmla="*/ 1475032 w 2543953"/>
              <a:gd name="connsiteY73" fmla="*/ 866364 h 4326891"/>
              <a:gd name="connsiteX74" fmla="*/ 1528195 w 2543953"/>
              <a:gd name="connsiteY74" fmla="*/ 802568 h 4326891"/>
              <a:gd name="connsiteX75" fmla="*/ 1544144 w 2543953"/>
              <a:gd name="connsiteY75" fmla="*/ 760038 h 4326891"/>
              <a:gd name="connsiteX76" fmla="*/ 1579114 w 2543953"/>
              <a:gd name="connsiteY76" fmla="*/ 699906 h 4326891"/>
              <a:gd name="connsiteX77" fmla="*/ 1642673 w 2543953"/>
              <a:gd name="connsiteY77" fmla="*/ 676398 h 4326891"/>
              <a:gd name="connsiteX78" fmla="*/ 1685559 w 2543953"/>
              <a:gd name="connsiteY78" fmla="*/ 646864 h 4326891"/>
              <a:gd name="connsiteX79" fmla="*/ 1733169 w 2543953"/>
              <a:gd name="connsiteY79" fmla="*/ 617446 h 4326891"/>
              <a:gd name="connsiteX80" fmla="*/ 1759748 w 2543953"/>
              <a:gd name="connsiteY80" fmla="*/ 575034 h 4326891"/>
              <a:gd name="connsiteX81" fmla="*/ 1799326 w 2543953"/>
              <a:gd name="connsiteY81" fmla="*/ 520806 h 4326891"/>
              <a:gd name="connsiteX82" fmla="*/ 1809958 w 2543953"/>
              <a:gd name="connsiteY82" fmla="*/ 462326 h 4326891"/>
              <a:gd name="connsiteX83" fmla="*/ 1825907 w 2543953"/>
              <a:gd name="connsiteY83" fmla="*/ 425112 h 4326891"/>
              <a:gd name="connsiteX84" fmla="*/ 1831223 w 2543953"/>
              <a:gd name="connsiteY84" fmla="*/ 403847 h 4326891"/>
              <a:gd name="connsiteX85" fmla="*/ 1863950 w 2543953"/>
              <a:gd name="connsiteY85" fmla="*/ 323635 h 4326891"/>
              <a:gd name="connsiteX86" fmla="*/ 1939555 w 2543953"/>
              <a:gd name="connsiteY86" fmla="*/ 317608 h 4326891"/>
              <a:gd name="connsiteX87" fmla="*/ 1979487 w 2543953"/>
              <a:gd name="connsiteY87" fmla="*/ 268228 h 4326891"/>
              <a:gd name="connsiteX88" fmla="*/ 2032532 w 2543953"/>
              <a:gd name="connsiteY88" fmla="*/ 257005 h 4326891"/>
              <a:gd name="connsiteX89" fmla="*/ 2080379 w 2543953"/>
              <a:gd name="connsiteY89" fmla="*/ 223336 h 4326891"/>
              <a:gd name="connsiteX90" fmla="*/ 2130586 w 2543953"/>
              <a:gd name="connsiteY90" fmla="*/ 222626 h 4326891"/>
              <a:gd name="connsiteX91" fmla="*/ 2162721 w 2543953"/>
              <a:gd name="connsiteY91" fmla="*/ 200888 h 4326891"/>
              <a:gd name="connsiteX92" fmla="*/ 2189895 w 2543953"/>
              <a:gd name="connsiteY92" fmla="*/ 156586 h 4326891"/>
              <a:gd name="connsiteX93" fmla="*/ 2223798 w 2543953"/>
              <a:gd name="connsiteY93" fmla="*/ 140401 h 4326891"/>
              <a:gd name="connsiteX94" fmla="*/ 2265974 w 2543953"/>
              <a:gd name="connsiteY94" fmla="*/ 130123 h 4326891"/>
              <a:gd name="connsiteX95" fmla="*/ 2310394 w 2543953"/>
              <a:gd name="connsiteY95" fmla="*/ 142762 h 4326891"/>
              <a:gd name="connsiteX96" fmla="*/ 2345008 w 2543953"/>
              <a:gd name="connsiteY96" fmla="*/ 101535 h 4326891"/>
              <a:gd name="connsiteX97" fmla="*/ 2395572 w 2543953"/>
              <a:gd name="connsiteY97" fmla="*/ 93147 h 4326891"/>
              <a:gd name="connsiteX98" fmla="*/ 2440583 w 2543953"/>
              <a:gd name="connsiteY98" fmla="*/ 71407 h 4326891"/>
              <a:gd name="connsiteX99" fmla="*/ 2482876 w 2543953"/>
              <a:gd name="connsiteY99" fmla="*/ 5723 h 4326891"/>
              <a:gd name="connsiteX100" fmla="*/ 2543954 w 2543953"/>
              <a:gd name="connsiteY100" fmla="*/ 3124 h 4326891"/>
              <a:gd name="connsiteX0" fmla="*/ 16607 w 2482876"/>
              <a:gd name="connsiteY0" fmla="*/ 4321168 h 4321168"/>
              <a:gd name="connsiteX1" fmla="*/ 3257 w 2482876"/>
              <a:gd name="connsiteY1" fmla="*/ 4210946 h 4321168"/>
              <a:gd name="connsiteX2" fmla="*/ 76384 w 2482876"/>
              <a:gd name="connsiteY2" fmla="*/ 4139946 h 4321168"/>
              <a:gd name="connsiteX3" fmla="*/ 100484 w 2482876"/>
              <a:gd name="connsiteY3" fmla="*/ 3910763 h 4321168"/>
              <a:gd name="connsiteX4" fmla="*/ 225707 w 2482876"/>
              <a:gd name="connsiteY4" fmla="*/ 3805859 h 4321168"/>
              <a:gd name="connsiteX5" fmla="*/ 298360 w 2482876"/>
              <a:gd name="connsiteY5" fmla="*/ 3781048 h 4321168"/>
              <a:gd name="connsiteX6" fmla="*/ 290207 w 2482876"/>
              <a:gd name="connsiteY6" fmla="*/ 3702134 h 4321168"/>
              <a:gd name="connsiteX7" fmla="*/ 314308 w 2482876"/>
              <a:gd name="connsiteY7" fmla="*/ 3648616 h 4321168"/>
              <a:gd name="connsiteX8" fmla="*/ 312656 w 2482876"/>
              <a:gd name="connsiteY8" fmla="*/ 3603841 h 4321168"/>
              <a:gd name="connsiteX9" fmla="*/ 310767 w 2482876"/>
              <a:gd name="connsiteY9" fmla="*/ 3577259 h 4321168"/>
              <a:gd name="connsiteX10" fmla="*/ 332032 w 2482876"/>
              <a:gd name="connsiteY10" fmla="*/ 3540045 h 4321168"/>
              <a:gd name="connsiteX11" fmla="*/ 363930 w 2482876"/>
              <a:gd name="connsiteY11" fmla="*/ 3492199 h 4321168"/>
              <a:gd name="connsiteX12" fmla="*/ 390512 w 2482876"/>
              <a:gd name="connsiteY12" fmla="*/ 3470934 h 4321168"/>
              <a:gd name="connsiteX13" fmla="*/ 417093 w 2482876"/>
              <a:gd name="connsiteY13" fmla="*/ 3492199 h 4321168"/>
              <a:gd name="connsiteX14" fmla="*/ 433042 w 2482876"/>
              <a:gd name="connsiteY14" fmla="*/ 3465617 h 4321168"/>
              <a:gd name="connsiteX15" fmla="*/ 433042 w 2482876"/>
              <a:gd name="connsiteY15" fmla="*/ 3417771 h 4321168"/>
              <a:gd name="connsiteX16" fmla="*/ 438358 w 2482876"/>
              <a:gd name="connsiteY16" fmla="*/ 3375241 h 4321168"/>
              <a:gd name="connsiteX17" fmla="*/ 480888 w 2482876"/>
              <a:gd name="connsiteY17" fmla="*/ 3311445 h 4321168"/>
              <a:gd name="connsiteX18" fmla="*/ 523419 w 2482876"/>
              <a:gd name="connsiteY18" fmla="*/ 3300813 h 4321168"/>
              <a:gd name="connsiteX19" fmla="*/ 592530 w 2482876"/>
              <a:gd name="connsiteY19" fmla="*/ 3284864 h 4321168"/>
              <a:gd name="connsiteX20" fmla="*/ 645693 w 2482876"/>
              <a:gd name="connsiteY20" fmla="*/ 3279548 h 4321168"/>
              <a:gd name="connsiteX21" fmla="*/ 652548 w 2482876"/>
              <a:gd name="connsiteY21" fmla="*/ 3256275 h 4321168"/>
              <a:gd name="connsiteX22" fmla="*/ 636954 w 2482876"/>
              <a:gd name="connsiteY22" fmla="*/ 3228984 h 4321168"/>
              <a:gd name="connsiteX23" fmla="*/ 660699 w 2482876"/>
              <a:gd name="connsiteY23" fmla="*/ 3199448 h 4321168"/>
              <a:gd name="connsiteX24" fmla="*/ 665898 w 2482876"/>
              <a:gd name="connsiteY24" fmla="*/ 3154438 h 4321168"/>
              <a:gd name="connsiteX25" fmla="*/ 707718 w 2482876"/>
              <a:gd name="connsiteY25" fmla="*/ 3127500 h 4321168"/>
              <a:gd name="connsiteX26" fmla="*/ 705237 w 2482876"/>
              <a:gd name="connsiteY26" fmla="*/ 3053547 h 4321168"/>
              <a:gd name="connsiteX27" fmla="*/ 687045 w 2482876"/>
              <a:gd name="connsiteY27" fmla="*/ 2979829 h 4321168"/>
              <a:gd name="connsiteX28" fmla="*/ 650659 w 2482876"/>
              <a:gd name="connsiteY28" fmla="*/ 2898197 h 4321168"/>
              <a:gd name="connsiteX29" fmla="*/ 586633 w 2482876"/>
              <a:gd name="connsiteY29" fmla="*/ 2844560 h 4321168"/>
              <a:gd name="connsiteX30" fmla="*/ 687993 w 2482876"/>
              <a:gd name="connsiteY30" fmla="*/ 2788680 h 4321168"/>
              <a:gd name="connsiteX31" fmla="*/ 778600 w 2482876"/>
              <a:gd name="connsiteY31" fmla="*/ 2758552 h 4321168"/>
              <a:gd name="connsiteX32" fmla="*/ 853378 w 2482876"/>
              <a:gd name="connsiteY32" fmla="*/ 2795998 h 4321168"/>
              <a:gd name="connsiteX33" fmla="*/ 886691 w 2482876"/>
              <a:gd name="connsiteY33" fmla="*/ 2738347 h 4321168"/>
              <a:gd name="connsiteX34" fmla="*/ 956861 w 2482876"/>
              <a:gd name="connsiteY34" fmla="*/ 2776147 h 4321168"/>
              <a:gd name="connsiteX35" fmla="*/ 1001168 w 2482876"/>
              <a:gd name="connsiteY35" fmla="*/ 2729603 h 4321168"/>
              <a:gd name="connsiteX36" fmla="*/ 1059293 w 2482876"/>
              <a:gd name="connsiteY36" fmla="*/ 2728894 h 4321168"/>
              <a:gd name="connsiteX37" fmla="*/ 1128048 w 2482876"/>
              <a:gd name="connsiteY37" fmla="*/ 2716372 h 4321168"/>
              <a:gd name="connsiteX38" fmla="*/ 1219840 w 2482876"/>
              <a:gd name="connsiteY38" fmla="*/ 2733737 h 4321168"/>
              <a:gd name="connsiteX39" fmla="*/ 1241579 w 2482876"/>
              <a:gd name="connsiteY39" fmla="*/ 2689672 h 4321168"/>
              <a:gd name="connsiteX40" fmla="*/ 1317660 w 2482876"/>
              <a:gd name="connsiteY40" fmla="*/ 2772248 h 4321168"/>
              <a:gd name="connsiteX41" fmla="*/ 1366927 w 2482876"/>
              <a:gd name="connsiteY41" fmla="*/ 2753817 h 4321168"/>
              <a:gd name="connsiteX42" fmla="*/ 1407686 w 2482876"/>
              <a:gd name="connsiteY42" fmla="*/ 2709991 h 4321168"/>
              <a:gd name="connsiteX43" fmla="*/ 1448090 w 2482876"/>
              <a:gd name="connsiteY43" fmla="*/ 2665809 h 4321168"/>
              <a:gd name="connsiteX44" fmla="*/ 1467940 w 2482876"/>
              <a:gd name="connsiteY44" fmla="*/ 2608513 h 4321168"/>
              <a:gd name="connsiteX45" fmla="*/ 1482238 w 2482876"/>
              <a:gd name="connsiteY45" fmla="*/ 2537158 h 4321168"/>
              <a:gd name="connsiteX46" fmla="*/ 1475032 w 2482876"/>
              <a:gd name="connsiteY46" fmla="*/ 2423627 h 4321168"/>
              <a:gd name="connsiteX47" fmla="*/ 1490981 w 2482876"/>
              <a:gd name="connsiteY47" fmla="*/ 2343883 h 4321168"/>
              <a:gd name="connsiteX48" fmla="*/ 1448451 w 2482876"/>
              <a:gd name="connsiteY48" fmla="*/ 2296036 h 4321168"/>
              <a:gd name="connsiteX49" fmla="*/ 1485665 w 2482876"/>
              <a:gd name="connsiteY49" fmla="*/ 2237557 h 4321168"/>
              <a:gd name="connsiteX50" fmla="*/ 1550166 w 2482876"/>
              <a:gd name="connsiteY50" fmla="*/ 2191717 h 4321168"/>
              <a:gd name="connsiteX51" fmla="*/ 1528195 w 2482876"/>
              <a:gd name="connsiteY51" fmla="*/ 2120599 h 4321168"/>
              <a:gd name="connsiteX52" fmla="*/ 1538828 w 2482876"/>
              <a:gd name="connsiteY52" fmla="*/ 2051487 h 4321168"/>
              <a:gd name="connsiteX53" fmla="*/ 1554777 w 2482876"/>
              <a:gd name="connsiteY53" fmla="*/ 1987692 h 4321168"/>
              <a:gd name="connsiteX54" fmla="*/ 1593761 w 2482876"/>
              <a:gd name="connsiteY54" fmla="*/ 1901922 h 4321168"/>
              <a:gd name="connsiteX55" fmla="*/ 1656844 w 2482876"/>
              <a:gd name="connsiteY55" fmla="*/ 1859154 h 4321168"/>
              <a:gd name="connsiteX56" fmla="*/ 1686856 w 2482876"/>
              <a:gd name="connsiteY56" fmla="*/ 1769724 h 4321168"/>
              <a:gd name="connsiteX57" fmla="*/ 1703278 w 2482876"/>
              <a:gd name="connsiteY57" fmla="*/ 1671314 h 4321168"/>
              <a:gd name="connsiteX58" fmla="*/ 1708949 w 2482876"/>
              <a:gd name="connsiteY58" fmla="*/ 1599603 h 4321168"/>
              <a:gd name="connsiteX59" fmla="*/ 1703632 w 2482876"/>
              <a:gd name="connsiteY59" fmla="*/ 1541124 h 4321168"/>
              <a:gd name="connsiteX60" fmla="*/ 1666419 w 2482876"/>
              <a:gd name="connsiteY60" fmla="*/ 1445431 h 4321168"/>
              <a:gd name="connsiteX61" fmla="*/ 1645153 w 2482876"/>
              <a:gd name="connsiteY61" fmla="*/ 1371003 h 4321168"/>
              <a:gd name="connsiteX62" fmla="*/ 1591991 w 2482876"/>
              <a:gd name="connsiteY62" fmla="*/ 1323157 h 4321168"/>
              <a:gd name="connsiteX63" fmla="*/ 1549460 w 2482876"/>
              <a:gd name="connsiteY63" fmla="*/ 1275310 h 4321168"/>
              <a:gd name="connsiteX64" fmla="*/ 1469716 w 2482876"/>
              <a:gd name="connsiteY64" fmla="*/ 1211515 h 4321168"/>
              <a:gd name="connsiteX65" fmla="*/ 1416553 w 2482876"/>
              <a:gd name="connsiteY65" fmla="*/ 1174301 h 4321168"/>
              <a:gd name="connsiteX66" fmla="*/ 1427186 w 2482876"/>
              <a:gd name="connsiteY66" fmla="*/ 1131771 h 4321168"/>
              <a:gd name="connsiteX67" fmla="*/ 1443135 w 2482876"/>
              <a:gd name="connsiteY67" fmla="*/ 1099873 h 4321168"/>
              <a:gd name="connsiteX68" fmla="*/ 1485665 w 2482876"/>
              <a:gd name="connsiteY68" fmla="*/ 1062659 h 4321168"/>
              <a:gd name="connsiteX69" fmla="*/ 1490981 w 2482876"/>
              <a:gd name="connsiteY69" fmla="*/ 1020129 h 4321168"/>
              <a:gd name="connsiteX70" fmla="*/ 1490981 w 2482876"/>
              <a:gd name="connsiteY70" fmla="*/ 966966 h 4321168"/>
              <a:gd name="connsiteX71" fmla="*/ 1469716 w 2482876"/>
              <a:gd name="connsiteY71" fmla="*/ 924436 h 4321168"/>
              <a:gd name="connsiteX72" fmla="*/ 1459084 w 2482876"/>
              <a:gd name="connsiteY72" fmla="*/ 887222 h 4321168"/>
              <a:gd name="connsiteX73" fmla="*/ 1475032 w 2482876"/>
              <a:gd name="connsiteY73" fmla="*/ 860641 h 4321168"/>
              <a:gd name="connsiteX74" fmla="*/ 1528195 w 2482876"/>
              <a:gd name="connsiteY74" fmla="*/ 796845 h 4321168"/>
              <a:gd name="connsiteX75" fmla="*/ 1544144 w 2482876"/>
              <a:gd name="connsiteY75" fmla="*/ 754315 h 4321168"/>
              <a:gd name="connsiteX76" fmla="*/ 1579114 w 2482876"/>
              <a:gd name="connsiteY76" fmla="*/ 694183 h 4321168"/>
              <a:gd name="connsiteX77" fmla="*/ 1642673 w 2482876"/>
              <a:gd name="connsiteY77" fmla="*/ 670675 h 4321168"/>
              <a:gd name="connsiteX78" fmla="*/ 1685559 w 2482876"/>
              <a:gd name="connsiteY78" fmla="*/ 641141 h 4321168"/>
              <a:gd name="connsiteX79" fmla="*/ 1733169 w 2482876"/>
              <a:gd name="connsiteY79" fmla="*/ 611723 h 4321168"/>
              <a:gd name="connsiteX80" fmla="*/ 1759748 w 2482876"/>
              <a:gd name="connsiteY80" fmla="*/ 569311 h 4321168"/>
              <a:gd name="connsiteX81" fmla="*/ 1799326 w 2482876"/>
              <a:gd name="connsiteY81" fmla="*/ 515083 h 4321168"/>
              <a:gd name="connsiteX82" fmla="*/ 1809958 w 2482876"/>
              <a:gd name="connsiteY82" fmla="*/ 456603 h 4321168"/>
              <a:gd name="connsiteX83" fmla="*/ 1825907 w 2482876"/>
              <a:gd name="connsiteY83" fmla="*/ 419389 h 4321168"/>
              <a:gd name="connsiteX84" fmla="*/ 1831223 w 2482876"/>
              <a:gd name="connsiteY84" fmla="*/ 398124 h 4321168"/>
              <a:gd name="connsiteX85" fmla="*/ 1863950 w 2482876"/>
              <a:gd name="connsiteY85" fmla="*/ 317912 h 4321168"/>
              <a:gd name="connsiteX86" fmla="*/ 1939555 w 2482876"/>
              <a:gd name="connsiteY86" fmla="*/ 311885 h 4321168"/>
              <a:gd name="connsiteX87" fmla="*/ 1979487 w 2482876"/>
              <a:gd name="connsiteY87" fmla="*/ 262505 h 4321168"/>
              <a:gd name="connsiteX88" fmla="*/ 2032532 w 2482876"/>
              <a:gd name="connsiteY88" fmla="*/ 251282 h 4321168"/>
              <a:gd name="connsiteX89" fmla="*/ 2080379 w 2482876"/>
              <a:gd name="connsiteY89" fmla="*/ 217613 h 4321168"/>
              <a:gd name="connsiteX90" fmla="*/ 2130586 w 2482876"/>
              <a:gd name="connsiteY90" fmla="*/ 216903 h 4321168"/>
              <a:gd name="connsiteX91" fmla="*/ 2162721 w 2482876"/>
              <a:gd name="connsiteY91" fmla="*/ 195165 h 4321168"/>
              <a:gd name="connsiteX92" fmla="*/ 2189895 w 2482876"/>
              <a:gd name="connsiteY92" fmla="*/ 150863 h 4321168"/>
              <a:gd name="connsiteX93" fmla="*/ 2223798 w 2482876"/>
              <a:gd name="connsiteY93" fmla="*/ 134678 h 4321168"/>
              <a:gd name="connsiteX94" fmla="*/ 2265974 w 2482876"/>
              <a:gd name="connsiteY94" fmla="*/ 124400 h 4321168"/>
              <a:gd name="connsiteX95" fmla="*/ 2310394 w 2482876"/>
              <a:gd name="connsiteY95" fmla="*/ 137039 h 4321168"/>
              <a:gd name="connsiteX96" fmla="*/ 2345008 w 2482876"/>
              <a:gd name="connsiteY96" fmla="*/ 95812 h 4321168"/>
              <a:gd name="connsiteX97" fmla="*/ 2395572 w 2482876"/>
              <a:gd name="connsiteY97" fmla="*/ 87424 h 4321168"/>
              <a:gd name="connsiteX98" fmla="*/ 2440583 w 2482876"/>
              <a:gd name="connsiteY98" fmla="*/ 65684 h 4321168"/>
              <a:gd name="connsiteX99" fmla="*/ 2482876 w 2482876"/>
              <a:gd name="connsiteY99" fmla="*/ 0 h 4321168"/>
              <a:gd name="connsiteX0" fmla="*/ 16607 w 2440583"/>
              <a:gd name="connsiteY0" fmla="*/ 4255484 h 4255484"/>
              <a:gd name="connsiteX1" fmla="*/ 3257 w 2440583"/>
              <a:gd name="connsiteY1" fmla="*/ 4145262 h 4255484"/>
              <a:gd name="connsiteX2" fmla="*/ 76384 w 2440583"/>
              <a:gd name="connsiteY2" fmla="*/ 4074262 h 4255484"/>
              <a:gd name="connsiteX3" fmla="*/ 100484 w 2440583"/>
              <a:gd name="connsiteY3" fmla="*/ 3845079 h 4255484"/>
              <a:gd name="connsiteX4" fmla="*/ 225707 w 2440583"/>
              <a:gd name="connsiteY4" fmla="*/ 3740175 h 4255484"/>
              <a:gd name="connsiteX5" fmla="*/ 298360 w 2440583"/>
              <a:gd name="connsiteY5" fmla="*/ 3715364 h 4255484"/>
              <a:gd name="connsiteX6" fmla="*/ 290207 w 2440583"/>
              <a:gd name="connsiteY6" fmla="*/ 3636450 h 4255484"/>
              <a:gd name="connsiteX7" fmla="*/ 314308 w 2440583"/>
              <a:gd name="connsiteY7" fmla="*/ 3582932 h 4255484"/>
              <a:gd name="connsiteX8" fmla="*/ 312656 w 2440583"/>
              <a:gd name="connsiteY8" fmla="*/ 3538157 h 4255484"/>
              <a:gd name="connsiteX9" fmla="*/ 310767 w 2440583"/>
              <a:gd name="connsiteY9" fmla="*/ 3511575 h 4255484"/>
              <a:gd name="connsiteX10" fmla="*/ 332032 w 2440583"/>
              <a:gd name="connsiteY10" fmla="*/ 3474361 h 4255484"/>
              <a:gd name="connsiteX11" fmla="*/ 363930 w 2440583"/>
              <a:gd name="connsiteY11" fmla="*/ 3426515 h 4255484"/>
              <a:gd name="connsiteX12" fmla="*/ 390512 w 2440583"/>
              <a:gd name="connsiteY12" fmla="*/ 3405250 h 4255484"/>
              <a:gd name="connsiteX13" fmla="*/ 417093 w 2440583"/>
              <a:gd name="connsiteY13" fmla="*/ 3426515 h 4255484"/>
              <a:gd name="connsiteX14" fmla="*/ 433042 w 2440583"/>
              <a:gd name="connsiteY14" fmla="*/ 3399933 h 4255484"/>
              <a:gd name="connsiteX15" fmla="*/ 433042 w 2440583"/>
              <a:gd name="connsiteY15" fmla="*/ 3352087 h 4255484"/>
              <a:gd name="connsiteX16" fmla="*/ 438358 w 2440583"/>
              <a:gd name="connsiteY16" fmla="*/ 3309557 h 4255484"/>
              <a:gd name="connsiteX17" fmla="*/ 480888 w 2440583"/>
              <a:gd name="connsiteY17" fmla="*/ 3245761 h 4255484"/>
              <a:gd name="connsiteX18" fmla="*/ 523419 w 2440583"/>
              <a:gd name="connsiteY18" fmla="*/ 3235129 h 4255484"/>
              <a:gd name="connsiteX19" fmla="*/ 592530 w 2440583"/>
              <a:gd name="connsiteY19" fmla="*/ 3219180 h 4255484"/>
              <a:gd name="connsiteX20" fmla="*/ 645693 w 2440583"/>
              <a:gd name="connsiteY20" fmla="*/ 3213864 h 4255484"/>
              <a:gd name="connsiteX21" fmla="*/ 652548 w 2440583"/>
              <a:gd name="connsiteY21" fmla="*/ 3190591 h 4255484"/>
              <a:gd name="connsiteX22" fmla="*/ 636954 w 2440583"/>
              <a:gd name="connsiteY22" fmla="*/ 3163300 h 4255484"/>
              <a:gd name="connsiteX23" fmla="*/ 660699 w 2440583"/>
              <a:gd name="connsiteY23" fmla="*/ 3133764 h 4255484"/>
              <a:gd name="connsiteX24" fmla="*/ 665898 w 2440583"/>
              <a:gd name="connsiteY24" fmla="*/ 3088754 h 4255484"/>
              <a:gd name="connsiteX25" fmla="*/ 707718 w 2440583"/>
              <a:gd name="connsiteY25" fmla="*/ 3061816 h 4255484"/>
              <a:gd name="connsiteX26" fmla="*/ 705237 w 2440583"/>
              <a:gd name="connsiteY26" fmla="*/ 2987863 h 4255484"/>
              <a:gd name="connsiteX27" fmla="*/ 687045 w 2440583"/>
              <a:gd name="connsiteY27" fmla="*/ 2914145 h 4255484"/>
              <a:gd name="connsiteX28" fmla="*/ 650659 w 2440583"/>
              <a:gd name="connsiteY28" fmla="*/ 2832513 h 4255484"/>
              <a:gd name="connsiteX29" fmla="*/ 586633 w 2440583"/>
              <a:gd name="connsiteY29" fmla="*/ 2778876 h 4255484"/>
              <a:gd name="connsiteX30" fmla="*/ 687993 w 2440583"/>
              <a:gd name="connsiteY30" fmla="*/ 2722996 h 4255484"/>
              <a:gd name="connsiteX31" fmla="*/ 778600 w 2440583"/>
              <a:gd name="connsiteY31" fmla="*/ 2692868 h 4255484"/>
              <a:gd name="connsiteX32" fmla="*/ 853378 w 2440583"/>
              <a:gd name="connsiteY32" fmla="*/ 2730314 h 4255484"/>
              <a:gd name="connsiteX33" fmla="*/ 886691 w 2440583"/>
              <a:gd name="connsiteY33" fmla="*/ 2672663 h 4255484"/>
              <a:gd name="connsiteX34" fmla="*/ 956861 w 2440583"/>
              <a:gd name="connsiteY34" fmla="*/ 2710463 h 4255484"/>
              <a:gd name="connsiteX35" fmla="*/ 1001168 w 2440583"/>
              <a:gd name="connsiteY35" fmla="*/ 2663919 h 4255484"/>
              <a:gd name="connsiteX36" fmla="*/ 1059293 w 2440583"/>
              <a:gd name="connsiteY36" fmla="*/ 2663210 h 4255484"/>
              <a:gd name="connsiteX37" fmla="*/ 1128048 w 2440583"/>
              <a:gd name="connsiteY37" fmla="*/ 2650688 h 4255484"/>
              <a:gd name="connsiteX38" fmla="*/ 1219840 w 2440583"/>
              <a:gd name="connsiteY38" fmla="*/ 2668053 h 4255484"/>
              <a:gd name="connsiteX39" fmla="*/ 1241579 w 2440583"/>
              <a:gd name="connsiteY39" fmla="*/ 2623988 h 4255484"/>
              <a:gd name="connsiteX40" fmla="*/ 1317660 w 2440583"/>
              <a:gd name="connsiteY40" fmla="*/ 2706564 h 4255484"/>
              <a:gd name="connsiteX41" fmla="*/ 1366927 w 2440583"/>
              <a:gd name="connsiteY41" fmla="*/ 2688133 h 4255484"/>
              <a:gd name="connsiteX42" fmla="*/ 1407686 w 2440583"/>
              <a:gd name="connsiteY42" fmla="*/ 2644307 h 4255484"/>
              <a:gd name="connsiteX43" fmla="*/ 1448090 w 2440583"/>
              <a:gd name="connsiteY43" fmla="*/ 2600125 h 4255484"/>
              <a:gd name="connsiteX44" fmla="*/ 1467940 w 2440583"/>
              <a:gd name="connsiteY44" fmla="*/ 2542829 h 4255484"/>
              <a:gd name="connsiteX45" fmla="*/ 1482238 w 2440583"/>
              <a:gd name="connsiteY45" fmla="*/ 2471474 h 4255484"/>
              <a:gd name="connsiteX46" fmla="*/ 1475032 w 2440583"/>
              <a:gd name="connsiteY46" fmla="*/ 2357943 h 4255484"/>
              <a:gd name="connsiteX47" fmla="*/ 1490981 w 2440583"/>
              <a:gd name="connsiteY47" fmla="*/ 2278199 h 4255484"/>
              <a:gd name="connsiteX48" fmla="*/ 1448451 w 2440583"/>
              <a:gd name="connsiteY48" fmla="*/ 2230352 h 4255484"/>
              <a:gd name="connsiteX49" fmla="*/ 1485665 w 2440583"/>
              <a:gd name="connsiteY49" fmla="*/ 2171873 h 4255484"/>
              <a:gd name="connsiteX50" fmla="*/ 1550166 w 2440583"/>
              <a:gd name="connsiteY50" fmla="*/ 2126033 h 4255484"/>
              <a:gd name="connsiteX51" fmla="*/ 1528195 w 2440583"/>
              <a:gd name="connsiteY51" fmla="*/ 2054915 h 4255484"/>
              <a:gd name="connsiteX52" fmla="*/ 1538828 w 2440583"/>
              <a:gd name="connsiteY52" fmla="*/ 1985803 h 4255484"/>
              <a:gd name="connsiteX53" fmla="*/ 1554777 w 2440583"/>
              <a:gd name="connsiteY53" fmla="*/ 1922008 h 4255484"/>
              <a:gd name="connsiteX54" fmla="*/ 1593761 w 2440583"/>
              <a:gd name="connsiteY54" fmla="*/ 1836238 h 4255484"/>
              <a:gd name="connsiteX55" fmla="*/ 1656844 w 2440583"/>
              <a:gd name="connsiteY55" fmla="*/ 1793470 h 4255484"/>
              <a:gd name="connsiteX56" fmla="*/ 1686856 w 2440583"/>
              <a:gd name="connsiteY56" fmla="*/ 1704040 h 4255484"/>
              <a:gd name="connsiteX57" fmla="*/ 1703278 w 2440583"/>
              <a:gd name="connsiteY57" fmla="*/ 1605630 h 4255484"/>
              <a:gd name="connsiteX58" fmla="*/ 1708949 w 2440583"/>
              <a:gd name="connsiteY58" fmla="*/ 1533919 h 4255484"/>
              <a:gd name="connsiteX59" fmla="*/ 1703632 w 2440583"/>
              <a:gd name="connsiteY59" fmla="*/ 1475440 h 4255484"/>
              <a:gd name="connsiteX60" fmla="*/ 1666419 w 2440583"/>
              <a:gd name="connsiteY60" fmla="*/ 1379747 h 4255484"/>
              <a:gd name="connsiteX61" fmla="*/ 1645153 w 2440583"/>
              <a:gd name="connsiteY61" fmla="*/ 1305319 h 4255484"/>
              <a:gd name="connsiteX62" fmla="*/ 1591991 w 2440583"/>
              <a:gd name="connsiteY62" fmla="*/ 1257473 h 4255484"/>
              <a:gd name="connsiteX63" fmla="*/ 1549460 w 2440583"/>
              <a:gd name="connsiteY63" fmla="*/ 1209626 h 4255484"/>
              <a:gd name="connsiteX64" fmla="*/ 1469716 w 2440583"/>
              <a:gd name="connsiteY64" fmla="*/ 1145831 h 4255484"/>
              <a:gd name="connsiteX65" fmla="*/ 1416553 w 2440583"/>
              <a:gd name="connsiteY65" fmla="*/ 1108617 h 4255484"/>
              <a:gd name="connsiteX66" fmla="*/ 1427186 w 2440583"/>
              <a:gd name="connsiteY66" fmla="*/ 1066087 h 4255484"/>
              <a:gd name="connsiteX67" fmla="*/ 1443135 w 2440583"/>
              <a:gd name="connsiteY67" fmla="*/ 1034189 h 4255484"/>
              <a:gd name="connsiteX68" fmla="*/ 1485665 w 2440583"/>
              <a:gd name="connsiteY68" fmla="*/ 996975 h 4255484"/>
              <a:gd name="connsiteX69" fmla="*/ 1490981 w 2440583"/>
              <a:gd name="connsiteY69" fmla="*/ 954445 h 4255484"/>
              <a:gd name="connsiteX70" fmla="*/ 1490981 w 2440583"/>
              <a:gd name="connsiteY70" fmla="*/ 901282 h 4255484"/>
              <a:gd name="connsiteX71" fmla="*/ 1469716 w 2440583"/>
              <a:gd name="connsiteY71" fmla="*/ 858752 h 4255484"/>
              <a:gd name="connsiteX72" fmla="*/ 1459084 w 2440583"/>
              <a:gd name="connsiteY72" fmla="*/ 821538 h 4255484"/>
              <a:gd name="connsiteX73" fmla="*/ 1475032 w 2440583"/>
              <a:gd name="connsiteY73" fmla="*/ 794957 h 4255484"/>
              <a:gd name="connsiteX74" fmla="*/ 1528195 w 2440583"/>
              <a:gd name="connsiteY74" fmla="*/ 731161 h 4255484"/>
              <a:gd name="connsiteX75" fmla="*/ 1544144 w 2440583"/>
              <a:gd name="connsiteY75" fmla="*/ 688631 h 4255484"/>
              <a:gd name="connsiteX76" fmla="*/ 1579114 w 2440583"/>
              <a:gd name="connsiteY76" fmla="*/ 628499 h 4255484"/>
              <a:gd name="connsiteX77" fmla="*/ 1642673 w 2440583"/>
              <a:gd name="connsiteY77" fmla="*/ 604991 h 4255484"/>
              <a:gd name="connsiteX78" fmla="*/ 1685559 w 2440583"/>
              <a:gd name="connsiteY78" fmla="*/ 575457 h 4255484"/>
              <a:gd name="connsiteX79" fmla="*/ 1733169 w 2440583"/>
              <a:gd name="connsiteY79" fmla="*/ 546039 h 4255484"/>
              <a:gd name="connsiteX80" fmla="*/ 1759748 w 2440583"/>
              <a:gd name="connsiteY80" fmla="*/ 503627 h 4255484"/>
              <a:gd name="connsiteX81" fmla="*/ 1799326 w 2440583"/>
              <a:gd name="connsiteY81" fmla="*/ 449399 h 4255484"/>
              <a:gd name="connsiteX82" fmla="*/ 1809958 w 2440583"/>
              <a:gd name="connsiteY82" fmla="*/ 390919 h 4255484"/>
              <a:gd name="connsiteX83" fmla="*/ 1825907 w 2440583"/>
              <a:gd name="connsiteY83" fmla="*/ 353705 h 4255484"/>
              <a:gd name="connsiteX84" fmla="*/ 1831223 w 2440583"/>
              <a:gd name="connsiteY84" fmla="*/ 332440 h 4255484"/>
              <a:gd name="connsiteX85" fmla="*/ 1863950 w 2440583"/>
              <a:gd name="connsiteY85" fmla="*/ 252228 h 4255484"/>
              <a:gd name="connsiteX86" fmla="*/ 1939555 w 2440583"/>
              <a:gd name="connsiteY86" fmla="*/ 246201 h 4255484"/>
              <a:gd name="connsiteX87" fmla="*/ 1979487 w 2440583"/>
              <a:gd name="connsiteY87" fmla="*/ 196821 h 4255484"/>
              <a:gd name="connsiteX88" fmla="*/ 2032532 w 2440583"/>
              <a:gd name="connsiteY88" fmla="*/ 185598 h 4255484"/>
              <a:gd name="connsiteX89" fmla="*/ 2080379 w 2440583"/>
              <a:gd name="connsiteY89" fmla="*/ 151929 h 4255484"/>
              <a:gd name="connsiteX90" fmla="*/ 2130586 w 2440583"/>
              <a:gd name="connsiteY90" fmla="*/ 151219 h 4255484"/>
              <a:gd name="connsiteX91" fmla="*/ 2162721 w 2440583"/>
              <a:gd name="connsiteY91" fmla="*/ 129481 h 4255484"/>
              <a:gd name="connsiteX92" fmla="*/ 2189895 w 2440583"/>
              <a:gd name="connsiteY92" fmla="*/ 85179 h 4255484"/>
              <a:gd name="connsiteX93" fmla="*/ 2223798 w 2440583"/>
              <a:gd name="connsiteY93" fmla="*/ 68994 h 4255484"/>
              <a:gd name="connsiteX94" fmla="*/ 2265974 w 2440583"/>
              <a:gd name="connsiteY94" fmla="*/ 58716 h 4255484"/>
              <a:gd name="connsiteX95" fmla="*/ 2310394 w 2440583"/>
              <a:gd name="connsiteY95" fmla="*/ 71355 h 4255484"/>
              <a:gd name="connsiteX96" fmla="*/ 2345008 w 2440583"/>
              <a:gd name="connsiteY96" fmla="*/ 30128 h 4255484"/>
              <a:gd name="connsiteX97" fmla="*/ 2395572 w 2440583"/>
              <a:gd name="connsiteY97" fmla="*/ 21740 h 4255484"/>
              <a:gd name="connsiteX98" fmla="*/ 2440583 w 2440583"/>
              <a:gd name="connsiteY98" fmla="*/ 0 h 4255484"/>
              <a:gd name="connsiteX0" fmla="*/ 16607 w 2395572"/>
              <a:gd name="connsiteY0" fmla="*/ 4233744 h 4233744"/>
              <a:gd name="connsiteX1" fmla="*/ 3257 w 2395572"/>
              <a:gd name="connsiteY1" fmla="*/ 4123522 h 4233744"/>
              <a:gd name="connsiteX2" fmla="*/ 76384 w 2395572"/>
              <a:gd name="connsiteY2" fmla="*/ 4052522 h 4233744"/>
              <a:gd name="connsiteX3" fmla="*/ 100484 w 2395572"/>
              <a:gd name="connsiteY3" fmla="*/ 3823339 h 4233744"/>
              <a:gd name="connsiteX4" fmla="*/ 225707 w 2395572"/>
              <a:gd name="connsiteY4" fmla="*/ 3718435 h 4233744"/>
              <a:gd name="connsiteX5" fmla="*/ 298360 w 2395572"/>
              <a:gd name="connsiteY5" fmla="*/ 3693624 h 4233744"/>
              <a:gd name="connsiteX6" fmla="*/ 290207 w 2395572"/>
              <a:gd name="connsiteY6" fmla="*/ 3614710 h 4233744"/>
              <a:gd name="connsiteX7" fmla="*/ 314308 w 2395572"/>
              <a:gd name="connsiteY7" fmla="*/ 3561192 h 4233744"/>
              <a:gd name="connsiteX8" fmla="*/ 312656 w 2395572"/>
              <a:gd name="connsiteY8" fmla="*/ 3516417 h 4233744"/>
              <a:gd name="connsiteX9" fmla="*/ 310767 w 2395572"/>
              <a:gd name="connsiteY9" fmla="*/ 3489835 h 4233744"/>
              <a:gd name="connsiteX10" fmla="*/ 332032 w 2395572"/>
              <a:gd name="connsiteY10" fmla="*/ 3452621 h 4233744"/>
              <a:gd name="connsiteX11" fmla="*/ 363930 w 2395572"/>
              <a:gd name="connsiteY11" fmla="*/ 3404775 h 4233744"/>
              <a:gd name="connsiteX12" fmla="*/ 390512 w 2395572"/>
              <a:gd name="connsiteY12" fmla="*/ 3383510 h 4233744"/>
              <a:gd name="connsiteX13" fmla="*/ 417093 w 2395572"/>
              <a:gd name="connsiteY13" fmla="*/ 3404775 h 4233744"/>
              <a:gd name="connsiteX14" fmla="*/ 433042 w 2395572"/>
              <a:gd name="connsiteY14" fmla="*/ 3378193 h 4233744"/>
              <a:gd name="connsiteX15" fmla="*/ 433042 w 2395572"/>
              <a:gd name="connsiteY15" fmla="*/ 3330347 h 4233744"/>
              <a:gd name="connsiteX16" fmla="*/ 438358 w 2395572"/>
              <a:gd name="connsiteY16" fmla="*/ 3287817 h 4233744"/>
              <a:gd name="connsiteX17" fmla="*/ 480888 w 2395572"/>
              <a:gd name="connsiteY17" fmla="*/ 3224021 h 4233744"/>
              <a:gd name="connsiteX18" fmla="*/ 523419 w 2395572"/>
              <a:gd name="connsiteY18" fmla="*/ 3213389 h 4233744"/>
              <a:gd name="connsiteX19" fmla="*/ 592530 w 2395572"/>
              <a:gd name="connsiteY19" fmla="*/ 3197440 h 4233744"/>
              <a:gd name="connsiteX20" fmla="*/ 645693 w 2395572"/>
              <a:gd name="connsiteY20" fmla="*/ 3192124 h 4233744"/>
              <a:gd name="connsiteX21" fmla="*/ 652548 w 2395572"/>
              <a:gd name="connsiteY21" fmla="*/ 3168851 h 4233744"/>
              <a:gd name="connsiteX22" fmla="*/ 636954 w 2395572"/>
              <a:gd name="connsiteY22" fmla="*/ 3141560 h 4233744"/>
              <a:gd name="connsiteX23" fmla="*/ 660699 w 2395572"/>
              <a:gd name="connsiteY23" fmla="*/ 3112024 h 4233744"/>
              <a:gd name="connsiteX24" fmla="*/ 665898 w 2395572"/>
              <a:gd name="connsiteY24" fmla="*/ 3067014 h 4233744"/>
              <a:gd name="connsiteX25" fmla="*/ 707718 w 2395572"/>
              <a:gd name="connsiteY25" fmla="*/ 3040076 h 4233744"/>
              <a:gd name="connsiteX26" fmla="*/ 705237 w 2395572"/>
              <a:gd name="connsiteY26" fmla="*/ 2966123 h 4233744"/>
              <a:gd name="connsiteX27" fmla="*/ 687045 w 2395572"/>
              <a:gd name="connsiteY27" fmla="*/ 2892405 h 4233744"/>
              <a:gd name="connsiteX28" fmla="*/ 650659 w 2395572"/>
              <a:gd name="connsiteY28" fmla="*/ 2810773 h 4233744"/>
              <a:gd name="connsiteX29" fmla="*/ 586633 w 2395572"/>
              <a:gd name="connsiteY29" fmla="*/ 2757136 h 4233744"/>
              <a:gd name="connsiteX30" fmla="*/ 687993 w 2395572"/>
              <a:gd name="connsiteY30" fmla="*/ 2701256 h 4233744"/>
              <a:gd name="connsiteX31" fmla="*/ 778600 w 2395572"/>
              <a:gd name="connsiteY31" fmla="*/ 2671128 h 4233744"/>
              <a:gd name="connsiteX32" fmla="*/ 853378 w 2395572"/>
              <a:gd name="connsiteY32" fmla="*/ 2708574 h 4233744"/>
              <a:gd name="connsiteX33" fmla="*/ 886691 w 2395572"/>
              <a:gd name="connsiteY33" fmla="*/ 2650923 h 4233744"/>
              <a:gd name="connsiteX34" fmla="*/ 956861 w 2395572"/>
              <a:gd name="connsiteY34" fmla="*/ 2688723 h 4233744"/>
              <a:gd name="connsiteX35" fmla="*/ 1001168 w 2395572"/>
              <a:gd name="connsiteY35" fmla="*/ 2642179 h 4233744"/>
              <a:gd name="connsiteX36" fmla="*/ 1059293 w 2395572"/>
              <a:gd name="connsiteY36" fmla="*/ 2641470 h 4233744"/>
              <a:gd name="connsiteX37" fmla="*/ 1128048 w 2395572"/>
              <a:gd name="connsiteY37" fmla="*/ 2628948 h 4233744"/>
              <a:gd name="connsiteX38" fmla="*/ 1219840 w 2395572"/>
              <a:gd name="connsiteY38" fmla="*/ 2646313 h 4233744"/>
              <a:gd name="connsiteX39" fmla="*/ 1241579 w 2395572"/>
              <a:gd name="connsiteY39" fmla="*/ 2602248 h 4233744"/>
              <a:gd name="connsiteX40" fmla="*/ 1317660 w 2395572"/>
              <a:gd name="connsiteY40" fmla="*/ 2684824 h 4233744"/>
              <a:gd name="connsiteX41" fmla="*/ 1366927 w 2395572"/>
              <a:gd name="connsiteY41" fmla="*/ 2666393 h 4233744"/>
              <a:gd name="connsiteX42" fmla="*/ 1407686 w 2395572"/>
              <a:gd name="connsiteY42" fmla="*/ 2622567 h 4233744"/>
              <a:gd name="connsiteX43" fmla="*/ 1448090 w 2395572"/>
              <a:gd name="connsiteY43" fmla="*/ 2578385 h 4233744"/>
              <a:gd name="connsiteX44" fmla="*/ 1467940 w 2395572"/>
              <a:gd name="connsiteY44" fmla="*/ 2521089 h 4233744"/>
              <a:gd name="connsiteX45" fmla="*/ 1482238 w 2395572"/>
              <a:gd name="connsiteY45" fmla="*/ 2449734 h 4233744"/>
              <a:gd name="connsiteX46" fmla="*/ 1475032 w 2395572"/>
              <a:gd name="connsiteY46" fmla="*/ 2336203 h 4233744"/>
              <a:gd name="connsiteX47" fmla="*/ 1490981 w 2395572"/>
              <a:gd name="connsiteY47" fmla="*/ 2256459 h 4233744"/>
              <a:gd name="connsiteX48" fmla="*/ 1448451 w 2395572"/>
              <a:gd name="connsiteY48" fmla="*/ 2208612 h 4233744"/>
              <a:gd name="connsiteX49" fmla="*/ 1485665 w 2395572"/>
              <a:gd name="connsiteY49" fmla="*/ 2150133 h 4233744"/>
              <a:gd name="connsiteX50" fmla="*/ 1550166 w 2395572"/>
              <a:gd name="connsiteY50" fmla="*/ 2104293 h 4233744"/>
              <a:gd name="connsiteX51" fmla="*/ 1528195 w 2395572"/>
              <a:gd name="connsiteY51" fmla="*/ 2033175 h 4233744"/>
              <a:gd name="connsiteX52" fmla="*/ 1538828 w 2395572"/>
              <a:gd name="connsiteY52" fmla="*/ 1964063 h 4233744"/>
              <a:gd name="connsiteX53" fmla="*/ 1554777 w 2395572"/>
              <a:gd name="connsiteY53" fmla="*/ 1900268 h 4233744"/>
              <a:gd name="connsiteX54" fmla="*/ 1593761 w 2395572"/>
              <a:gd name="connsiteY54" fmla="*/ 1814498 h 4233744"/>
              <a:gd name="connsiteX55" fmla="*/ 1656844 w 2395572"/>
              <a:gd name="connsiteY55" fmla="*/ 1771730 h 4233744"/>
              <a:gd name="connsiteX56" fmla="*/ 1686856 w 2395572"/>
              <a:gd name="connsiteY56" fmla="*/ 1682300 h 4233744"/>
              <a:gd name="connsiteX57" fmla="*/ 1703278 w 2395572"/>
              <a:gd name="connsiteY57" fmla="*/ 1583890 h 4233744"/>
              <a:gd name="connsiteX58" fmla="*/ 1708949 w 2395572"/>
              <a:gd name="connsiteY58" fmla="*/ 1512179 h 4233744"/>
              <a:gd name="connsiteX59" fmla="*/ 1703632 w 2395572"/>
              <a:gd name="connsiteY59" fmla="*/ 1453700 h 4233744"/>
              <a:gd name="connsiteX60" fmla="*/ 1666419 w 2395572"/>
              <a:gd name="connsiteY60" fmla="*/ 1358007 h 4233744"/>
              <a:gd name="connsiteX61" fmla="*/ 1645153 w 2395572"/>
              <a:gd name="connsiteY61" fmla="*/ 1283579 h 4233744"/>
              <a:gd name="connsiteX62" fmla="*/ 1591991 w 2395572"/>
              <a:gd name="connsiteY62" fmla="*/ 1235733 h 4233744"/>
              <a:gd name="connsiteX63" fmla="*/ 1549460 w 2395572"/>
              <a:gd name="connsiteY63" fmla="*/ 1187886 h 4233744"/>
              <a:gd name="connsiteX64" fmla="*/ 1469716 w 2395572"/>
              <a:gd name="connsiteY64" fmla="*/ 1124091 h 4233744"/>
              <a:gd name="connsiteX65" fmla="*/ 1416553 w 2395572"/>
              <a:gd name="connsiteY65" fmla="*/ 1086877 h 4233744"/>
              <a:gd name="connsiteX66" fmla="*/ 1427186 w 2395572"/>
              <a:gd name="connsiteY66" fmla="*/ 1044347 h 4233744"/>
              <a:gd name="connsiteX67" fmla="*/ 1443135 w 2395572"/>
              <a:gd name="connsiteY67" fmla="*/ 1012449 h 4233744"/>
              <a:gd name="connsiteX68" fmla="*/ 1485665 w 2395572"/>
              <a:gd name="connsiteY68" fmla="*/ 975235 h 4233744"/>
              <a:gd name="connsiteX69" fmla="*/ 1490981 w 2395572"/>
              <a:gd name="connsiteY69" fmla="*/ 932705 h 4233744"/>
              <a:gd name="connsiteX70" fmla="*/ 1490981 w 2395572"/>
              <a:gd name="connsiteY70" fmla="*/ 879542 h 4233744"/>
              <a:gd name="connsiteX71" fmla="*/ 1469716 w 2395572"/>
              <a:gd name="connsiteY71" fmla="*/ 837012 h 4233744"/>
              <a:gd name="connsiteX72" fmla="*/ 1459084 w 2395572"/>
              <a:gd name="connsiteY72" fmla="*/ 799798 h 4233744"/>
              <a:gd name="connsiteX73" fmla="*/ 1475032 w 2395572"/>
              <a:gd name="connsiteY73" fmla="*/ 773217 h 4233744"/>
              <a:gd name="connsiteX74" fmla="*/ 1528195 w 2395572"/>
              <a:gd name="connsiteY74" fmla="*/ 709421 h 4233744"/>
              <a:gd name="connsiteX75" fmla="*/ 1544144 w 2395572"/>
              <a:gd name="connsiteY75" fmla="*/ 666891 h 4233744"/>
              <a:gd name="connsiteX76" fmla="*/ 1579114 w 2395572"/>
              <a:gd name="connsiteY76" fmla="*/ 606759 h 4233744"/>
              <a:gd name="connsiteX77" fmla="*/ 1642673 w 2395572"/>
              <a:gd name="connsiteY77" fmla="*/ 583251 h 4233744"/>
              <a:gd name="connsiteX78" fmla="*/ 1685559 w 2395572"/>
              <a:gd name="connsiteY78" fmla="*/ 553717 h 4233744"/>
              <a:gd name="connsiteX79" fmla="*/ 1733169 w 2395572"/>
              <a:gd name="connsiteY79" fmla="*/ 524299 h 4233744"/>
              <a:gd name="connsiteX80" fmla="*/ 1759748 w 2395572"/>
              <a:gd name="connsiteY80" fmla="*/ 481887 h 4233744"/>
              <a:gd name="connsiteX81" fmla="*/ 1799326 w 2395572"/>
              <a:gd name="connsiteY81" fmla="*/ 427659 h 4233744"/>
              <a:gd name="connsiteX82" fmla="*/ 1809958 w 2395572"/>
              <a:gd name="connsiteY82" fmla="*/ 369179 h 4233744"/>
              <a:gd name="connsiteX83" fmla="*/ 1825907 w 2395572"/>
              <a:gd name="connsiteY83" fmla="*/ 331965 h 4233744"/>
              <a:gd name="connsiteX84" fmla="*/ 1831223 w 2395572"/>
              <a:gd name="connsiteY84" fmla="*/ 310700 h 4233744"/>
              <a:gd name="connsiteX85" fmla="*/ 1863950 w 2395572"/>
              <a:gd name="connsiteY85" fmla="*/ 230488 h 4233744"/>
              <a:gd name="connsiteX86" fmla="*/ 1939555 w 2395572"/>
              <a:gd name="connsiteY86" fmla="*/ 224461 h 4233744"/>
              <a:gd name="connsiteX87" fmla="*/ 1979487 w 2395572"/>
              <a:gd name="connsiteY87" fmla="*/ 175081 h 4233744"/>
              <a:gd name="connsiteX88" fmla="*/ 2032532 w 2395572"/>
              <a:gd name="connsiteY88" fmla="*/ 163858 h 4233744"/>
              <a:gd name="connsiteX89" fmla="*/ 2080379 w 2395572"/>
              <a:gd name="connsiteY89" fmla="*/ 130189 h 4233744"/>
              <a:gd name="connsiteX90" fmla="*/ 2130586 w 2395572"/>
              <a:gd name="connsiteY90" fmla="*/ 129479 h 4233744"/>
              <a:gd name="connsiteX91" fmla="*/ 2162721 w 2395572"/>
              <a:gd name="connsiteY91" fmla="*/ 107741 h 4233744"/>
              <a:gd name="connsiteX92" fmla="*/ 2189895 w 2395572"/>
              <a:gd name="connsiteY92" fmla="*/ 63439 h 4233744"/>
              <a:gd name="connsiteX93" fmla="*/ 2223798 w 2395572"/>
              <a:gd name="connsiteY93" fmla="*/ 47254 h 4233744"/>
              <a:gd name="connsiteX94" fmla="*/ 2265974 w 2395572"/>
              <a:gd name="connsiteY94" fmla="*/ 36976 h 4233744"/>
              <a:gd name="connsiteX95" fmla="*/ 2310394 w 2395572"/>
              <a:gd name="connsiteY95" fmla="*/ 49615 h 4233744"/>
              <a:gd name="connsiteX96" fmla="*/ 2345008 w 2395572"/>
              <a:gd name="connsiteY96" fmla="*/ 8388 h 4233744"/>
              <a:gd name="connsiteX97" fmla="*/ 2395572 w 2395572"/>
              <a:gd name="connsiteY97" fmla="*/ 0 h 4233744"/>
              <a:gd name="connsiteX0" fmla="*/ 16607 w 2345007"/>
              <a:gd name="connsiteY0" fmla="*/ 4225356 h 4225356"/>
              <a:gd name="connsiteX1" fmla="*/ 3257 w 2345007"/>
              <a:gd name="connsiteY1" fmla="*/ 4115134 h 4225356"/>
              <a:gd name="connsiteX2" fmla="*/ 76384 w 2345007"/>
              <a:gd name="connsiteY2" fmla="*/ 4044134 h 4225356"/>
              <a:gd name="connsiteX3" fmla="*/ 100484 w 2345007"/>
              <a:gd name="connsiteY3" fmla="*/ 3814951 h 4225356"/>
              <a:gd name="connsiteX4" fmla="*/ 225707 w 2345007"/>
              <a:gd name="connsiteY4" fmla="*/ 3710047 h 4225356"/>
              <a:gd name="connsiteX5" fmla="*/ 298360 w 2345007"/>
              <a:gd name="connsiteY5" fmla="*/ 3685236 h 4225356"/>
              <a:gd name="connsiteX6" fmla="*/ 290207 w 2345007"/>
              <a:gd name="connsiteY6" fmla="*/ 3606322 h 4225356"/>
              <a:gd name="connsiteX7" fmla="*/ 314308 w 2345007"/>
              <a:gd name="connsiteY7" fmla="*/ 3552804 h 4225356"/>
              <a:gd name="connsiteX8" fmla="*/ 312656 w 2345007"/>
              <a:gd name="connsiteY8" fmla="*/ 3508029 h 4225356"/>
              <a:gd name="connsiteX9" fmla="*/ 310767 w 2345007"/>
              <a:gd name="connsiteY9" fmla="*/ 3481447 h 4225356"/>
              <a:gd name="connsiteX10" fmla="*/ 332032 w 2345007"/>
              <a:gd name="connsiteY10" fmla="*/ 3444233 h 4225356"/>
              <a:gd name="connsiteX11" fmla="*/ 363930 w 2345007"/>
              <a:gd name="connsiteY11" fmla="*/ 3396387 h 4225356"/>
              <a:gd name="connsiteX12" fmla="*/ 390512 w 2345007"/>
              <a:gd name="connsiteY12" fmla="*/ 3375122 h 4225356"/>
              <a:gd name="connsiteX13" fmla="*/ 417093 w 2345007"/>
              <a:gd name="connsiteY13" fmla="*/ 3396387 h 4225356"/>
              <a:gd name="connsiteX14" fmla="*/ 433042 w 2345007"/>
              <a:gd name="connsiteY14" fmla="*/ 3369805 h 4225356"/>
              <a:gd name="connsiteX15" fmla="*/ 433042 w 2345007"/>
              <a:gd name="connsiteY15" fmla="*/ 3321959 h 4225356"/>
              <a:gd name="connsiteX16" fmla="*/ 438358 w 2345007"/>
              <a:gd name="connsiteY16" fmla="*/ 3279429 h 4225356"/>
              <a:gd name="connsiteX17" fmla="*/ 480888 w 2345007"/>
              <a:gd name="connsiteY17" fmla="*/ 3215633 h 4225356"/>
              <a:gd name="connsiteX18" fmla="*/ 523419 w 2345007"/>
              <a:gd name="connsiteY18" fmla="*/ 3205001 h 4225356"/>
              <a:gd name="connsiteX19" fmla="*/ 592530 w 2345007"/>
              <a:gd name="connsiteY19" fmla="*/ 3189052 h 4225356"/>
              <a:gd name="connsiteX20" fmla="*/ 645693 w 2345007"/>
              <a:gd name="connsiteY20" fmla="*/ 3183736 h 4225356"/>
              <a:gd name="connsiteX21" fmla="*/ 652548 w 2345007"/>
              <a:gd name="connsiteY21" fmla="*/ 3160463 h 4225356"/>
              <a:gd name="connsiteX22" fmla="*/ 636954 w 2345007"/>
              <a:gd name="connsiteY22" fmla="*/ 3133172 h 4225356"/>
              <a:gd name="connsiteX23" fmla="*/ 660699 w 2345007"/>
              <a:gd name="connsiteY23" fmla="*/ 3103636 h 4225356"/>
              <a:gd name="connsiteX24" fmla="*/ 665898 w 2345007"/>
              <a:gd name="connsiteY24" fmla="*/ 3058626 h 4225356"/>
              <a:gd name="connsiteX25" fmla="*/ 707718 w 2345007"/>
              <a:gd name="connsiteY25" fmla="*/ 3031688 h 4225356"/>
              <a:gd name="connsiteX26" fmla="*/ 705237 w 2345007"/>
              <a:gd name="connsiteY26" fmla="*/ 2957735 h 4225356"/>
              <a:gd name="connsiteX27" fmla="*/ 687045 w 2345007"/>
              <a:gd name="connsiteY27" fmla="*/ 2884017 h 4225356"/>
              <a:gd name="connsiteX28" fmla="*/ 650659 w 2345007"/>
              <a:gd name="connsiteY28" fmla="*/ 2802385 h 4225356"/>
              <a:gd name="connsiteX29" fmla="*/ 586633 w 2345007"/>
              <a:gd name="connsiteY29" fmla="*/ 2748748 h 4225356"/>
              <a:gd name="connsiteX30" fmla="*/ 687993 w 2345007"/>
              <a:gd name="connsiteY30" fmla="*/ 2692868 h 4225356"/>
              <a:gd name="connsiteX31" fmla="*/ 778600 w 2345007"/>
              <a:gd name="connsiteY31" fmla="*/ 2662740 h 4225356"/>
              <a:gd name="connsiteX32" fmla="*/ 853378 w 2345007"/>
              <a:gd name="connsiteY32" fmla="*/ 2700186 h 4225356"/>
              <a:gd name="connsiteX33" fmla="*/ 886691 w 2345007"/>
              <a:gd name="connsiteY33" fmla="*/ 2642535 h 4225356"/>
              <a:gd name="connsiteX34" fmla="*/ 956861 w 2345007"/>
              <a:gd name="connsiteY34" fmla="*/ 2680335 h 4225356"/>
              <a:gd name="connsiteX35" fmla="*/ 1001168 w 2345007"/>
              <a:gd name="connsiteY35" fmla="*/ 2633791 h 4225356"/>
              <a:gd name="connsiteX36" fmla="*/ 1059293 w 2345007"/>
              <a:gd name="connsiteY36" fmla="*/ 2633082 h 4225356"/>
              <a:gd name="connsiteX37" fmla="*/ 1128048 w 2345007"/>
              <a:gd name="connsiteY37" fmla="*/ 2620560 h 4225356"/>
              <a:gd name="connsiteX38" fmla="*/ 1219840 w 2345007"/>
              <a:gd name="connsiteY38" fmla="*/ 2637925 h 4225356"/>
              <a:gd name="connsiteX39" fmla="*/ 1241579 w 2345007"/>
              <a:gd name="connsiteY39" fmla="*/ 2593860 h 4225356"/>
              <a:gd name="connsiteX40" fmla="*/ 1317660 w 2345007"/>
              <a:gd name="connsiteY40" fmla="*/ 2676436 h 4225356"/>
              <a:gd name="connsiteX41" fmla="*/ 1366927 w 2345007"/>
              <a:gd name="connsiteY41" fmla="*/ 2658005 h 4225356"/>
              <a:gd name="connsiteX42" fmla="*/ 1407686 w 2345007"/>
              <a:gd name="connsiteY42" fmla="*/ 2614179 h 4225356"/>
              <a:gd name="connsiteX43" fmla="*/ 1448090 w 2345007"/>
              <a:gd name="connsiteY43" fmla="*/ 2569997 h 4225356"/>
              <a:gd name="connsiteX44" fmla="*/ 1467940 w 2345007"/>
              <a:gd name="connsiteY44" fmla="*/ 2512701 h 4225356"/>
              <a:gd name="connsiteX45" fmla="*/ 1482238 w 2345007"/>
              <a:gd name="connsiteY45" fmla="*/ 2441346 h 4225356"/>
              <a:gd name="connsiteX46" fmla="*/ 1475032 w 2345007"/>
              <a:gd name="connsiteY46" fmla="*/ 2327815 h 4225356"/>
              <a:gd name="connsiteX47" fmla="*/ 1490981 w 2345007"/>
              <a:gd name="connsiteY47" fmla="*/ 2248071 h 4225356"/>
              <a:gd name="connsiteX48" fmla="*/ 1448451 w 2345007"/>
              <a:gd name="connsiteY48" fmla="*/ 2200224 h 4225356"/>
              <a:gd name="connsiteX49" fmla="*/ 1485665 w 2345007"/>
              <a:gd name="connsiteY49" fmla="*/ 2141745 h 4225356"/>
              <a:gd name="connsiteX50" fmla="*/ 1550166 w 2345007"/>
              <a:gd name="connsiteY50" fmla="*/ 2095905 h 4225356"/>
              <a:gd name="connsiteX51" fmla="*/ 1528195 w 2345007"/>
              <a:gd name="connsiteY51" fmla="*/ 2024787 h 4225356"/>
              <a:gd name="connsiteX52" fmla="*/ 1538828 w 2345007"/>
              <a:gd name="connsiteY52" fmla="*/ 1955675 h 4225356"/>
              <a:gd name="connsiteX53" fmla="*/ 1554777 w 2345007"/>
              <a:gd name="connsiteY53" fmla="*/ 1891880 h 4225356"/>
              <a:gd name="connsiteX54" fmla="*/ 1593761 w 2345007"/>
              <a:gd name="connsiteY54" fmla="*/ 1806110 h 4225356"/>
              <a:gd name="connsiteX55" fmla="*/ 1656844 w 2345007"/>
              <a:gd name="connsiteY55" fmla="*/ 1763342 h 4225356"/>
              <a:gd name="connsiteX56" fmla="*/ 1686856 w 2345007"/>
              <a:gd name="connsiteY56" fmla="*/ 1673912 h 4225356"/>
              <a:gd name="connsiteX57" fmla="*/ 1703278 w 2345007"/>
              <a:gd name="connsiteY57" fmla="*/ 1575502 h 4225356"/>
              <a:gd name="connsiteX58" fmla="*/ 1708949 w 2345007"/>
              <a:gd name="connsiteY58" fmla="*/ 1503791 h 4225356"/>
              <a:gd name="connsiteX59" fmla="*/ 1703632 w 2345007"/>
              <a:gd name="connsiteY59" fmla="*/ 1445312 h 4225356"/>
              <a:gd name="connsiteX60" fmla="*/ 1666419 w 2345007"/>
              <a:gd name="connsiteY60" fmla="*/ 1349619 h 4225356"/>
              <a:gd name="connsiteX61" fmla="*/ 1645153 w 2345007"/>
              <a:gd name="connsiteY61" fmla="*/ 1275191 h 4225356"/>
              <a:gd name="connsiteX62" fmla="*/ 1591991 w 2345007"/>
              <a:gd name="connsiteY62" fmla="*/ 1227345 h 4225356"/>
              <a:gd name="connsiteX63" fmla="*/ 1549460 w 2345007"/>
              <a:gd name="connsiteY63" fmla="*/ 1179498 h 4225356"/>
              <a:gd name="connsiteX64" fmla="*/ 1469716 w 2345007"/>
              <a:gd name="connsiteY64" fmla="*/ 1115703 h 4225356"/>
              <a:gd name="connsiteX65" fmla="*/ 1416553 w 2345007"/>
              <a:gd name="connsiteY65" fmla="*/ 1078489 h 4225356"/>
              <a:gd name="connsiteX66" fmla="*/ 1427186 w 2345007"/>
              <a:gd name="connsiteY66" fmla="*/ 1035959 h 4225356"/>
              <a:gd name="connsiteX67" fmla="*/ 1443135 w 2345007"/>
              <a:gd name="connsiteY67" fmla="*/ 1004061 h 4225356"/>
              <a:gd name="connsiteX68" fmla="*/ 1485665 w 2345007"/>
              <a:gd name="connsiteY68" fmla="*/ 966847 h 4225356"/>
              <a:gd name="connsiteX69" fmla="*/ 1490981 w 2345007"/>
              <a:gd name="connsiteY69" fmla="*/ 924317 h 4225356"/>
              <a:gd name="connsiteX70" fmla="*/ 1490981 w 2345007"/>
              <a:gd name="connsiteY70" fmla="*/ 871154 h 4225356"/>
              <a:gd name="connsiteX71" fmla="*/ 1469716 w 2345007"/>
              <a:gd name="connsiteY71" fmla="*/ 828624 h 4225356"/>
              <a:gd name="connsiteX72" fmla="*/ 1459084 w 2345007"/>
              <a:gd name="connsiteY72" fmla="*/ 791410 h 4225356"/>
              <a:gd name="connsiteX73" fmla="*/ 1475032 w 2345007"/>
              <a:gd name="connsiteY73" fmla="*/ 764829 h 4225356"/>
              <a:gd name="connsiteX74" fmla="*/ 1528195 w 2345007"/>
              <a:gd name="connsiteY74" fmla="*/ 701033 h 4225356"/>
              <a:gd name="connsiteX75" fmla="*/ 1544144 w 2345007"/>
              <a:gd name="connsiteY75" fmla="*/ 658503 h 4225356"/>
              <a:gd name="connsiteX76" fmla="*/ 1579114 w 2345007"/>
              <a:gd name="connsiteY76" fmla="*/ 598371 h 4225356"/>
              <a:gd name="connsiteX77" fmla="*/ 1642673 w 2345007"/>
              <a:gd name="connsiteY77" fmla="*/ 574863 h 4225356"/>
              <a:gd name="connsiteX78" fmla="*/ 1685559 w 2345007"/>
              <a:gd name="connsiteY78" fmla="*/ 545329 h 4225356"/>
              <a:gd name="connsiteX79" fmla="*/ 1733169 w 2345007"/>
              <a:gd name="connsiteY79" fmla="*/ 515911 h 4225356"/>
              <a:gd name="connsiteX80" fmla="*/ 1759748 w 2345007"/>
              <a:gd name="connsiteY80" fmla="*/ 473499 h 4225356"/>
              <a:gd name="connsiteX81" fmla="*/ 1799326 w 2345007"/>
              <a:gd name="connsiteY81" fmla="*/ 419271 h 4225356"/>
              <a:gd name="connsiteX82" fmla="*/ 1809958 w 2345007"/>
              <a:gd name="connsiteY82" fmla="*/ 360791 h 4225356"/>
              <a:gd name="connsiteX83" fmla="*/ 1825907 w 2345007"/>
              <a:gd name="connsiteY83" fmla="*/ 323577 h 4225356"/>
              <a:gd name="connsiteX84" fmla="*/ 1831223 w 2345007"/>
              <a:gd name="connsiteY84" fmla="*/ 302312 h 4225356"/>
              <a:gd name="connsiteX85" fmla="*/ 1863950 w 2345007"/>
              <a:gd name="connsiteY85" fmla="*/ 222100 h 4225356"/>
              <a:gd name="connsiteX86" fmla="*/ 1939555 w 2345007"/>
              <a:gd name="connsiteY86" fmla="*/ 216073 h 4225356"/>
              <a:gd name="connsiteX87" fmla="*/ 1979487 w 2345007"/>
              <a:gd name="connsiteY87" fmla="*/ 166693 h 4225356"/>
              <a:gd name="connsiteX88" fmla="*/ 2032532 w 2345007"/>
              <a:gd name="connsiteY88" fmla="*/ 155470 h 4225356"/>
              <a:gd name="connsiteX89" fmla="*/ 2080379 w 2345007"/>
              <a:gd name="connsiteY89" fmla="*/ 121801 h 4225356"/>
              <a:gd name="connsiteX90" fmla="*/ 2130586 w 2345007"/>
              <a:gd name="connsiteY90" fmla="*/ 121091 h 4225356"/>
              <a:gd name="connsiteX91" fmla="*/ 2162721 w 2345007"/>
              <a:gd name="connsiteY91" fmla="*/ 99353 h 4225356"/>
              <a:gd name="connsiteX92" fmla="*/ 2189895 w 2345007"/>
              <a:gd name="connsiteY92" fmla="*/ 55051 h 4225356"/>
              <a:gd name="connsiteX93" fmla="*/ 2223798 w 2345007"/>
              <a:gd name="connsiteY93" fmla="*/ 38866 h 4225356"/>
              <a:gd name="connsiteX94" fmla="*/ 2265974 w 2345007"/>
              <a:gd name="connsiteY94" fmla="*/ 28588 h 4225356"/>
              <a:gd name="connsiteX95" fmla="*/ 2310394 w 2345007"/>
              <a:gd name="connsiteY95" fmla="*/ 41227 h 4225356"/>
              <a:gd name="connsiteX96" fmla="*/ 2345008 w 2345007"/>
              <a:gd name="connsiteY96" fmla="*/ 0 h 4225356"/>
              <a:gd name="connsiteX0" fmla="*/ 16607 w 2310394"/>
              <a:gd name="connsiteY0" fmla="*/ 4196786 h 4196786"/>
              <a:gd name="connsiteX1" fmla="*/ 3257 w 2310394"/>
              <a:gd name="connsiteY1" fmla="*/ 4086564 h 4196786"/>
              <a:gd name="connsiteX2" fmla="*/ 76384 w 2310394"/>
              <a:gd name="connsiteY2" fmla="*/ 4015564 h 4196786"/>
              <a:gd name="connsiteX3" fmla="*/ 100484 w 2310394"/>
              <a:gd name="connsiteY3" fmla="*/ 3786381 h 4196786"/>
              <a:gd name="connsiteX4" fmla="*/ 225707 w 2310394"/>
              <a:gd name="connsiteY4" fmla="*/ 3681477 h 4196786"/>
              <a:gd name="connsiteX5" fmla="*/ 298360 w 2310394"/>
              <a:gd name="connsiteY5" fmla="*/ 3656666 h 4196786"/>
              <a:gd name="connsiteX6" fmla="*/ 290207 w 2310394"/>
              <a:gd name="connsiteY6" fmla="*/ 3577752 h 4196786"/>
              <a:gd name="connsiteX7" fmla="*/ 314308 w 2310394"/>
              <a:gd name="connsiteY7" fmla="*/ 3524234 h 4196786"/>
              <a:gd name="connsiteX8" fmla="*/ 312656 w 2310394"/>
              <a:gd name="connsiteY8" fmla="*/ 3479459 h 4196786"/>
              <a:gd name="connsiteX9" fmla="*/ 310767 w 2310394"/>
              <a:gd name="connsiteY9" fmla="*/ 3452877 h 4196786"/>
              <a:gd name="connsiteX10" fmla="*/ 332032 w 2310394"/>
              <a:gd name="connsiteY10" fmla="*/ 3415663 h 4196786"/>
              <a:gd name="connsiteX11" fmla="*/ 363930 w 2310394"/>
              <a:gd name="connsiteY11" fmla="*/ 3367817 h 4196786"/>
              <a:gd name="connsiteX12" fmla="*/ 390512 w 2310394"/>
              <a:gd name="connsiteY12" fmla="*/ 3346552 h 4196786"/>
              <a:gd name="connsiteX13" fmla="*/ 417093 w 2310394"/>
              <a:gd name="connsiteY13" fmla="*/ 3367817 h 4196786"/>
              <a:gd name="connsiteX14" fmla="*/ 433042 w 2310394"/>
              <a:gd name="connsiteY14" fmla="*/ 3341235 h 4196786"/>
              <a:gd name="connsiteX15" fmla="*/ 433042 w 2310394"/>
              <a:gd name="connsiteY15" fmla="*/ 3293389 h 4196786"/>
              <a:gd name="connsiteX16" fmla="*/ 438358 w 2310394"/>
              <a:gd name="connsiteY16" fmla="*/ 3250859 h 4196786"/>
              <a:gd name="connsiteX17" fmla="*/ 480888 w 2310394"/>
              <a:gd name="connsiteY17" fmla="*/ 3187063 h 4196786"/>
              <a:gd name="connsiteX18" fmla="*/ 523419 w 2310394"/>
              <a:gd name="connsiteY18" fmla="*/ 3176431 h 4196786"/>
              <a:gd name="connsiteX19" fmla="*/ 592530 w 2310394"/>
              <a:gd name="connsiteY19" fmla="*/ 3160482 h 4196786"/>
              <a:gd name="connsiteX20" fmla="*/ 645693 w 2310394"/>
              <a:gd name="connsiteY20" fmla="*/ 3155166 h 4196786"/>
              <a:gd name="connsiteX21" fmla="*/ 652548 w 2310394"/>
              <a:gd name="connsiteY21" fmla="*/ 3131893 h 4196786"/>
              <a:gd name="connsiteX22" fmla="*/ 636954 w 2310394"/>
              <a:gd name="connsiteY22" fmla="*/ 3104602 h 4196786"/>
              <a:gd name="connsiteX23" fmla="*/ 660699 w 2310394"/>
              <a:gd name="connsiteY23" fmla="*/ 3075066 h 4196786"/>
              <a:gd name="connsiteX24" fmla="*/ 665898 w 2310394"/>
              <a:gd name="connsiteY24" fmla="*/ 3030056 h 4196786"/>
              <a:gd name="connsiteX25" fmla="*/ 707718 w 2310394"/>
              <a:gd name="connsiteY25" fmla="*/ 3003118 h 4196786"/>
              <a:gd name="connsiteX26" fmla="*/ 705237 w 2310394"/>
              <a:gd name="connsiteY26" fmla="*/ 2929165 h 4196786"/>
              <a:gd name="connsiteX27" fmla="*/ 687045 w 2310394"/>
              <a:gd name="connsiteY27" fmla="*/ 2855447 h 4196786"/>
              <a:gd name="connsiteX28" fmla="*/ 650659 w 2310394"/>
              <a:gd name="connsiteY28" fmla="*/ 2773815 h 4196786"/>
              <a:gd name="connsiteX29" fmla="*/ 586633 w 2310394"/>
              <a:gd name="connsiteY29" fmla="*/ 2720178 h 4196786"/>
              <a:gd name="connsiteX30" fmla="*/ 687993 w 2310394"/>
              <a:gd name="connsiteY30" fmla="*/ 2664298 h 4196786"/>
              <a:gd name="connsiteX31" fmla="*/ 778600 w 2310394"/>
              <a:gd name="connsiteY31" fmla="*/ 2634170 h 4196786"/>
              <a:gd name="connsiteX32" fmla="*/ 853378 w 2310394"/>
              <a:gd name="connsiteY32" fmla="*/ 2671616 h 4196786"/>
              <a:gd name="connsiteX33" fmla="*/ 886691 w 2310394"/>
              <a:gd name="connsiteY33" fmla="*/ 2613965 h 4196786"/>
              <a:gd name="connsiteX34" fmla="*/ 956861 w 2310394"/>
              <a:gd name="connsiteY34" fmla="*/ 2651765 h 4196786"/>
              <a:gd name="connsiteX35" fmla="*/ 1001168 w 2310394"/>
              <a:gd name="connsiteY35" fmla="*/ 2605221 h 4196786"/>
              <a:gd name="connsiteX36" fmla="*/ 1059293 w 2310394"/>
              <a:gd name="connsiteY36" fmla="*/ 2604512 h 4196786"/>
              <a:gd name="connsiteX37" fmla="*/ 1128048 w 2310394"/>
              <a:gd name="connsiteY37" fmla="*/ 2591990 h 4196786"/>
              <a:gd name="connsiteX38" fmla="*/ 1219840 w 2310394"/>
              <a:gd name="connsiteY38" fmla="*/ 2609355 h 4196786"/>
              <a:gd name="connsiteX39" fmla="*/ 1241579 w 2310394"/>
              <a:gd name="connsiteY39" fmla="*/ 2565290 h 4196786"/>
              <a:gd name="connsiteX40" fmla="*/ 1317660 w 2310394"/>
              <a:gd name="connsiteY40" fmla="*/ 2647866 h 4196786"/>
              <a:gd name="connsiteX41" fmla="*/ 1366927 w 2310394"/>
              <a:gd name="connsiteY41" fmla="*/ 2629435 h 4196786"/>
              <a:gd name="connsiteX42" fmla="*/ 1407686 w 2310394"/>
              <a:gd name="connsiteY42" fmla="*/ 2585609 h 4196786"/>
              <a:gd name="connsiteX43" fmla="*/ 1448090 w 2310394"/>
              <a:gd name="connsiteY43" fmla="*/ 2541427 h 4196786"/>
              <a:gd name="connsiteX44" fmla="*/ 1467940 w 2310394"/>
              <a:gd name="connsiteY44" fmla="*/ 2484131 h 4196786"/>
              <a:gd name="connsiteX45" fmla="*/ 1482238 w 2310394"/>
              <a:gd name="connsiteY45" fmla="*/ 2412776 h 4196786"/>
              <a:gd name="connsiteX46" fmla="*/ 1475032 w 2310394"/>
              <a:gd name="connsiteY46" fmla="*/ 2299245 h 4196786"/>
              <a:gd name="connsiteX47" fmla="*/ 1490981 w 2310394"/>
              <a:gd name="connsiteY47" fmla="*/ 2219501 h 4196786"/>
              <a:gd name="connsiteX48" fmla="*/ 1448451 w 2310394"/>
              <a:gd name="connsiteY48" fmla="*/ 2171654 h 4196786"/>
              <a:gd name="connsiteX49" fmla="*/ 1485665 w 2310394"/>
              <a:gd name="connsiteY49" fmla="*/ 2113175 h 4196786"/>
              <a:gd name="connsiteX50" fmla="*/ 1550166 w 2310394"/>
              <a:gd name="connsiteY50" fmla="*/ 2067335 h 4196786"/>
              <a:gd name="connsiteX51" fmla="*/ 1528195 w 2310394"/>
              <a:gd name="connsiteY51" fmla="*/ 1996217 h 4196786"/>
              <a:gd name="connsiteX52" fmla="*/ 1538828 w 2310394"/>
              <a:gd name="connsiteY52" fmla="*/ 1927105 h 4196786"/>
              <a:gd name="connsiteX53" fmla="*/ 1554777 w 2310394"/>
              <a:gd name="connsiteY53" fmla="*/ 1863310 h 4196786"/>
              <a:gd name="connsiteX54" fmla="*/ 1593761 w 2310394"/>
              <a:gd name="connsiteY54" fmla="*/ 1777540 h 4196786"/>
              <a:gd name="connsiteX55" fmla="*/ 1656844 w 2310394"/>
              <a:gd name="connsiteY55" fmla="*/ 1734772 h 4196786"/>
              <a:gd name="connsiteX56" fmla="*/ 1686856 w 2310394"/>
              <a:gd name="connsiteY56" fmla="*/ 1645342 h 4196786"/>
              <a:gd name="connsiteX57" fmla="*/ 1703278 w 2310394"/>
              <a:gd name="connsiteY57" fmla="*/ 1546932 h 4196786"/>
              <a:gd name="connsiteX58" fmla="*/ 1708949 w 2310394"/>
              <a:gd name="connsiteY58" fmla="*/ 1475221 h 4196786"/>
              <a:gd name="connsiteX59" fmla="*/ 1703632 w 2310394"/>
              <a:gd name="connsiteY59" fmla="*/ 1416742 h 4196786"/>
              <a:gd name="connsiteX60" fmla="*/ 1666419 w 2310394"/>
              <a:gd name="connsiteY60" fmla="*/ 1321049 h 4196786"/>
              <a:gd name="connsiteX61" fmla="*/ 1645153 w 2310394"/>
              <a:gd name="connsiteY61" fmla="*/ 1246621 h 4196786"/>
              <a:gd name="connsiteX62" fmla="*/ 1591991 w 2310394"/>
              <a:gd name="connsiteY62" fmla="*/ 1198775 h 4196786"/>
              <a:gd name="connsiteX63" fmla="*/ 1549460 w 2310394"/>
              <a:gd name="connsiteY63" fmla="*/ 1150928 h 4196786"/>
              <a:gd name="connsiteX64" fmla="*/ 1469716 w 2310394"/>
              <a:gd name="connsiteY64" fmla="*/ 1087133 h 4196786"/>
              <a:gd name="connsiteX65" fmla="*/ 1416553 w 2310394"/>
              <a:gd name="connsiteY65" fmla="*/ 1049919 h 4196786"/>
              <a:gd name="connsiteX66" fmla="*/ 1427186 w 2310394"/>
              <a:gd name="connsiteY66" fmla="*/ 1007389 h 4196786"/>
              <a:gd name="connsiteX67" fmla="*/ 1443135 w 2310394"/>
              <a:gd name="connsiteY67" fmla="*/ 975491 h 4196786"/>
              <a:gd name="connsiteX68" fmla="*/ 1485665 w 2310394"/>
              <a:gd name="connsiteY68" fmla="*/ 938277 h 4196786"/>
              <a:gd name="connsiteX69" fmla="*/ 1490981 w 2310394"/>
              <a:gd name="connsiteY69" fmla="*/ 895747 h 4196786"/>
              <a:gd name="connsiteX70" fmla="*/ 1490981 w 2310394"/>
              <a:gd name="connsiteY70" fmla="*/ 842584 h 4196786"/>
              <a:gd name="connsiteX71" fmla="*/ 1469716 w 2310394"/>
              <a:gd name="connsiteY71" fmla="*/ 800054 h 4196786"/>
              <a:gd name="connsiteX72" fmla="*/ 1459084 w 2310394"/>
              <a:gd name="connsiteY72" fmla="*/ 762840 h 4196786"/>
              <a:gd name="connsiteX73" fmla="*/ 1475032 w 2310394"/>
              <a:gd name="connsiteY73" fmla="*/ 736259 h 4196786"/>
              <a:gd name="connsiteX74" fmla="*/ 1528195 w 2310394"/>
              <a:gd name="connsiteY74" fmla="*/ 672463 h 4196786"/>
              <a:gd name="connsiteX75" fmla="*/ 1544144 w 2310394"/>
              <a:gd name="connsiteY75" fmla="*/ 629933 h 4196786"/>
              <a:gd name="connsiteX76" fmla="*/ 1579114 w 2310394"/>
              <a:gd name="connsiteY76" fmla="*/ 569801 h 4196786"/>
              <a:gd name="connsiteX77" fmla="*/ 1642673 w 2310394"/>
              <a:gd name="connsiteY77" fmla="*/ 546293 h 4196786"/>
              <a:gd name="connsiteX78" fmla="*/ 1685559 w 2310394"/>
              <a:gd name="connsiteY78" fmla="*/ 516759 h 4196786"/>
              <a:gd name="connsiteX79" fmla="*/ 1733169 w 2310394"/>
              <a:gd name="connsiteY79" fmla="*/ 487341 h 4196786"/>
              <a:gd name="connsiteX80" fmla="*/ 1759748 w 2310394"/>
              <a:gd name="connsiteY80" fmla="*/ 444929 h 4196786"/>
              <a:gd name="connsiteX81" fmla="*/ 1799326 w 2310394"/>
              <a:gd name="connsiteY81" fmla="*/ 390701 h 4196786"/>
              <a:gd name="connsiteX82" fmla="*/ 1809958 w 2310394"/>
              <a:gd name="connsiteY82" fmla="*/ 332221 h 4196786"/>
              <a:gd name="connsiteX83" fmla="*/ 1825907 w 2310394"/>
              <a:gd name="connsiteY83" fmla="*/ 295007 h 4196786"/>
              <a:gd name="connsiteX84" fmla="*/ 1831223 w 2310394"/>
              <a:gd name="connsiteY84" fmla="*/ 273742 h 4196786"/>
              <a:gd name="connsiteX85" fmla="*/ 1863950 w 2310394"/>
              <a:gd name="connsiteY85" fmla="*/ 193530 h 4196786"/>
              <a:gd name="connsiteX86" fmla="*/ 1939555 w 2310394"/>
              <a:gd name="connsiteY86" fmla="*/ 187503 h 4196786"/>
              <a:gd name="connsiteX87" fmla="*/ 1979487 w 2310394"/>
              <a:gd name="connsiteY87" fmla="*/ 138123 h 4196786"/>
              <a:gd name="connsiteX88" fmla="*/ 2032532 w 2310394"/>
              <a:gd name="connsiteY88" fmla="*/ 126900 h 4196786"/>
              <a:gd name="connsiteX89" fmla="*/ 2080379 w 2310394"/>
              <a:gd name="connsiteY89" fmla="*/ 93231 h 4196786"/>
              <a:gd name="connsiteX90" fmla="*/ 2130586 w 2310394"/>
              <a:gd name="connsiteY90" fmla="*/ 92521 h 4196786"/>
              <a:gd name="connsiteX91" fmla="*/ 2162721 w 2310394"/>
              <a:gd name="connsiteY91" fmla="*/ 70783 h 4196786"/>
              <a:gd name="connsiteX92" fmla="*/ 2189895 w 2310394"/>
              <a:gd name="connsiteY92" fmla="*/ 26481 h 4196786"/>
              <a:gd name="connsiteX93" fmla="*/ 2223798 w 2310394"/>
              <a:gd name="connsiteY93" fmla="*/ 10296 h 4196786"/>
              <a:gd name="connsiteX94" fmla="*/ 2265974 w 2310394"/>
              <a:gd name="connsiteY94" fmla="*/ 18 h 4196786"/>
              <a:gd name="connsiteX95" fmla="*/ 2310394 w 2310394"/>
              <a:gd name="connsiteY95" fmla="*/ 12657 h 4196786"/>
              <a:gd name="connsiteX0" fmla="*/ 16607 w 2265974"/>
              <a:gd name="connsiteY0" fmla="*/ 4196786 h 4196786"/>
              <a:gd name="connsiteX1" fmla="*/ 3257 w 2265974"/>
              <a:gd name="connsiteY1" fmla="*/ 4086564 h 4196786"/>
              <a:gd name="connsiteX2" fmla="*/ 76384 w 2265974"/>
              <a:gd name="connsiteY2" fmla="*/ 4015564 h 4196786"/>
              <a:gd name="connsiteX3" fmla="*/ 100484 w 2265974"/>
              <a:gd name="connsiteY3" fmla="*/ 3786381 h 4196786"/>
              <a:gd name="connsiteX4" fmla="*/ 225707 w 2265974"/>
              <a:gd name="connsiteY4" fmla="*/ 3681477 h 4196786"/>
              <a:gd name="connsiteX5" fmla="*/ 298360 w 2265974"/>
              <a:gd name="connsiteY5" fmla="*/ 3656666 h 4196786"/>
              <a:gd name="connsiteX6" fmla="*/ 290207 w 2265974"/>
              <a:gd name="connsiteY6" fmla="*/ 3577752 h 4196786"/>
              <a:gd name="connsiteX7" fmla="*/ 314308 w 2265974"/>
              <a:gd name="connsiteY7" fmla="*/ 3524234 h 4196786"/>
              <a:gd name="connsiteX8" fmla="*/ 312656 w 2265974"/>
              <a:gd name="connsiteY8" fmla="*/ 3479459 h 4196786"/>
              <a:gd name="connsiteX9" fmla="*/ 310767 w 2265974"/>
              <a:gd name="connsiteY9" fmla="*/ 3452877 h 4196786"/>
              <a:gd name="connsiteX10" fmla="*/ 332032 w 2265974"/>
              <a:gd name="connsiteY10" fmla="*/ 3415663 h 4196786"/>
              <a:gd name="connsiteX11" fmla="*/ 363930 w 2265974"/>
              <a:gd name="connsiteY11" fmla="*/ 3367817 h 4196786"/>
              <a:gd name="connsiteX12" fmla="*/ 390512 w 2265974"/>
              <a:gd name="connsiteY12" fmla="*/ 3346552 h 4196786"/>
              <a:gd name="connsiteX13" fmla="*/ 417093 w 2265974"/>
              <a:gd name="connsiteY13" fmla="*/ 3367817 h 4196786"/>
              <a:gd name="connsiteX14" fmla="*/ 433042 w 2265974"/>
              <a:gd name="connsiteY14" fmla="*/ 3341235 h 4196786"/>
              <a:gd name="connsiteX15" fmla="*/ 433042 w 2265974"/>
              <a:gd name="connsiteY15" fmla="*/ 3293389 h 4196786"/>
              <a:gd name="connsiteX16" fmla="*/ 438358 w 2265974"/>
              <a:gd name="connsiteY16" fmla="*/ 3250859 h 4196786"/>
              <a:gd name="connsiteX17" fmla="*/ 480888 w 2265974"/>
              <a:gd name="connsiteY17" fmla="*/ 3187063 h 4196786"/>
              <a:gd name="connsiteX18" fmla="*/ 523419 w 2265974"/>
              <a:gd name="connsiteY18" fmla="*/ 3176431 h 4196786"/>
              <a:gd name="connsiteX19" fmla="*/ 592530 w 2265974"/>
              <a:gd name="connsiteY19" fmla="*/ 3160482 h 4196786"/>
              <a:gd name="connsiteX20" fmla="*/ 645693 w 2265974"/>
              <a:gd name="connsiteY20" fmla="*/ 3155166 h 4196786"/>
              <a:gd name="connsiteX21" fmla="*/ 652548 w 2265974"/>
              <a:gd name="connsiteY21" fmla="*/ 3131893 h 4196786"/>
              <a:gd name="connsiteX22" fmla="*/ 636954 w 2265974"/>
              <a:gd name="connsiteY22" fmla="*/ 3104602 h 4196786"/>
              <a:gd name="connsiteX23" fmla="*/ 660699 w 2265974"/>
              <a:gd name="connsiteY23" fmla="*/ 3075066 h 4196786"/>
              <a:gd name="connsiteX24" fmla="*/ 665898 w 2265974"/>
              <a:gd name="connsiteY24" fmla="*/ 3030056 h 4196786"/>
              <a:gd name="connsiteX25" fmla="*/ 707718 w 2265974"/>
              <a:gd name="connsiteY25" fmla="*/ 3003118 h 4196786"/>
              <a:gd name="connsiteX26" fmla="*/ 705237 w 2265974"/>
              <a:gd name="connsiteY26" fmla="*/ 2929165 h 4196786"/>
              <a:gd name="connsiteX27" fmla="*/ 687045 w 2265974"/>
              <a:gd name="connsiteY27" fmla="*/ 2855447 h 4196786"/>
              <a:gd name="connsiteX28" fmla="*/ 650659 w 2265974"/>
              <a:gd name="connsiteY28" fmla="*/ 2773815 h 4196786"/>
              <a:gd name="connsiteX29" fmla="*/ 586633 w 2265974"/>
              <a:gd name="connsiteY29" fmla="*/ 2720178 h 4196786"/>
              <a:gd name="connsiteX30" fmla="*/ 687993 w 2265974"/>
              <a:gd name="connsiteY30" fmla="*/ 2664298 h 4196786"/>
              <a:gd name="connsiteX31" fmla="*/ 778600 w 2265974"/>
              <a:gd name="connsiteY31" fmla="*/ 2634170 h 4196786"/>
              <a:gd name="connsiteX32" fmla="*/ 853378 w 2265974"/>
              <a:gd name="connsiteY32" fmla="*/ 2671616 h 4196786"/>
              <a:gd name="connsiteX33" fmla="*/ 886691 w 2265974"/>
              <a:gd name="connsiteY33" fmla="*/ 2613965 h 4196786"/>
              <a:gd name="connsiteX34" fmla="*/ 956861 w 2265974"/>
              <a:gd name="connsiteY34" fmla="*/ 2651765 h 4196786"/>
              <a:gd name="connsiteX35" fmla="*/ 1001168 w 2265974"/>
              <a:gd name="connsiteY35" fmla="*/ 2605221 h 4196786"/>
              <a:gd name="connsiteX36" fmla="*/ 1059293 w 2265974"/>
              <a:gd name="connsiteY36" fmla="*/ 2604512 h 4196786"/>
              <a:gd name="connsiteX37" fmla="*/ 1128048 w 2265974"/>
              <a:gd name="connsiteY37" fmla="*/ 2591990 h 4196786"/>
              <a:gd name="connsiteX38" fmla="*/ 1219840 w 2265974"/>
              <a:gd name="connsiteY38" fmla="*/ 2609355 h 4196786"/>
              <a:gd name="connsiteX39" fmla="*/ 1241579 w 2265974"/>
              <a:gd name="connsiteY39" fmla="*/ 2565290 h 4196786"/>
              <a:gd name="connsiteX40" fmla="*/ 1317660 w 2265974"/>
              <a:gd name="connsiteY40" fmla="*/ 2647866 h 4196786"/>
              <a:gd name="connsiteX41" fmla="*/ 1366927 w 2265974"/>
              <a:gd name="connsiteY41" fmla="*/ 2629435 h 4196786"/>
              <a:gd name="connsiteX42" fmla="*/ 1407686 w 2265974"/>
              <a:gd name="connsiteY42" fmla="*/ 2585609 h 4196786"/>
              <a:gd name="connsiteX43" fmla="*/ 1448090 w 2265974"/>
              <a:gd name="connsiteY43" fmla="*/ 2541427 h 4196786"/>
              <a:gd name="connsiteX44" fmla="*/ 1467940 w 2265974"/>
              <a:gd name="connsiteY44" fmla="*/ 2484131 h 4196786"/>
              <a:gd name="connsiteX45" fmla="*/ 1482238 w 2265974"/>
              <a:gd name="connsiteY45" fmla="*/ 2412776 h 4196786"/>
              <a:gd name="connsiteX46" fmla="*/ 1475032 w 2265974"/>
              <a:gd name="connsiteY46" fmla="*/ 2299245 h 4196786"/>
              <a:gd name="connsiteX47" fmla="*/ 1490981 w 2265974"/>
              <a:gd name="connsiteY47" fmla="*/ 2219501 h 4196786"/>
              <a:gd name="connsiteX48" fmla="*/ 1448451 w 2265974"/>
              <a:gd name="connsiteY48" fmla="*/ 2171654 h 4196786"/>
              <a:gd name="connsiteX49" fmla="*/ 1485665 w 2265974"/>
              <a:gd name="connsiteY49" fmla="*/ 2113175 h 4196786"/>
              <a:gd name="connsiteX50" fmla="*/ 1550166 w 2265974"/>
              <a:gd name="connsiteY50" fmla="*/ 2067335 h 4196786"/>
              <a:gd name="connsiteX51" fmla="*/ 1528195 w 2265974"/>
              <a:gd name="connsiteY51" fmla="*/ 1996217 h 4196786"/>
              <a:gd name="connsiteX52" fmla="*/ 1538828 w 2265974"/>
              <a:gd name="connsiteY52" fmla="*/ 1927105 h 4196786"/>
              <a:gd name="connsiteX53" fmla="*/ 1554777 w 2265974"/>
              <a:gd name="connsiteY53" fmla="*/ 1863310 h 4196786"/>
              <a:gd name="connsiteX54" fmla="*/ 1593761 w 2265974"/>
              <a:gd name="connsiteY54" fmla="*/ 1777540 h 4196786"/>
              <a:gd name="connsiteX55" fmla="*/ 1656844 w 2265974"/>
              <a:gd name="connsiteY55" fmla="*/ 1734772 h 4196786"/>
              <a:gd name="connsiteX56" fmla="*/ 1686856 w 2265974"/>
              <a:gd name="connsiteY56" fmla="*/ 1645342 h 4196786"/>
              <a:gd name="connsiteX57" fmla="*/ 1703278 w 2265974"/>
              <a:gd name="connsiteY57" fmla="*/ 1546932 h 4196786"/>
              <a:gd name="connsiteX58" fmla="*/ 1708949 w 2265974"/>
              <a:gd name="connsiteY58" fmla="*/ 1475221 h 4196786"/>
              <a:gd name="connsiteX59" fmla="*/ 1703632 w 2265974"/>
              <a:gd name="connsiteY59" fmla="*/ 1416742 h 4196786"/>
              <a:gd name="connsiteX60" fmla="*/ 1666419 w 2265974"/>
              <a:gd name="connsiteY60" fmla="*/ 1321049 h 4196786"/>
              <a:gd name="connsiteX61" fmla="*/ 1645153 w 2265974"/>
              <a:gd name="connsiteY61" fmla="*/ 1246621 h 4196786"/>
              <a:gd name="connsiteX62" fmla="*/ 1591991 w 2265974"/>
              <a:gd name="connsiteY62" fmla="*/ 1198775 h 4196786"/>
              <a:gd name="connsiteX63" fmla="*/ 1549460 w 2265974"/>
              <a:gd name="connsiteY63" fmla="*/ 1150928 h 4196786"/>
              <a:gd name="connsiteX64" fmla="*/ 1469716 w 2265974"/>
              <a:gd name="connsiteY64" fmla="*/ 1087133 h 4196786"/>
              <a:gd name="connsiteX65" fmla="*/ 1416553 w 2265974"/>
              <a:gd name="connsiteY65" fmla="*/ 1049919 h 4196786"/>
              <a:gd name="connsiteX66" fmla="*/ 1427186 w 2265974"/>
              <a:gd name="connsiteY66" fmla="*/ 1007389 h 4196786"/>
              <a:gd name="connsiteX67" fmla="*/ 1443135 w 2265974"/>
              <a:gd name="connsiteY67" fmla="*/ 975491 h 4196786"/>
              <a:gd name="connsiteX68" fmla="*/ 1485665 w 2265974"/>
              <a:gd name="connsiteY68" fmla="*/ 938277 h 4196786"/>
              <a:gd name="connsiteX69" fmla="*/ 1490981 w 2265974"/>
              <a:gd name="connsiteY69" fmla="*/ 895747 h 4196786"/>
              <a:gd name="connsiteX70" fmla="*/ 1490981 w 2265974"/>
              <a:gd name="connsiteY70" fmla="*/ 842584 h 4196786"/>
              <a:gd name="connsiteX71" fmla="*/ 1469716 w 2265974"/>
              <a:gd name="connsiteY71" fmla="*/ 800054 h 4196786"/>
              <a:gd name="connsiteX72" fmla="*/ 1459084 w 2265974"/>
              <a:gd name="connsiteY72" fmla="*/ 762840 h 4196786"/>
              <a:gd name="connsiteX73" fmla="*/ 1475032 w 2265974"/>
              <a:gd name="connsiteY73" fmla="*/ 736259 h 4196786"/>
              <a:gd name="connsiteX74" fmla="*/ 1528195 w 2265974"/>
              <a:gd name="connsiteY74" fmla="*/ 672463 h 4196786"/>
              <a:gd name="connsiteX75" fmla="*/ 1544144 w 2265974"/>
              <a:gd name="connsiteY75" fmla="*/ 629933 h 4196786"/>
              <a:gd name="connsiteX76" fmla="*/ 1579114 w 2265974"/>
              <a:gd name="connsiteY76" fmla="*/ 569801 h 4196786"/>
              <a:gd name="connsiteX77" fmla="*/ 1642673 w 2265974"/>
              <a:gd name="connsiteY77" fmla="*/ 546293 h 4196786"/>
              <a:gd name="connsiteX78" fmla="*/ 1685559 w 2265974"/>
              <a:gd name="connsiteY78" fmla="*/ 516759 h 4196786"/>
              <a:gd name="connsiteX79" fmla="*/ 1733169 w 2265974"/>
              <a:gd name="connsiteY79" fmla="*/ 487341 h 4196786"/>
              <a:gd name="connsiteX80" fmla="*/ 1759748 w 2265974"/>
              <a:gd name="connsiteY80" fmla="*/ 444929 h 4196786"/>
              <a:gd name="connsiteX81" fmla="*/ 1799326 w 2265974"/>
              <a:gd name="connsiteY81" fmla="*/ 390701 h 4196786"/>
              <a:gd name="connsiteX82" fmla="*/ 1809958 w 2265974"/>
              <a:gd name="connsiteY82" fmla="*/ 332221 h 4196786"/>
              <a:gd name="connsiteX83" fmla="*/ 1825907 w 2265974"/>
              <a:gd name="connsiteY83" fmla="*/ 295007 h 4196786"/>
              <a:gd name="connsiteX84" fmla="*/ 1831223 w 2265974"/>
              <a:gd name="connsiteY84" fmla="*/ 273742 h 4196786"/>
              <a:gd name="connsiteX85" fmla="*/ 1863950 w 2265974"/>
              <a:gd name="connsiteY85" fmla="*/ 193530 h 4196786"/>
              <a:gd name="connsiteX86" fmla="*/ 1939555 w 2265974"/>
              <a:gd name="connsiteY86" fmla="*/ 187503 h 4196786"/>
              <a:gd name="connsiteX87" fmla="*/ 1979487 w 2265974"/>
              <a:gd name="connsiteY87" fmla="*/ 138123 h 4196786"/>
              <a:gd name="connsiteX88" fmla="*/ 2032532 w 2265974"/>
              <a:gd name="connsiteY88" fmla="*/ 126900 h 4196786"/>
              <a:gd name="connsiteX89" fmla="*/ 2080379 w 2265974"/>
              <a:gd name="connsiteY89" fmla="*/ 93231 h 4196786"/>
              <a:gd name="connsiteX90" fmla="*/ 2130586 w 2265974"/>
              <a:gd name="connsiteY90" fmla="*/ 92521 h 4196786"/>
              <a:gd name="connsiteX91" fmla="*/ 2162721 w 2265974"/>
              <a:gd name="connsiteY91" fmla="*/ 70783 h 4196786"/>
              <a:gd name="connsiteX92" fmla="*/ 2189895 w 2265974"/>
              <a:gd name="connsiteY92" fmla="*/ 26481 h 4196786"/>
              <a:gd name="connsiteX93" fmla="*/ 2223798 w 2265974"/>
              <a:gd name="connsiteY93" fmla="*/ 10296 h 4196786"/>
              <a:gd name="connsiteX94" fmla="*/ 2265974 w 2265974"/>
              <a:gd name="connsiteY94" fmla="*/ 18 h 4196786"/>
              <a:gd name="connsiteX0" fmla="*/ 16607 w 2223798"/>
              <a:gd name="connsiteY0" fmla="*/ 4186490 h 4186490"/>
              <a:gd name="connsiteX1" fmla="*/ 3257 w 2223798"/>
              <a:gd name="connsiteY1" fmla="*/ 4076268 h 4186490"/>
              <a:gd name="connsiteX2" fmla="*/ 76384 w 2223798"/>
              <a:gd name="connsiteY2" fmla="*/ 4005268 h 4186490"/>
              <a:gd name="connsiteX3" fmla="*/ 100484 w 2223798"/>
              <a:gd name="connsiteY3" fmla="*/ 3776085 h 4186490"/>
              <a:gd name="connsiteX4" fmla="*/ 225707 w 2223798"/>
              <a:gd name="connsiteY4" fmla="*/ 3671181 h 4186490"/>
              <a:gd name="connsiteX5" fmla="*/ 298360 w 2223798"/>
              <a:gd name="connsiteY5" fmla="*/ 3646370 h 4186490"/>
              <a:gd name="connsiteX6" fmla="*/ 290207 w 2223798"/>
              <a:gd name="connsiteY6" fmla="*/ 3567456 h 4186490"/>
              <a:gd name="connsiteX7" fmla="*/ 314308 w 2223798"/>
              <a:gd name="connsiteY7" fmla="*/ 3513938 h 4186490"/>
              <a:gd name="connsiteX8" fmla="*/ 312656 w 2223798"/>
              <a:gd name="connsiteY8" fmla="*/ 3469163 h 4186490"/>
              <a:gd name="connsiteX9" fmla="*/ 310767 w 2223798"/>
              <a:gd name="connsiteY9" fmla="*/ 3442581 h 4186490"/>
              <a:gd name="connsiteX10" fmla="*/ 332032 w 2223798"/>
              <a:gd name="connsiteY10" fmla="*/ 3405367 h 4186490"/>
              <a:gd name="connsiteX11" fmla="*/ 363930 w 2223798"/>
              <a:gd name="connsiteY11" fmla="*/ 3357521 h 4186490"/>
              <a:gd name="connsiteX12" fmla="*/ 390512 w 2223798"/>
              <a:gd name="connsiteY12" fmla="*/ 3336256 h 4186490"/>
              <a:gd name="connsiteX13" fmla="*/ 417093 w 2223798"/>
              <a:gd name="connsiteY13" fmla="*/ 3357521 h 4186490"/>
              <a:gd name="connsiteX14" fmla="*/ 433042 w 2223798"/>
              <a:gd name="connsiteY14" fmla="*/ 3330939 h 4186490"/>
              <a:gd name="connsiteX15" fmla="*/ 433042 w 2223798"/>
              <a:gd name="connsiteY15" fmla="*/ 3283093 h 4186490"/>
              <a:gd name="connsiteX16" fmla="*/ 438358 w 2223798"/>
              <a:gd name="connsiteY16" fmla="*/ 3240563 h 4186490"/>
              <a:gd name="connsiteX17" fmla="*/ 480888 w 2223798"/>
              <a:gd name="connsiteY17" fmla="*/ 3176767 h 4186490"/>
              <a:gd name="connsiteX18" fmla="*/ 523419 w 2223798"/>
              <a:gd name="connsiteY18" fmla="*/ 3166135 h 4186490"/>
              <a:gd name="connsiteX19" fmla="*/ 592530 w 2223798"/>
              <a:gd name="connsiteY19" fmla="*/ 3150186 h 4186490"/>
              <a:gd name="connsiteX20" fmla="*/ 645693 w 2223798"/>
              <a:gd name="connsiteY20" fmla="*/ 3144870 h 4186490"/>
              <a:gd name="connsiteX21" fmla="*/ 652548 w 2223798"/>
              <a:gd name="connsiteY21" fmla="*/ 3121597 h 4186490"/>
              <a:gd name="connsiteX22" fmla="*/ 636954 w 2223798"/>
              <a:gd name="connsiteY22" fmla="*/ 3094306 h 4186490"/>
              <a:gd name="connsiteX23" fmla="*/ 660699 w 2223798"/>
              <a:gd name="connsiteY23" fmla="*/ 3064770 h 4186490"/>
              <a:gd name="connsiteX24" fmla="*/ 665898 w 2223798"/>
              <a:gd name="connsiteY24" fmla="*/ 3019760 h 4186490"/>
              <a:gd name="connsiteX25" fmla="*/ 707718 w 2223798"/>
              <a:gd name="connsiteY25" fmla="*/ 2992822 h 4186490"/>
              <a:gd name="connsiteX26" fmla="*/ 705237 w 2223798"/>
              <a:gd name="connsiteY26" fmla="*/ 2918869 h 4186490"/>
              <a:gd name="connsiteX27" fmla="*/ 687045 w 2223798"/>
              <a:gd name="connsiteY27" fmla="*/ 2845151 h 4186490"/>
              <a:gd name="connsiteX28" fmla="*/ 650659 w 2223798"/>
              <a:gd name="connsiteY28" fmla="*/ 2763519 h 4186490"/>
              <a:gd name="connsiteX29" fmla="*/ 586633 w 2223798"/>
              <a:gd name="connsiteY29" fmla="*/ 2709882 h 4186490"/>
              <a:gd name="connsiteX30" fmla="*/ 687993 w 2223798"/>
              <a:gd name="connsiteY30" fmla="*/ 2654002 h 4186490"/>
              <a:gd name="connsiteX31" fmla="*/ 778600 w 2223798"/>
              <a:gd name="connsiteY31" fmla="*/ 2623874 h 4186490"/>
              <a:gd name="connsiteX32" fmla="*/ 853378 w 2223798"/>
              <a:gd name="connsiteY32" fmla="*/ 2661320 h 4186490"/>
              <a:gd name="connsiteX33" fmla="*/ 886691 w 2223798"/>
              <a:gd name="connsiteY33" fmla="*/ 2603669 h 4186490"/>
              <a:gd name="connsiteX34" fmla="*/ 956861 w 2223798"/>
              <a:gd name="connsiteY34" fmla="*/ 2641469 h 4186490"/>
              <a:gd name="connsiteX35" fmla="*/ 1001168 w 2223798"/>
              <a:gd name="connsiteY35" fmla="*/ 2594925 h 4186490"/>
              <a:gd name="connsiteX36" fmla="*/ 1059293 w 2223798"/>
              <a:gd name="connsiteY36" fmla="*/ 2594216 h 4186490"/>
              <a:gd name="connsiteX37" fmla="*/ 1128048 w 2223798"/>
              <a:gd name="connsiteY37" fmla="*/ 2581694 h 4186490"/>
              <a:gd name="connsiteX38" fmla="*/ 1219840 w 2223798"/>
              <a:gd name="connsiteY38" fmla="*/ 2599059 h 4186490"/>
              <a:gd name="connsiteX39" fmla="*/ 1241579 w 2223798"/>
              <a:gd name="connsiteY39" fmla="*/ 2554994 h 4186490"/>
              <a:gd name="connsiteX40" fmla="*/ 1317660 w 2223798"/>
              <a:gd name="connsiteY40" fmla="*/ 2637570 h 4186490"/>
              <a:gd name="connsiteX41" fmla="*/ 1366927 w 2223798"/>
              <a:gd name="connsiteY41" fmla="*/ 2619139 h 4186490"/>
              <a:gd name="connsiteX42" fmla="*/ 1407686 w 2223798"/>
              <a:gd name="connsiteY42" fmla="*/ 2575313 h 4186490"/>
              <a:gd name="connsiteX43" fmla="*/ 1448090 w 2223798"/>
              <a:gd name="connsiteY43" fmla="*/ 2531131 h 4186490"/>
              <a:gd name="connsiteX44" fmla="*/ 1467940 w 2223798"/>
              <a:gd name="connsiteY44" fmla="*/ 2473835 h 4186490"/>
              <a:gd name="connsiteX45" fmla="*/ 1482238 w 2223798"/>
              <a:gd name="connsiteY45" fmla="*/ 2402480 h 4186490"/>
              <a:gd name="connsiteX46" fmla="*/ 1475032 w 2223798"/>
              <a:gd name="connsiteY46" fmla="*/ 2288949 h 4186490"/>
              <a:gd name="connsiteX47" fmla="*/ 1490981 w 2223798"/>
              <a:gd name="connsiteY47" fmla="*/ 2209205 h 4186490"/>
              <a:gd name="connsiteX48" fmla="*/ 1448451 w 2223798"/>
              <a:gd name="connsiteY48" fmla="*/ 2161358 h 4186490"/>
              <a:gd name="connsiteX49" fmla="*/ 1485665 w 2223798"/>
              <a:gd name="connsiteY49" fmla="*/ 2102879 h 4186490"/>
              <a:gd name="connsiteX50" fmla="*/ 1550166 w 2223798"/>
              <a:gd name="connsiteY50" fmla="*/ 2057039 h 4186490"/>
              <a:gd name="connsiteX51" fmla="*/ 1528195 w 2223798"/>
              <a:gd name="connsiteY51" fmla="*/ 1985921 h 4186490"/>
              <a:gd name="connsiteX52" fmla="*/ 1538828 w 2223798"/>
              <a:gd name="connsiteY52" fmla="*/ 1916809 h 4186490"/>
              <a:gd name="connsiteX53" fmla="*/ 1554777 w 2223798"/>
              <a:gd name="connsiteY53" fmla="*/ 1853014 h 4186490"/>
              <a:gd name="connsiteX54" fmla="*/ 1593761 w 2223798"/>
              <a:gd name="connsiteY54" fmla="*/ 1767244 h 4186490"/>
              <a:gd name="connsiteX55" fmla="*/ 1656844 w 2223798"/>
              <a:gd name="connsiteY55" fmla="*/ 1724476 h 4186490"/>
              <a:gd name="connsiteX56" fmla="*/ 1686856 w 2223798"/>
              <a:gd name="connsiteY56" fmla="*/ 1635046 h 4186490"/>
              <a:gd name="connsiteX57" fmla="*/ 1703278 w 2223798"/>
              <a:gd name="connsiteY57" fmla="*/ 1536636 h 4186490"/>
              <a:gd name="connsiteX58" fmla="*/ 1708949 w 2223798"/>
              <a:gd name="connsiteY58" fmla="*/ 1464925 h 4186490"/>
              <a:gd name="connsiteX59" fmla="*/ 1703632 w 2223798"/>
              <a:gd name="connsiteY59" fmla="*/ 1406446 h 4186490"/>
              <a:gd name="connsiteX60" fmla="*/ 1666419 w 2223798"/>
              <a:gd name="connsiteY60" fmla="*/ 1310753 h 4186490"/>
              <a:gd name="connsiteX61" fmla="*/ 1645153 w 2223798"/>
              <a:gd name="connsiteY61" fmla="*/ 1236325 h 4186490"/>
              <a:gd name="connsiteX62" fmla="*/ 1591991 w 2223798"/>
              <a:gd name="connsiteY62" fmla="*/ 1188479 h 4186490"/>
              <a:gd name="connsiteX63" fmla="*/ 1549460 w 2223798"/>
              <a:gd name="connsiteY63" fmla="*/ 1140632 h 4186490"/>
              <a:gd name="connsiteX64" fmla="*/ 1469716 w 2223798"/>
              <a:gd name="connsiteY64" fmla="*/ 1076837 h 4186490"/>
              <a:gd name="connsiteX65" fmla="*/ 1416553 w 2223798"/>
              <a:gd name="connsiteY65" fmla="*/ 1039623 h 4186490"/>
              <a:gd name="connsiteX66" fmla="*/ 1427186 w 2223798"/>
              <a:gd name="connsiteY66" fmla="*/ 997093 h 4186490"/>
              <a:gd name="connsiteX67" fmla="*/ 1443135 w 2223798"/>
              <a:gd name="connsiteY67" fmla="*/ 965195 h 4186490"/>
              <a:gd name="connsiteX68" fmla="*/ 1485665 w 2223798"/>
              <a:gd name="connsiteY68" fmla="*/ 927981 h 4186490"/>
              <a:gd name="connsiteX69" fmla="*/ 1490981 w 2223798"/>
              <a:gd name="connsiteY69" fmla="*/ 885451 h 4186490"/>
              <a:gd name="connsiteX70" fmla="*/ 1490981 w 2223798"/>
              <a:gd name="connsiteY70" fmla="*/ 832288 h 4186490"/>
              <a:gd name="connsiteX71" fmla="*/ 1469716 w 2223798"/>
              <a:gd name="connsiteY71" fmla="*/ 789758 h 4186490"/>
              <a:gd name="connsiteX72" fmla="*/ 1459084 w 2223798"/>
              <a:gd name="connsiteY72" fmla="*/ 752544 h 4186490"/>
              <a:gd name="connsiteX73" fmla="*/ 1475032 w 2223798"/>
              <a:gd name="connsiteY73" fmla="*/ 725963 h 4186490"/>
              <a:gd name="connsiteX74" fmla="*/ 1528195 w 2223798"/>
              <a:gd name="connsiteY74" fmla="*/ 662167 h 4186490"/>
              <a:gd name="connsiteX75" fmla="*/ 1544144 w 2223798"/>
              <a:gd name="connsiteY75" fmla="*/ 619637 h 4186490"/>
              <a:gd name="connsiteX76" fmla="*/ 1579114 w 2223798"/>
              <a:gd name="connsiteY76" fmla="*/ 559505 h 4186490"/>
              <a:gd name="connsiteX77" fmla="*/ 1642673 w 2223798"/>
              <a:gd name="connsiteY77" fmla="*/ 535997 h 4186490"/>
              <a:gd name="connsiteX78" fmla="*/ 1685559 w 2223798"/>
              <a:gd name="connsiteY78" fmla="*/ 506463 h 4186490"/>
              <a:gd name="connsiteX79" fmla="*/ 1733169 w 2223798"/>
              <a:gd name="connsiteY79" fmla="*/ 477045 h 4186490"/>
              <a:gd name="connsiteX80" fmla="*/ 1759748 w 2223798"/>
              <a:gd name="connsiteY80" fmla="*/ 434633 h 4186490"/>
              <a:gd name="connsiteX81" fmla="*/ 1799326 w 2223798"/>
              <a:gd name="connsiteY81" fmla="*/ 380405 h 4186490"/>
              <a:gd name="connsiteX82" fmla="*/ 1809958 w 2223798"/>
              <a:gd name="connsiteY82" fmla="*/ 321925 h 4186490"/>
              <a:gd name="connsiteX83" fmla="*/ 1825907 w 2223798"/>
              <a:gd name="connsiteY83" fmla="*/ 284711 h 4186490"/>
              <a:gd name="connsiteX84" fmla="*/ 1831223 w 2223798"/>
              <a:gd name="connsiteY84" fmla="*/ 263446 h 4186490"/>
              <a:gd name="connsiteX85" fmla="*/ 1863950 w 2223798"/>
              <a:gd name="connsiteY85" fmla="*/ 183234 h 4186490"/>
              <a:gd name="connsiteX86" fmla="*/ 1939555 w 2223798"/>
              <a:gd name="connsiteY86" fmla="*/ 177207 h 4186490"/>
              <a:gd name="connsiteX87" fmla="*/ 1979487 w 2223798"/>
              <a:gd name="connsiteY87" fmla="*/ 127827 h 4186490"/>
              <a:gd name="connsiteX88" fmla="*/ 2032532 w 2223798"/>
              <a:gd name="connsiteY88" fmla="*/ 116604 h 4186490"/>
              <a:gd name="connsiteX89" fmla="*/ 2080379 w 2223798"/>
              <a:gd name="connsiteY89" fmla="*/ 82935 h 4186490"/>
              <a:gd name="connsiteX90" fmla="*/ 2130586 w 2223798"/>
              <a:gd name="connsiteY90" fmla="*/ 82225 h 4186490"/>
              <a:gd name="connsiteX91" fmla="*/ 2162721 w 2223798"/>
              <a:gd name="connsiteY91" fmla="*/ 60487 h 4186490"/>
              <a:gd name="connsiteX92" fmla="*/ 2189895 w 2223798"/>
              <a:gd name="connsiteY92" fmla="*/ 16185 h 4186490"/>
              <a:gd name="connsiteX93" fmla="*/ 2223798 w 2223798"/>
              <a:gd name="connsiteY93" fmla="*/ 0 h 4186490"/>
              <a:gd name="connsiteX0" fmla="*/ 16607 w 2189895"/>
              <a:gd name="connsiteY0" fmla="*/ 4170305 h 4170305"/>
              <a:gd name="connsiteX1" fmla="*/ 3257 w 2189895"/>
              <a:gd name="connsiteY1" fmla="*/ 4060083 h 4170305"/>
              <a:gd name="connsiteX2" fmla="*/ 76384 w 2189895"/>
              <a:gd name="connsiteY2" fmla="*/ 3989083 h 4170305"/>
              <a:gd name="connsiteX3" fmla="*/ 100484 w 2189895"/>
              <a:gd name="connsiteY3" fmla="*/ 3759900 h 4170305"/>
              <a:gd name="connsiteX4" fmla="*/ 225707 w 2189895"/>
              <a:gd name="connsiteY4" fmla="*/ 3654996 h 4170305"/>
              <a:gd name="connsiteX5" fmla="*/ 298360 w 2189895"/>
              <a:gd name="connsiteY5" fmla="*/ 3630185 h 4170305"/>
              <a:gd name="connsiteX6" fmla="*/ 290207 w 2189895"/>
              <a:gd name="connsiteY6" fmla="*/ 3551271 h 4170305"/>
              <a:gd name="connsiteX7" fmla="*/ 314308 w 2189895"/>
              <a:gd name="connsiteY7" fmla="*/ 3497753 h 4170305"/>
              <a:gd name="connsiteX8" fmla="*/ 312656 w 2189895"/>
              <a:gd name="connsiteY8" fmla="*/ 3452978 h 4170305"/>
              <a:gd name="connsiteX9" fmla="*/ 310767 w 2189895"/>
              <a:gd name="connsiteY9" fmla="*/ 3426396 h 4170305"/>
              <a:gd name="connsiteX10" fmla="*/ 332032 w 2189895"/>
              <a:gd name="connsiteY10" fmla="*/ 3389182 h 4170305"/>
              <a:gd name="connsiteX11" fmla="*/ 363930 w 2189895"/>
              <a:gd name="connsiteY11" fmla="*/ 3341336 h 4170305"/>
              <a:gd name="connsiteX12" fmla="*/ 390512 w 2189895"/>
              <a:gd name="connsiteY12" fmla="*/ 3320071 h 4170305"/>
              <a:gd name="connsiteX13" fmla="*/ 417093 w 2189895"/>
              <a:gd name="connsiteY13" fmla="*/ 3341336 h 4170305"/>
              <a:gd name="connsiteX14" fmla="*/ 433042 w 2189895"/>
              <a:gd name="connsiteY14" fmla="*/ 3314754 h 4170305"/>
              <a:gd name="connsiteX15" fmla="*/ 433042 w 2189895"/>
              <a:gd name="connsiteY15" fmla="*/ 3266908 h 4170305"/>
              <a:gd name="connsiteX16" fmla="*/ 438358 w 2189895"/>
              <a:gd name="connsiteY16" fmla="*/ 3224378 h 4170305"/>
              <a:gd name="connsiteX17" fmla="*/ 480888 w 2189895"/>
              <a:gd name="connsiteY17" fmla="*/ 3160582 h 4170305"/>
              <a:gd name="connsiteX18" fmla="*/ 523419 w 2189895"/>
              <a:gd name="connsiteY18" fmla="*/ 3149950 h 4170305"/>
              <a:gd name="connsiteX19" fmla="*/ 592530 w 2189895"/>
              <a:gd name="connsiteY19" fmla="*/ 3134001 h 4170305"/>
              <a:gd name="connsiteX20" fmla="*/ 645693 w 2189895"/>
              <a:gd name="connsiteY20" fmla="*/ 3128685 h 4170305"/>
              <a:gd name="connsiteX21" fmla="*/ 652548 w 2189895"/>
              <a:gd name="connsiteY21" fmla="*/ 3105412 h 4170305"/>
              <a:gd name="connsiteX22" fmla="*/ 636954 w 2189895"/>
              <a:gd name="connsiteY22" fmla="*/ 3078121 h 4170305"/>
              <a:gd name="connsiteX23" fmla="*/ 660699 w 2189895"/>
              <a:gd name="connsiteY23" fmla="*/ 3048585 h 4170305"/>
              <a:gd name="connsiteX24" fmla="*/ 665898 w 2189895"/>
              <a:gd name="connsiteY24" fmla="*/ 3003575 h 4170305"/>
              <a:gd name="connsiteX25" fmla="*/ 707718 w 2189895"/>
              <a:gd name="connsiteY25" fmla="*/ 2976637 h 4170305"/>
              <a:gd name="connsiteX26" fmla="*/ 705237 w 2189895"/>
              <a:gd name="connsiteY26" fmla="*/ 2902684 h 4170305"/>
              <a:gd name="connsiteX27" fmla="*/ 687045 w 2189895"/>
              <a:gd name="connsiteY27" fmla="*/ 2828966 h 4170305"/>
              <a:gd name="connsiteX28" fmla="*/ 650659 w 2189895"/>
              <a:gd name="connsiteY28" fmla="*/ 2747334 h 4170305"/>
              <a:gd name="connsiteX29" fmla="*/ 586633 w 2189895"/>
              <a:gd name="connsiteY29" fmla="*/ 2693697 h 4170305"/>
              <a:gd name="connsiteX30" fmla="*/ 687993 w 2189895"/>
              <a:gd name="connsiteY30" fmla="*/ 2637817 h 4170305"/>
              <a:gd name="connsiteX31" fmla="*/ 778600 w 2189895"/>
              <a:gd name="connsiteY31" fmla="*/ 2607689 h 4170305"/>
              <a:gd name="connsiteX32" fmla="*/ 853378 w 2189895"/>
              <a:gd name="connsiteY32" fmla="*/ 2645135 h 4170305"/>
              <a:gd name="connsiteX33" fmla="*/ 886691 w 2189895"/>
              <a:gd name="connsiteY33" fmla="*/ 2587484 h 4170305"/>
              <a:gd name="connsiteX34" fmla="*/ 956861 w 2189895"/>
              <a:gd name="connsiteY34" fmla="*/ 2625284 h 4170305"/>
              <a:gd name="connsiteX35" fmla="*/ 1001168 w 2189895"/>
              <a:gd name="connsiteY35" fmla="*/ 2578740 h 4170305"/>
              <a:gd name="connsiteX36" fmla="*/ 1059293 w 2189895"/>
              <a:gd name="connsiteY36" fmla="*/ 2578031 h 4170305"/>
              <a:gd name="connsiteX37" fmla="*/ 1128048 w 2189895"/>
              <a:gd name="connsiteY37" fmla="*/ 2565509 h 4170305"/>
              <a:gd name="connsiteX38" fmla="*/ 1219840 w 2189895"/>
              <a:gd name="connsiteY38" fmla="*/ 2582874 h 4170305"/>
              <a:gd name="connsiteX39" fmla="*/ 1241579 w 2189895"/>
              <a:gd name="connsiteY39" fmla="*/ 2538809 h 4170305"/>
              <a:gd name="connsiteX40" fmla="*/ 1317660 w 2189895"/>
              <a:gd name="connsiteY40" fmla="*/ 2621385 h 4170305"/>
              <a:gd name="connsiteX41" fmla="*/ 1366927 w 2189895"/>
              <a:gd name="connsiteY41" fmla="*/ 2602954 h 4170305"/>
              <a:gd name="connsiteX42" fmla="*/ 1407686 w 2189895"/>
              <a:gd name="connsiteY42" fmla="*/ 2559128 h 4170305"/>
              <a:gd name="connsiteX43" fmla="*/ 1448090 w 2189895"/>
              <a:gd name="connsiteY43" fmla="*/ 2514946 h 4170305"/>
              <a:gd name="connsiteX44" fmla="*/ 1467940 w 2189895"/>
              <a:gd name="connsiteY44" fmla="*/ 2457650 h 4170305"/>
              <a:gd name="connsiteX45" fmla="*/ 1482238 w 2189895"/>
              <a:gd name="connsiteY45" fmla="*/ 2386295 h 4170305"/>
              <a:gd name="connsiteX46" fmla="*/ 1475032 w 2189895"/>
              <a:gd name="connsiteY46" fmla="*/ 2272764 h 4170305"/>
              <a:gd name="connsiteX47" fmla="*/ 1490981 w 2189895"/>
              <a:gd name="connsiteY47" fmla="*/ 2193020 h 4170305"/>
              <a:gd name="connsiteX48" fmla="*/ 1448451 w 2189895"/>
              <a:gd name="connsiteY48" fmla="*/ 2145173 h 4170305"/>
              <a:gd name="connsiteX49" fmla="*/ 1485665 w 2189895"/>
              <a:gd name="connsiteY49" fmla="*/ 2086694 h 4170305"/>
              <a:gd name="connsiteX50" fmla="*/ 1550166 w 2189895"/>
              <a:gd name="connsiteY50" fmla="*/ 2040854 h 4170305"/>
              <a:gd name="connsiteX51" fmla="*/ 1528195 w 2189895"/>
              <a:gd name="connsiteY51" fmla="*/ 1969736 h 4170305"/>
              <a:gd name="connsiteX52" fmla="*/ 1538828 w 2189895"/>
              <a:gd name="connsiteY52" fmla="*/ 1900624 h 4170305"/>
              <a:gd name="connsiteX53" fmla="*/ 1554777 w 2189895"/>
              <a:gd name="connsiteY53" fmla="*/ 1836829 h 4170305"/>
              <a:gd name="connsiteX54" fmla="*/ 1593761 w 2189895"/>
              <a:gd name="connsiteY54" fmla="*/ 1751059 h 4170305"/>
              <a:gd name="connsiteX55" fmla="*/ 1656844 w 2189895"/>
              <a:gd name="connsiteY55" fmla="*/ 1708291 h 4170305"/>
              <a:gd name="connsiteX56" fmla="*/ 1686856 w 2189895"/>
              <a:gd name="connsiteY56" fmla="*/ 1618861 h 4170305"/>
              <a:gd name="connsiteX57" fmla="*/ 1703278 w 2189895"/>
              <a:gd name="connsiteY57" fmla="*/ 1520451 h 4170305"/>
              <a:gd name="connsiteX58" fmla="*/ 1708949 w 2189895"/>
              <a:gd name="connsiteY58" fmla="*/ 1448740 h 4170305"/>
              <a:gd name="connsiteX59" fmla="*/ 1703632 w 2189895"/>
              <a:gd name="connsiteY59" fmla="*/ 1390261 h 4170305"/>
              <a:gd name="connsiteX60" fmla="*/ 1666419 w 2189895"/>
              <a:gd name="connsiteY60" fmla="*/ 1294568 h 4170305"/>
              <a:gd name="connsiteX61" fmla="*/ 1645153 w 2189895"/>
              <a:gd name="connsiteY61" fmla="*/ 1220140 h 4170305"/>
              <a:gd name="connsiteX62" fmla="*/ 1591991 w 2189895"/>
              <a:gd name="connsiteY62" fmla="*/ 1172294 h 4170305"/>
              <a:gd name="connsiteX63" fmla="*/ 1549460 w 2189895"/>
              <a:gd name="connsiteY63" fmla="*/ 1124447 h 4170305"/>
              <a:gd name="connsiteX64" fmla="*/ 1469716 w 2189895"/>
              <a:gd name="connsiteY64" fmla="*/ 1060652 h 4170305"/>
              <a:gd name="connsiteX65" fmla="*/ 1416553 w 2189895"/>
              <a:gd name="connsiteY65" fmla="*/ 1023438 h 4170305"/>
              <a:gd name="connsiteX66" fmla="*/ 1427186 w 2189895"/>
              <a:gd name="connsiteY66" fmla="*/ 980908 h 4170305"/>
              <a:gd name="connsiteX67" fmla="*/ 1443135 w 2189895"/>
              <a:gd name="connsiteY67" fmla="*/ 949010 h 4170305"/>
              <a:gd name="connsiteX68" fmla="*/ 1485665 w 2189895"/>
              <a:gd name="connsiteY68" fmla="*/ 911796 h 4170305"/>
              <a:gd name="connsiteX69" fmla="*/ 1490981 w 2189895"/>
              <a:gd name="connsiteY69" fmla="*/ 869266 h 4170305"/>
              <a:gd name="connsiteX70" fmla="*/ 1490981 w 2189895"/>
              <a:gd name="connsiteY70" fmla="*/ 816103 h 4170305"/>
              <a:gd name="connsiteX71" fmla="*/ 1469716 w 2189895"/>
              <a:gd name="connsiteY71" fmla="*/ 773573 h 4170305"/>
              <a:gd name="connsiteX72" fmla="*/ 1459084 w 2189895"/>
              <a:gd name="connsiteY72" fmla="*/ 736359 h 4170305"/>
              <a:gd name="connsiteX73" fmla="*/ 1475032 w 2189895"/>
              <a:gd name="connsiteY73" fmla="*/ 709778 h 4170305"/>
              <a:gd name="connsiteX74" fmla="*/ 1528195 w 2189895"/>
              <a:gd name="connsiteY74" fmla="*/ 645982 h 4170305"/>
              <a:gd name="connsiteX75" fmla="*/ 1544144 w 2189895"/>
              <a:gd name="connsiteY75" fmla="*/ 603452 h 4170305"/>
              <a:gd name="connsiteX76" fmla="*/ 1579114 w 2189895"/>
              <a:gd name="connsiteY76" fmla="*/ 543320 h 4170305"/>
              <a:gd name="connsiteX77" fmla="*/ 1642673 w 2189895"/>
              <a:gd name="connsiteY77" fmla="*/ 519812 h 4170305"/>
              <a:gd name="connsiteX78" fmla="*/ 1685559 w 2189895"/>
              <a:gd name="connsiteY78" fmla="*/ 490278 h 4170305"/>
              <a:gd name="connsiteX79" fmla="*/ 1733169 w 2189895"/>
              <a:gd name="connsiteY79" fmla="*/ 460860 h 4170305"/>
              <a:gd name="connsiteX80" fmla="*/ 1759748 w 2189895"/>
              <a:gd name="connsiteY80" fmla="*/ 418448 h 4170305"/>
              <a:gd name="connsiteX81" fmla="*/ 1799326 w 2189895"/>
              <a:gd name="connsiteY81" fmla="*/ 364220 h 4170305"/>
              <a:gd name="connsiteX82" fmla="*/ 1809958 w 2189895"/>
              <a:gd name="connsiteY82" fmla="*/ 305740 h 4170305"/>
              <a:gd name="connsiteX83" fmla="*/ 1825907 w 2189895"/>
              <a:gd name="connsiteY83" fmla="*/ 268526 h 4170305"/>
              <a:gd name="connsiteX84" fmla="*/ 1831223 w 2189895"/>
              <a:gd name="connsiteY84" fmla="*/ 247261 h 4170305"/>
              <a:gd name="connsiteX85" fmla="*/ 1863950 w 2189895"/>
              <a:gd name="connsiteY85" fmla="*/ 167049 h 4170305"/>
              <a:gd name="connsiteX86" fmla="*/ 1939555 w 2189895"/>
              <a:gd name="connsiteY86" fmla="*/ 161022 h 4170305"/>
              <a:gd name="connsiteX87" fmla="*/ 1979487 w 2189895"/>
              <a:gd name="connsiteY87" fmla="*/ 111642 h 4170305"/>
              <a:gd name="connsiteX88" fmla="*/ 2032532 w 2189895"/>
              <a:gd name="connsiteY88" fmla="*/ 100419 h 4170305"/>
              <a:gd name="connsiteX89" fmla="*/ 2080379 w 2189895"/>
              <a:gd name="connsiteY89" fmla="*/ 66750 h 4170305"/>
              <a:gd name="connsiteX90" fmla="*/ 2130586 w 2189895"/>
              <a:gd name="connsiteY90" fmla="*/ 66040 h 4170305"/>
              <a:gd name="connsiteX91" fmla="*/ 2162721 w 2189895"/>
              <a:gd name="connsiteY91" fmla="*/ 44302 h 4170305"/>
              <a:gd name="connsiteX92" fmla="*/ 2189895 w 2189895"/>
              <a:gd name="connsiteY92" fmla="*/ 0 h 4170305"/>
              <a:gd name="connsiteX0" fmla="*/ 16607 w 2162721"/>
              <a:gd name="connsiteY0" fmla="*/ 4126003 h 4126003"/>
              <a:gd name="connsiteX1" fmla="*/ 3257 w 2162721"/>
              <a:gd name="connsiteY1" fmla="*/ 4015781 h 4126003"/>
              <a:gd name="connsiteX2" fmla="*/ 76384 w 2162721"/>
              <a:gd name="connsiteY2" fmla="*/ 3944781 h 4126003"/>
              <a:gd name="connsiteX3" fmla="*/ 100484 w 2162721"/>
              <a:gd name="connsiteY3" fmla="*/ 3715598 h 4126003"/>
              <a:gd name="connsiteX4" fmla="*/ 225707 w 2162721"/>
              <a:gd name="connsiteY4" fmla="*/ 3610694 h 4126003"/>
              <a:gd name="connsiteX5" fmla="*/ 298360 w 2162721"/>
              <a:gd name="connsiteY5" fmla="*/ 3585883 h 4126003"/>
              <a:gd name="connsiteX6" fmla="*/ 290207 w 2162721"/>
              <a:gd name="connsiteY6" fmla="*/ 3506969 h 4126003"/>
              <a:gd name="connsiteX7" fmla="*/ 314308 w 2162721"/>
              <a:gd name="connsiteY7" fmla="*/ 3453451 h 4126003"/>
              <a:gd name="connsiteX8" fmla="*/ 312656 w 2162721"/>
              <a:gd name="connsiteY8" fmla="*/ 3408676 h 4126003"/>
              <a:gd name="connsiteX9" fmla="*/ 310767 w 2162721"/>
              <a:gd name="connsiteY9" fmla="*/ 3382094 h 4126003"/>
              <a:gd name="connsiteX10" fmla="*/ 332032 w 2162721"/>
              <a:gd name="connsiteY10" fmla="*/ 3344880 h 4126003"/>
              <a:gd name="connsiteX11" fmla="*/ 363930 w 2162721"/>
              <a:gd name="connsiteY11" fmla="*/ 3297034 h 4126003"/>
              <a:gd name="connsiteX12" fmla="*/ 390512 w 2162721"/>
              <a:gd name="connsiteY12" fmla="*/ 3275769 h 4126003"/>
              <a:gd name="connsiteX13" fmla="*/ 417093 w 2162721"/>
              <a:gd name="connsiteY13" fmla="*/ 3297034 h 4126003"/>
              <a:gd name="connsiteX14" fmla="*/ 433042 w 2162721"/>
              <a:gd name="connsiteY14" fmla="*/ 3270452 h 4126003"/>
              <a:gd name="connsiteX15" fmla="*/ 433042 w 2162721"/>
              <a:gd name="connsiteY15" fmla="*/ 3222606 h 4126003"/>
              <a:gd name="connsiteX16" fmla="*/ 438358 w 2162721"/>
              <a:gd name="connsiteY16" fmla="*/ 3180076 h 4126003"/>
              <a:gd name="connsiteX17" fmla="*/ 480888 w 2162721"/>
              <a:gd name="connsiteY17" fmla="*/ 3116280 h 4126003"/>
              <a:gd name="connsiteX18" fmla="*/ 523419 w 2162721"/>
              <a:gd name="connsiteY18" fmla="*/ 3105648 h 4126003"/>
              <a:gd name="connsiteX19" fmla="*/ 592530 w 2162721"/>
              <a:gd name="connsiteY19" fmla="*/ 3089699 h 4126003"/>
              <a:gd name="connsiteX20" fmla="*/ 645693 w 2162721"/>
              <a:gd name="connsiteY20" fmla="*/ 3084383 h 4126003"/>
              <a:gd name="connsiteX21" fmla="*/ 652548 w 2162721"/>
              <a:gd name="connsiteY21" fmla="*/ 3061110 h 4126003"/>
              <a:gd name="connsiteX22" fmla="*/ 636954 w 2162721"/>
              <a:gd name="connsiteY22" fmla="*/ 3033819 h 4126003"/>
              <a:gd name="connsiteX23" fmla="*/ 660699 w 2162721"/>
              <a:gd name="connsiteY23" fmla="*/ 3004283 h 4126003"/>
              <a:gd name="connsiteX24" fmla="*/ 665898 w 2162721"/>
              <a:gd name="connsiteY24" fmla="*/ 2959273 h 4126003"/>
              <a:gd name="connsiteX25" fmla="*/ 707718 w 2162721"/>
              <a:gd name="connsiteY25" fmla="*/ 2932335 h 4126003"/>
              <a:gd name="connsiteX26" fmla="*/ 705237 w 2162721"/>
              <a:gd name="connsiteY26" fmla="*/ 2858382 h 4126003"/>
              <a:gd name="connsiteX27" fmla="*/ 687045 w 2162721"/>
              <a:gd name="connsiteY27" fmla="*/ 2784664 h 4126003"/>
              <a:gd name="connsiteX28" fmla="*/ 650659 w 2162721"/>
              <a:gd name="connsiteY28" fmla="*/ 2703032 h 4126003"/>
              <a:gd name="connsiteX29" fmla="*/ 586633 w 2162721"/>
              <a:gd name="connsiteY29" fmla="*/ 2649395 h 4126003"/>
              <a:gd name="connsiteX30" fmla="*/ 687993 w 2162721"/>
              <a:gd name="connsiteY30" fmla="*/ 2593515 h 4126003"/>
              <a:gd name="connsiteX31" fmla="*/ 778600 w 2162721"/>
              <a:gd name="connsiteY31" fmla="*/ 2563387 h 4126003"/>
              <a:gd name="connsiteX32" fmla="*/ 853378 w 2162721"/>
              <a:gd name="connsiteY32" fmla="*/ 2600833 h 4126003"/>
              <a:gd name="connsiteX33" fmla="*/ 886691 w 2162721"/>
              <a:gd name="connsiteY33" fmla="*/ 2543182 h 4126003"/>
              <a:gd name="connsiteX34" fmla="*/ 956861 w 2162721"/>
              <a:gd name="connsiteY34" fmla="*/ 2580982 h 4126003"/>
              <a:gd name="connsiteX35" fmla="*/ 1001168 w 2162721"/>
              <a:gd name="connsiteY35" fmla="*/ 2534438 h 4126003"/>
              <a:gd name="connsiteX36" fmla="*/ 1059293 w 2162721"/>
              <a:gd name="connsiteY36" fmla="*/ 2533729 h 4126003"/>
              <a:gd name="connsiteX37" fmla="*/ 1128048 w 2162721"/>
              <a:gd name="connsiteY37" fmla="*/ 2521207 h 4126003"/>
              <a:gd name="connsiteX38" fmla="*/ 1219840 w 2162721"/>
              <a:gd name="connsiteY38" fmla="*/ 2538572 h 4126003"/>
              <a:gd name="connsiteX39" fmla="*/ 1241579 w 2162721"/>
              <a:gd name="connsiteY39" fmla="*/ 2494507 h 4126003"/>
              <a:gd name="connsiteX40" fmla="*/ 1317660 w 2162721"/>
              <a:gd name="connsiteY40" fmla="*/ 2577083 h 4126003"/>
              <a:gd name="connsiteX41" fmla="*/ 1366927 w 2162721"/>
              <a:gd name="connsiteY41" fmla="*/ 2558652 h 4126003"/>
              <a:gd name="connsiteX42" fmla="*/ 1407686 w 2162721"/>
              <a:gd name="connsiteY42" fmla="*/ 2514826 h 4126003"/>
              <a:gd name="connsiteX43" fmla="*/ 1448090 w 2162721"/>
              <a:gd name="connsiteY43" fmla="*/ 2470644 h 4126003"/>
              <a:gd name="connsiteX44" fmla="*/ 1467940 w 2162721"/>
              <a:gd name="connsiteY44" fmla="*/ 2413348 h 4126003"/>
              <a:gd name="connsiteX45" fmla="*/ 1482238 w 2162721"/>
              <a:gd name="connsiteY45" fmla="*/ 2341993 h 4126003"/>
              <a:gd name="connsiteX46" fmla="*/ 1475032 w 2162721"/>
              <a:gd name="connsiteY46" fmla="*/ 2228462 h 4126003"/>
              <a:gd name="connsiteX47" fmla="*/ 1490981 w 2162721"/>
              <a:gd name="connsiteY47" fmla="*/ 2148718 h 4126003"/>
              <a:gd name="connsiteX48" fmla="*/ 1448451 w 2162721"/>
              <a:gd name="connsiteY48" fmla="*/ 2100871 h 4126003"/>
              <a:gd name="connsiteX49" fmla="*/ 1485665 w 2162721"/>
              <a:gd name="connsiteY49" fmla="*/ 2042392 h 4126003"/>
              <a:gd name="connsiteX50" fmla="*/ 1550166 w 2162721"/>
              <a:gd name="connsiteY50" fmla="*/ 1996552 h 4126003"/>
              <a:gd name="connsiteX51" fmla="*/ 1528195 w 2162721"/>
              <a:gd name="connsiteY51" fmla="*/ 1925434 h 4126003"/>
              <a:gd name="connsiteX52" fmla="*/ 1538828 w 2162721"/>
              <a:gd name="connsiteY52" fmla="*/ 1856322 h 4126003"/>
              <a:gd name="connsiteX53" fmla="*/ 1554777 w 2162721"/>
              <a:gd name="connsiteY53" fmla="*/ 1792527 h 4126003"/>
              <a:gd name="connsiteX54" fmla="*/ 1593761 w 2162721"/>
              <a:gd name="connsiteY54" fmla="*/ 1706757 h 4126003"/>
              <a:gd name="connsiteX55" fmla="*/ 1656844 w 2162721"/>
              <a:gd name="connsiteY55" fmla="*/ 1663989 h 4126003"/>
              <a:gd name="connsiteX56" fmla="*/ 1686856 w 2162721"/>
              <a:gd name="connsiteY56" fmla="*/ 1574559 h 4126003"/>
              <a:gd name="connsiteX57" fmla="*/ 1703278 w 2162721"/>
              <a:gd name="connsiteY57" fmla="*/ 1476149 h 4126003"/>
              <a:gd name="connsiteX58" fmla="*/ 1708949 w 2162721"/>
              <a:gd name="connsiteY58" fmla="*/ 1404438 h 4126003"/>
              <a:gd name="connsiteX59" fmla="*/ 1703632 w 2162721"/>
              <a:gd name="connsiteY59" fmla="*/ 1345959 h 4126003"/>
              <a:gd name="connsiteX60" fmla="*/ 1666419 w 2162721"/>
              <a:gd name="connsiteY60" fmla="*/ 1250266 h 4126003"/>
              <a:gd name="connsiteX61" fmla="*/ 1645153 w 2162721"/>
              <a:gd name="connsiteY61" fmla="*/ 1175838 h 4126003"/>
              <a:gd name="connsiteX62" fmla="*/ 1591991 w 2162721"/>
              <a:gd name="connsiteY62" fmla="*/ 1127992 h 4126003"/>
              <a:gd name="connsiteX63" fmla="*/ 1549460 w 2162721"/>
              <a:gd name="connsiteY63" fmla="*/ 1080145 h 4126003"/>
              <a:gd name="connsiteX64" fmla="*/ 1469716 w 2162721"/>
              <a:gd name="connsiteY64" fmla="*/ 1016350 h 4126003"/>
              <a:gd name="connsiteX65" fmla="*/ 1416553 w 2162721"/>
              <a:gd name="connsiteY65" fmla="*/ 979136 h 4126003"/>
              <a:gd name="connsiteX66" fmla="*/ 1427186 w 2162721"/>
              <a:gd name="connsiteY66" fmla="*/ 936606 h 4126003"/>
              <a:gd name="connsiteX67" fmla="*/ 1443135 w 2162721"/>
              <a:gd name="connsiteY67" fmla="*/ 904708 h 4126003"/>
              <a:gd name="connsiteX68" fmla="*/ 1485665 w 2162721"/>
              <a:gd name="connsiteY68" fmla="*/ 867494 h 4126003"/>
              <a:gd name="connsiteX69" fmla="*/ 1490981 w 2162721"/>
              <a:gd name="connsiteY69" fmla="*/ 824964 h 4126003"/>
              <a:gd name="connsiteX70" fmla="*/ 1490981 w 2162721"/>
              <a:gd name="connsiteY70" fmla="*/ 771801 h 4126003"/>
              <a:gd name="connsiteX71" fmla="*/ 1469716 w 2162721"/>
              <a:gd name="connsiteY71" fmla="*/ 729271 h 4126003"/>
              <a:gd name="connsiteX72" fmla="*/ 1459084 w 2162721"/>
              <a:gd name="connsiteY72" fmla="*/ 692057 h 4126003"/>
              <a:gd name="connsiteX73" fmla="*/ 1475032 w 2162721"/>
              <a:gd name="connsiteY73" fmla="*/ 665476 h 4126003"/>
              <a:gd name="connsiteX74" fmla="*/ 1528195 w 2162721"/>
              <a:gd name="connsiteY74" fmla="*/ 601680 h 4126003"/>
              <a:gd name="connsiteX75" fmla="*/ 1544144 w 2162721"/>
              <a:gd name="connsiteY75" fmla="*/ 559150 h 4126003"/>
              <a:gd name="connsiteX76" fmla="*/ 1579114 w 2162721"/>
              <a:gd name="connsiteY76" fmla="*/ 499018 h 4126003"/>
              <a:gd name="connsiteX77" fmla="*/ 1642673 w 2162721"/>
              <a:gd name="connsiteY77" fmla="*/ 475510 h 4126003"/>
              <a:gd name="connsiteX78" fmla="*/ 1685559 w 2162721"/>
              <a:gd name="connsiteY78" fmla="*/ 445976 h 4126003"/>
              <a:gd name="connsiteX79" fmla="*/ 1733169 w 2162721"/>
              <a:gd name="connsiteY79" fmla="*/ 416558 h 4126003"/>
              <a:gd name="connsiteX80" fmla="*/ 1759748 w 2162721"/>
              <a:gd name="connsiteY80" fmla="*/ 374146 h 4126003"/>
              <a:gd name="connsiteX81" fmla="*/ 1799326 w 2162721"/>
              <a:gd name="connsiteY81" fmla="*/ 319918 h 4126003"/>
              <a:gd name="connsiteX82" fmla="*/ 1809958 w 2162721"/>
              <a:gd name="connsiteY82" fmla="*/ 261438 h 4126003"/>
              <a:gd name="connsiteX83" fmla="*/ 1825907 w 2162721"/>
              <a:gd name="connsiteY83" fmla="*/ 224224 h 4126003"/>
              <a:gd name="connsiteX84" fmla="*/ 1831223 w 2162721"/>
              <a:gd name="connsiteY84" fmla="*/ 202959 h 4126003"/>
              <a:gd name="connsiteX85" fmla="*/ 1863950 w 2162721"/>
              <a:gd name="connsiteY85" fmla="*/ 122747 h 4126003"/>
              <a:gd name="connsiteX86" fmla="*/ 1939555 w 2162721"/>
              <a:gd name="connsiteY86" fmla="*/ 116720 h 4126003"/>
              <a:gd name="connsiteX87" fmla="*/ 1979487 w 2162721"/>
              <a:gd name="connsiteY87" fmla="*/ 67340 h 4126003"/>
              <a:gd name="connsiteX88" fmla="*/ 2032532 w 2162721"/>
              <a:gd name="connsiteY88" fmla="*/ 56117 h 4126003"/>
              <a:gd name="connsiteX89" fmla="*/ 2080379 w 2162721"/>
              <a:gd name="connsiteY89" fmla="*/ 22448 h 4126003"/>
              <a:gd name="connsiteX90" fmla="*/ 2130586 w 2162721"/>
              <a:gd name="connsiteY90" fmla="*/ 21738 h 4126003"/>
              <a:gd name="connsiteX91" fmla="*/ 2162721 w 2162721"/>
              <a:gd name="connsiteY91" fmla="*/ 0 h 4126003"/>
              <a:gd name="connsiteX0" fmla="*/ 16607 w 2130586"/>
              <a:gd name="connsiteY0" fmla="*/ 4105561 h 4105561"/>
              <a:gd name="connsiteX1" fmla="*/ 3257 w 2130586"/>
              <a:gd name="connsiteY1" fmla="*/ 3995339 h 4105561"/>
              <a:gd name="connsiteX2" fmla="*/ 76384 w 2130586"/>
              <a:gd name="connsiteY2" fmla="*/ 3924339 h 4105561"/>
              <a:gd name="connsiteX3" fmla="*/ 100484 w 2130586"/>
              <a:gd name="connsiteY3" fmla="*/ 3695156 h 4105561"/>
              <a:gd name="connsiteX4" fmla="*/ 225707 w 2130586"/>
              <a:gd name="connsiteY4" fmla="*/ 3590252 h 4105561"/>
              <a:gd name="connsiteX5" fmla="*/ 298360 w 2130586"/>
              <a:gd name="connsiteY5" fmla="*/ 3565441 h 4105561"/>
              <a:gd name="connsiteX6" fmla="*/ 290207 w 2130586"/>
              <a:gd name="connsiteY6" fmla="*/ 3486527 h 4105561"/>
              <a:gd name="connsiteX7" fmla="*/ 314308 w 2130586"/>
              <a:gd name="connsiteY7" fmla="*/ 3433009 h 4105561"/>
              <a:gd name="connsiteX8" fmla="*/ 312656 w 2130586"/>
              <a:gd name="connsiteY8" fmla="*/ 3388234 h 4105561"/>
              <a:gd name="connsiteX9" fmla="*/ 310767 w 2130586"/>
              <a:gd name="connsiteY9" fmla="*/ 3361652 h 4105561"/>
              <a:gd name="connsiteX10" fmla="*/ 332032 w 2130586"/>
              <a:gd name="connsiteY10" fmla="*/ 3324438 h 4105561"/>
              <a:gd name="connsiteX11" fmla="*/ 363930 w 2130586"/>
              <a:gd name="connsiteY11" fmla="*/ 3276592 h 4105561"/>
              <a:gd name="connsiteX12" fmla="*/ 390512 w 2130586"/>
              <a:gd name="connsiteY12" fmla="*/ 3255327 h 4105561"/>
              <a:gd name="connsiteX13" fmla="*/ 417093 w 2130586"/>
              <a:gd name="connsiteY13" fmla="*/ 3276592 h 4105561"/>
              <a:gd name="connsiteX14" fmla="*/ 433042 w 2130586"/>
              <a:gd name="connsiteY14" fmla="*/ 3250010 h 4105561"/>
              <a:gd name="connsiteX15" fmla="*/ 433042 w 2130586"/>
              <a:gd name="connsiteY15" fmla="*/ 3202164 h 4105561"/>
              <a:gd name="connsiteX16" fmla="*/ 438358 w 2130586"/>
              <a:gd name="connsiteY16" fmla="*/ 3159634 h 4105561"/>
              <a:gd name="connsiteX17" fmla="*/ 480888 w 2130586"/>
              <a:gd name="connsiteY17" fmla="*/ 3095838 h 4105561"/>
              <a:gd name="connsiteX18" fmla="*/ 523419 w 2130586"/>
              <a:gd name="connsiteY18" fmla="*/ 3085206 h 4105561"/>
              <a:gd name="connsiteX19" fmla="*/ 592530 w 2130586"/>
              <a:gd name="connsiteY19" fmla="*/ 3069257 h 4105561"/>
              <a:gd name="connsiteX20" fmla="*/ 645693 w 2130586"/>
              <a:gd name="connsiteY20" fmla="*/ 3063941 h 4105561"/>
              <a:gd name="connsiteX21" fmla="*/ 652548 w 2130586"/>
              <a:gd name="connsiteY21" fmla="*/ 3040668 h 4105561"/>
              <a:gd name="connsiteX22" fmla="*/ 636954 w 2130586"/>
              <a:gd name="connsiteY22" fmla="*/ 3013377 h 4105561"/>
              <a:gd name="connsiteX23" fmla="*/ 660699 w 2130586"/>
              <a:gd name="connsiteY23" fmla="*/ 2983841 h 4105561"/>
              <a:gd name="connsiteX24" fmla="*/ 665898 w 2130586"/>
              <a:gd name="connsiteY24" fmla="*/ 2938831 h 4105561"/>
              <a:gd name="connsiteX25" fmla="*/ 707718 w 2130586"/>
              <a:gd name="connsiteY25" fmla="*/ 2911893 h 4105561"/>
              <a:gd name="connsiteX26" fmla="*/ 705237 w 2130586"/>
              <a:gd name="connsiteY26" fmla="*/ 2837940 h 4105561"/>
              <a:gd name="connsiteX27" fmla="*/ 687045 w 2130586"/>
              <a:gd name="connsiteY27" fmla="*/ 2764222 h 4105561"/>
              <a:gd name="connsiteX28" fmla="*/ 650659 w 2130586"/>
              <a:gd name="connsiteY28" fmla="*/ 2682590 h 4105561"/>
              <a:gd name="connsiteX29" fmla="*/ 586633 w 2130586"/>
              <a:gd name="connsiteY29" fmla="*/ 2628953 h 4105561"/>
              <a:gd name="connsiteX30" fmla="*/ 687993 w 2130586"/>
              <a:gd name="connsiteY30" fmla="*/ 2573073 h 4105561"/>
              <a:gd name="connsiteX31" fmla="*/ 778600 w 2130586"/>
              <a:gd name="connsiteY31" fmla="*/ 2542945 h 4105561"/>
              <a:gd name="connsiteX32" fmla="*/ 853378 w 2130586"/>
              <a:gd name="connsiteY32" fmla="*/ 2580391 h 4105561"/>
              <a:gd name="connsiteX33" fmla="*/ 886691 w 2130586"/>
              <a:gd name="connsiteY33" fmla="*/ 2522740 h 4105561"/>
              <a:gd name="connsiteX34" fmla="*/ 956861 w 2130586"/>
              <a:gd name="connsiteY34" fmla="*/ 2560540 h 4105561"/>
              <a:gd name="connsiteX35" fmla="*/ 1001168 w 2130586"/>
              <a:gd name="connsiteY35" fmla="*/ 2513996 h 4105561"/>
              <a:gd name="connsiteX36" fmla="*/ 1059293 w 2130586"/>
              <a:gd name="connsiteY36" fmla="*/ 2513287 h 4105561"/>
              <a:gd name="connsiteX37" fmla="*/ 1128048 w 2130586"/>
              <a:gd name="connsiteY37" fmla="*/ 2500765 h 4105561"/>
              <a:gd name="connsiteX38" fmla="*/ 1219840 w 2130586"/>
              <a:gd name="connsiteY38" fmla="*/ 2518130 h 4105561"/>
              <a:gd name="connsiteX39" fmla="*/ 1241579 w 2130586"/>
              <a:gd name="connsiteY39" fmla="*/ 2474065 h 4105561"/>
              <a:gd name="connsiteX40" fmla="*/ 1317660 w 2130586"/>
              <a:gd name="connsiteY40" fmla="*/ 2556641 h 4105561"/>
              <a:gd name="connsiteX41" fmla="*/ 1366927 w 2130586"/>
              <a:gd name="connsiteY41" fmla="*/ 2538210 h 4105561"/>
              <a:gd name="connsiteX42" fmla="*/ 1407686 w 2130586"/>
              <a:gd name="connsiteY42" fmla="*/ 2494384 h 4105561"/>
              <a:gd name="connsiteX43" fmla="*/ 1448090 w 2130586"/>
              <a:gd name="connsiteY43" fmla="*/ 2450202 h 4105561"/>
              <a:gd name="connsiteX44" fmla="*/ 1467940 w 2130586"/>
              <a:gd name="connsiteY44" fmla="*/ 2392906 h 4105561"/>
              <a:gd name="connsiteX45" fmla="*/ 1482238 w 2130586"/>
              <a:gd name="connsiteY45" fmla="*/ 2321551 h 4105561"/>
              <a:gd name="connsiteX46" fmla="*/ 1475032 w 2130586"/>
              <a:gd name="connsiteY46" fmla="*/ 2208020 h 4105561"/>
              <a:gd name="connsiteX47" fmla="*/ 1490981 w 2130586"/>
              <a:gd name="connsiteY47" fmla="*/ 2128276 h 4105561"/>
              <a:gd name="connsiteX48" fmla="*/ 1448451 w 2130586"/>
              <a:gd name="connsiteY48" fmla="*/ 2080429 h 4105561"/>
              <a:gd name="connsiteX49" fmla="*/ 1485665 w 2130586"/>
              <a:gd name="connsiteY49" fmla="*/ 2021950 h 4105561"/>
              <a:gd name="connsiteX50" fmla="*/ 1550166 w 2130586"/>
              <a:gd name="connsiteY50" fmla="*/ 1976110 h 4105561"/>
              <a:gd name="connsiteX51" fmla="*/ 1528195 w 2130586"/>
              <a:gd name="connsiteY51" fmla="*/ 1904992 h 4105561"/>
              <a:gd name="connsiteX52" fmla="*/ 1538828 w 2130586"/>
              <a:gd name="connsiteY52" fmla="*/ 1835880 h 4105561"/>
              <a:gd name="connsiteX53" fmla="*/ 1554777 w 2130586"/>
              <a:gd name="connsiteY53" fmla="*/ 1772085 h 4105561"/>
              <a:gd name="connsiteX54" fmla="*/ 1593761 w 2130586"/>
              <a:gd name="connsiteY54" fmla="*/ 1686315 h 4105561"/>
              <a:gd name="connsiteX55" fmla="*/ 1656844 w 2130586"/>
              <a:gd name="connsiteY55" fmla="*/ 1643547 h 4105561"/>
              <a:gd name="connsiteX56" fmla="*/ 1686856 w 2130586"/>
              <a:gd name="connsiteY56" fmla="*/ 1554117 h 4105561"/>
              <a:gd name="connsiteX57" fmla="*/ 1703278 w 2130586"/>
              <a:gd name="connsiteY57" fmla="*/ 1455707 h 4105561"/>
              <a:gd name="connsiteX58" fmla="*/ 1708949 w 2130586"/>
              <a:gd name="connsiteY58" fmla="*/ 1383996 h 4105561"/>
              <a:gd name="connsiteX59" fmla="*/ 1703632 w 2130586"/>
              <a:gd name="connsiteY59" fmla="*/ 1325517 h 4105561"/>
              <a:gd name="connsiteX60" fmla="*/ 1666419 w 2130586"/>
              <a:gd name="connsiteY60" fmla="*/ 1229824 h 4105561"/>
              <a:gd name="connsiteX61" fmla="*/ 1645153 w 2130586"/>
              <a:gd name="connsiteY61" fmla="*/ 1155396 h 4105561"/>
              <a:gd name="connsiteX62" fmla="*/ 1591991 w 2130586"/>
              <a:gd name="connsiteY62" fmla="*/ 1107550 h 4105561"/>
              <a:gd name="connsiteX63" fmla="*/ 1549460 w 2130586"/>
              <a:gd name="connsiteY63" fmla="*/ 1059703 h 4105561"/>
              <a:gd name="connsiteX64" fmla="*/ 1469716 w 2130586"/>
              <a:gd name="connsiteY64" fmla="*/ 995908 h 4105561"/>
              <a:gd name="connsiteX65" fmla="*/ 1416553 w 2130586"/>
              <a:gd name="connsiteY65" fmla="*/ 958694 h 4105561"/>
              <a:gd name="connsiteX66" fmla="*/ 1427186 w 2130586"/>
              <a:gd name="connsiteY66" fmla="*/ 916164 h 4105561"/>
              <a:gd name="connsiteX67" fmla="*/ 1443135 w 2130586"/>
              <a:gd name="connsiteY67" fmla="*/ 884266 h 4105561"/>
              <a:gd name="connsiteX68" fmla="*/ 1485665 w 2130586"/>
              <a:gd name="connsiteY68" fmla="*/ 847052 h 4105561"/>
              <a:gd name="connsiteX69" fmla="*/ 1490981 w 2130586"/>
              <a:gd name="connsiteY69" fmla="*/ 804522 h 4105561"/>
              <a:gd name="connsiteX70" fmla="*/ 1490981 w 2130586"/>
              <a:gd name="connsiteY70" fmla="*/ 751359 h 4105561"/>
              <a:gd name="connsiteX71" fmla="*/ 1469716 w 2130586"/>
              <a:gd name="connsiteY71" fmla="*/ 708829 h 4105561"/>
              <a:gd name="connsiteX72" fmla="*/ 1459084 w 2130586"/>
              <a:gd name="connsiteY72" fmla="*/ 671615 h 4105561"/>
              <a:gd name="connsiteX73" fmla="*/ 1475032 w 2130586"/>
              <a:gd name="connsiteY73" fmla="*/ 645034 h 4105561"/>
              <a:gd name="connsiteX74" fmla="*/ 1528195 w 2130586"/>
              <a:gd name="connsiteY74" fmla="*/ 581238 h 4105561"/>
              <a:gd name="connsiteX75" fmla="*/ 1544144 w 2130586"/>
              <a:gd name="connsiteY75" fmla="*/ 538708 h 4105561"/>
              <a:gd name="connsiteX76" fmla="*/ 1579114 w 2130586"/>
              <a:gd name="connsiteY76" fmla="*/ 478576 h 4105561"/>
              <a:gd name="connsiteX77" fmla="*/ 1642673 w 2130586"/>
              <a:gd name="connsiteY77" fmla="*/ 455068 h 4105561"/>
              <a:gd name="connsiteX78" fmla="*/ 1685559 w 2130586"/>
              <a:gd name="connsiteY78" fmla="*/ 425534 h 4105561"/>
              <a:gd name="connsiteX79" fmla="*/ 1733169 w 2130586"/>
              <a:gd name="connsiteY79" fmla="*/ 396116 h 4105561"/>
              <a:gd name="connsiteX80" fmla="*/ 1759748 w 2130586"/>
              <a:gd name="connsiteY80" fmla="*/ 353704 h 4105561"/>
              <a:gd name="connsiteX81" fmla="*/ 1799326 w 2130586"/>
              <a:gd name="connsiteY81" fmla="*/ 299476 h 4105561"/>
              <a:gd name="connsiteX82" fmla="*/ 1809958 w 2130586"/>
              <a:gd name="connsiteY82" fmla="*/ 240996 h 4105561"/>
              <a:gd name="connsiteX83" fmla="*/ 1825907 w 2130586"/>
              <a:gd name="connsiteY83" fmla="*/ 203782 h 4105561"/>
              <a:gd name="connsiteX84" fmla="*/ 1831223 w 2130586"/>
              <a:gd name="connsiteY84" fmla="*/ 182517 h 4105561"/>
              <a:gd name="connsiteX85" fmla="*/ 1863950 w 2130586"/>
              <a:gd name="connsiteY85" fmla="*/ 102305 h 4105561"/>
              <a:gd name="connsiteX86" fmla="*/ 1939555 w 2130586"/>
              <a:gd name="connsiteY86" fmla="*/ 96278 h 4105561"/>
              <a:gd name="connsiteX87" fmla="*/ 1979487 w 2130586"/>
              <a:gd name="connsiteY87" fmla="*/ 46898 h 4105561"/>
              <a:gd name="connsiteX88" fmla="*/ 2032532 w 2130586"/>
              <a:gd name="connsiteY88" fmla="*/ 35675 h 4105561"/>
              <a:gd name="connsiteX89" fmla="*/ 2080379 w 2130586"/>
              <a:gd name="connsiteY89" fmla="*/ 2006 h 4105561"/>
              <a:gd name="connsiteX90" fmla="*/ 2130586 w 2130586"/>
              <a:gd name="connsiteY90" fmla="*/ 1296 h 4105561"/>
              <a:gd name="connsiteX0" fmla="*/ 16607 w 2080379"/>
              <a:gd name="connsiteY0" fmla="*/ 4103555 h 4103555"/>
              <a:gd name="connsiteX1" fmla="*/ 3257 w 2080379"/>
              <a:gd name="connsiteY1" fmla="*/ 3993333 h 4103555"/>
              <a:gd name="connsiteX2" fmla="*/ 76384 w 2080379"/>
              <a:gd name="connsiteY2" fmla="*/ 3922333 h 4103555"/>
              <a:gd name="connsiteX3" fmla="*/ 100484 w 2080379"/>
              <a:gd name="connsiteY3" fmla="*/ 3693150 h 4103555"/>
              <a:gd name="connsiteX4" fmla="*/ 225707 w 2080379"/>
              <a:gd name="connsiteY4" fmla="*/ 3588246 h 4103555"/>
              <a:gd name="connsiteX5" fmla="*/ 298360 w 2080379"/>
              <a:gd name="connsiteY5" fmla="*/ 3563435 h 4103555"/>
              <a:gd name="connsiteX6" fmla="*/ 290207 w 2080379"/>
              <a:gd name="connsiteY6" fmla="*/ 3484521 h 4103555"/>
              <a:gd name="connsiteX7" fmla="*/ 314308 w 2080379"/>
              <a:gd name="connsiteY7" fmla="*/ 3431003 h 4103555"/>
              <a:gd name="connsiteX8" fmla="*/ 312656 w 2080379"/>
              <a:gd name="connsiteY8" fmla="*/ 3386228 h 4103555"/>
              <a:gd name="connsiteX9" fmla="*/ 310767 w 2080379"/>
              <a:gd name="connsiteY9" fmla="*/ 3359646 h 4103555"/>
              <a:gd name="connsiteX10" fmla="*/ 332032 w 2080379"/>
              <a:gd name="connsiteY10" fmla="*/ 3322432 h 4103555"/>
              <a:gd name="connsiteX11" fmla="*/ 363930 w 2080379"/>
              <a:gd name="connsiteY11" fmla="*/ 3274586 h 4103555"/>
              <a:gd name="connsiteX12" fmla="*/ 390512 w 2080379"/>
              <a:gd name="connsiteY12" fmla="*/ 3253321 h 4103555"/>
              <a:gd name="connsiteX13" fmla="*/ 417093 w 2080379"/>
              <a:gd name="connsiteY13" fmla="*/ 3274586 h 4103555"/>
              <a:gd name="connsiteX14" fmla="*/ 433042 w 2080379"/>
              <a:gd name="connsiteY14" fmla="*/ 3248004 h 4103555"/>
              <a:gd name="connsiteX15" fmla="*/ 433042 w 2080379"/>
              <a:gd name="connsiteY15" fmla="*/ 3200158 h 4103555"/>
              <a:gd name="connsiteX16" fmla="*/ 438358 w 2080379"/>
              <a:gd name="connsiteY16" fmla="*/ 3157628 h 4103555"/>
              <a:gd name="connsiteX17" fmla="*/ 480888 w 2080379"/>
              <a:gd name="connsiteY17" fmla="*/ 3093832 h 4103555"/>
              <a:gd name="connsiteX18" fmla="*/ 523419 w 2080379"/>
              <a:gd name="connsiteY18" fmla="*/ 3083200 h 4103555"/>
              <a:gd name="connsiteX19" fmla="*/ 592530 w 2080379"/>
              <a:gd name="connsiteY19" fmla="*/ 3067251 h 4103555"/>
              <a:gd name="connsiteX20" fmla="*/ 645693 w 2080379"/>
              <a:gd name="connsiteY20" fmla="*/ 3061935 h 4103555"/>
              <a:gd name="connsiteX21" fmla="*/ 652548 w 2080379"/>
              <a:gd name="connsiteY21" fmla="*/ 3038662 h 4103555"/>
              <a:gd name="connsiteX22" fmla="*/ 636954 w 2080379"/>
              <a:gd name="connsiteY22" fmla="*/ 3011371 h 4103555"/>
              <a:gd name="connsiteX23" fmla="*/ 660699 w 2080379"/>
              <a:gd name="connsiteY23" fmla="*/ 2981835 h 4103555"/>
              <a:gd name="connsiteX24" fmla="*/ 665898 w 2080379"/>
              <a:gd name="connsiteY24" fmla="*/ 2936825 h 4103555"/>
              <a:gd name="connsiteX25" fmla="*/ 707718 w 2080379"/>
              <a:gd name="connsiteY25" fmla="*/ 2909887 h 4103555"/>
              <a:gd name="connsiteX26" fmla="*/ 705237 w 2080379"/>
              <a:gd name="connsiteY26" fmla="*/ 2835934 h 4103555"/>
              <a:gd name="connsiteX27" fmla="*/ 687045 w 2080379"/>
              <a:gd name="connsiteY27" fmla="*/ 2762216 h 4103555"/>
              <a:gd name="connsiteX28" fmla="*/ 650659 w 2080379"/>
              <a:gd name="connsiteY28" fmla="*/ 2680584 h 4103555"/>
              <a:gd name="connsiteX29" fmla="*/ 586633 w 2080379"/>
              <a:gd name="connsiteY29" fmla="*/ 2626947 h 4103555"/>
              <a:gd name="connsiteX30" fmla="*/ 687993 w 2080379"/>
              <a:gd name="connsiteY30" fmla="*/ 2571067 h 4103555"/>
              <a:gd name="connsiteX31" fmla="*/ 778600 w 2080379"/>
              <a:gd name="connsiteY31" fmla="*/ 2540939 h 4103555"/>
              <a:gd name="connsiteX32" fmla="*/ 853378 w 2080379"/>
              <a:gd name="connsiteY32" fmla="*/ 2578385 h 4103555"/>
              <a:gd name="connsiteX33" fmla="*/ 886691 w 2080379"/>
              <a:gd name="connsiteY33" fmla="*/ 2520734 h 4103555"/>
              <a:gd name="connsiteX34" fmla="*/ 956861 w 2080379"/>
              <a:gd name="connsiteY34" fmla="*/ 2558534 h 4103555"/>
              <a:gd name="connsiteX35" fmla="*/ 1001168 w 2080379"/>
              <a:gd name="connsiteY35" fmla="*/ 2511990 h 4103555"/>
              <a:gd name="connsiteX36" fmla="*/ 1059293 w 2080379"/>
              <a:gd name="connsiteY36" fmla="*/ 2511281 h 4103555"/>
              <a:gd name="connsiteX37" fmla="*/ 1128048 w 2080379"/>
              <a:gd name="connsiteY37" fmla="*/ 2498759 h 4103555"/>
              <a:gd name="connsiteX38" fmla="*/ 1219840 w 2080379"/>
              <a:gd name="connsiteY38" fmla="*/ 2516124 h 4103555"/>
              <a:gd name="connsiteX39" fmla="*/ 1241579 w 2080379"/>
              <a:gd name="connsiteY39" fmla="*/ 2472059 h 4103555"/>
              <a:gd name="connsiteX40" fmla="*/ 1317660 w 2080379"/>
              <a:gd name="connsiteY40" fmla="*/ 2554635 h 4103555"/>
              <a:gd name="connsiteX41" fmla="*/ 1366927 w 2080379"/>
              <a:gd name="connsiteY41" fmla="*/ 2536204 h 4103555"/>
              <a:gd name="connsiteX42" fmla="*/ 1407686 w 2080379"/>
              <a:gd name="connsiteY42" fmla="*/ 2492378 h 4103555"/>
              <a:gd name="connsiteX43" fmla="*/ 1448090 w 2080379"/>
              <a:gd name="connsiteY43" fmla="*/ 2448196 h 4103555"/>
              <a:gd name="connsiteX44" fmla="*/ 1467940 w 2080379"/>
              <a:gd name="connsiteY44" fmla="*/ 2390900 h 4103555"/>
              <a:gd name="connsiteX45" fmla="*/ 1482238 w 2080379"/>
              <a:gd name="connsiteY45" fmla="*/ 2319545 h 4103555"/>
              <a:gd name="connsiteX46" fmla="*/ 1475032 w 2080379"/>
              <a:gd name="connsiteY46" fmla="*/ 2206014 h 4103555"/>
              <a:gd name="connsiteX47" fmla="*/ 1490981 w 2080379"/>
              <a:gd name="connsiteY47" fmla="*/ 2126270 h 4103555"/>
              <a:gd name="connsiteX48" fmla="*/ 1448451 w 2080379"/>
              <a:gd name="connsiteY48" fmla="*/ 2078423 h 4103555"/>
              <a:gd name="connsiteX49" fmla="*/ 1485665 w 2080379"/>
              <a:gd name="connsiteY49" fmla="*/ 2019944 h 4103555"/>
              <a:gd name="connsiteX50" fmla="*/ 1550166 w 2080379"/>
              <a:gd name="connsiteY50" fmla="*/ 1974104 h 4103555"/>
              <a:gd name="connsiteX51" fmla="*/ 1528195 w 2080379"/>
              <a:gd name="connsiteY51" fmla="*/ 1902986 h 4103555"/>
              <a:gd name="connsiteX52" fmla="*/ 1538828 w 2080379"/>
              <a:gd name="connsiteY52" fmla="*/ 1833874 h 4103555"/>
              <a:gd name="connsiteX53" fmla="*/ 1554777 w 2080379"/>
              <a:gd name="connsiteY53" fmla="*/ 1770079 h 4103555"/>
              <a:gd name="connsiteX54" fmla="*/ 1593761 w 2080379"/>
              <a:gd name="connsiteY54" fmla="*/ 1684309 h 4103555"/>
              <a:gd name="connsiteX55" fmla="*/ 1656844 w 2080379"/>
              <a:gd name="connsiteY55" fmla="*/ 1641541 h 4103555"/>
              <a:gd name="connsiteX56" fmla="*/ 1686856 w 2080379"/>
              <a:gd name="connsiteY56" fmla="*/ 1552111 h 4103555"/>
              <a:gd name="connsiteX57" fmla="*/ 1703278 w 2080379"/>
              <a:gd name="connsiteY57" fmla="*/ 1453701 h 4103555"/>
              <a:gd name="connsiteX58" fmla="*/ 1708949 w 2080379"/>
              <a:gd name="connsiteY58" fmla="*/ 1381990 h 4103555"/>
              <a:gd name="connsiteX59" fmla="*/ 1703632 w 2080379"/>
              <a:gd name="connsiteY59" fmla="*/ 1323511 h 4103555"/>
              <a:gd name="connsiteX60" fmla="*/ 1666419 w 2080379"/>
              <a:gd name="connsiteY60" fmla="*/ 1227818 h 4103555"/>
              <a:gd name="connsiteX61" fmla="*/ 1645153 w 2080379"/>
              <a:gd name="connsiteY61" fmla="*/ 1153390 h 4103555"/>
              <a:gd name="connsiteX62" fmla="*/ 1591991 w 2080379"/>
              <a:gd name="connsiteY62" fmla="*/ 1105544 h 4103555"/>
              <a:gd name="connsiteX63" fmla="*/ 1549460 w 2080379"/>
              <a:gd name="connsiteY63" fmla="*/ 1057697 h 4103555"/>
              <a:gd name="connsiteX64" fmla="*/ 1469716 w 2080379"/>
              <a:gd name="connsiteY64" fmla="*/ 993902 h 4103555"/>
              <a:gd name="connsiteX65" fmla="*/ 1416553 w 2080379"/>
              <a:gd name="connsiteY65" fmla="*/ 956688 h 4103555"/>
              <a:gd name="connsiteX66" fmla="*/ 1427186 w 2080379"/>
              <a:gd name="connsiteY66" fmla="*/ 914158 h 4103555"/>
              <a:gd name="connsiteX67" fmla="*/ 1443135 w 2080379"/>
              <a:gd name="connsiteY67" fmla="*/ 882260 h 4103555"/>
              <a:gd name="connsiteX68" fmla="*/ 1485665 w 2080379"/>
              <a:gd name="connsiteY68" fmla="*/ 845046 h 4103555"/>
              <a:gd name="connsiteX69" fmla="*/ 1490981 w 2080379"/>
              <a:gd name="connsiteY69" fmla="*/ 802516 h 4103555"/>
              <a:gd name="connsiteX70" fmla="*/ 1490981 w 2080379"/>
              <a:gd name="connsiteY70" fmla="*/ 749353 h 4103555"/>
              <a:gd name="connsiteX71" fmla="*/ 1469716 w 2080379"/>
              <a:gd name="connsiteY71" fmla="*/ 706823 h 4103555"/>
              <a:gd name="connsiteX72" fmla="*/ 1459084 w 2080379"/>
              <a:gd name="connsiteY72" fmla="*/ 669609 h 4103555"/>
              <a:gd name="connsiteX73" fmla="*/ 1475032 w 2080379"/>
              <a:gd name="connsiteY73" fmla="*/ 643028 h 4103555"/>
              <a:gd name="connsiteX74" fmla="*/ 1528195 w 2080379"/>
              <a:gd name="connsiteY74" fmla="*/ 579232 h 4103555"/>
              <a:gd name="connsiteX75" fmla="*/ 1544144 w 2080379"/>
              <a:gd name="connsiteY75" fmla="*/ 536702 h 4103555"/>
              <a:gd name="connsiteX76" fmla="*/ 1579114 w 2080379"/>
              <a:gd name="connsiteY76" fmla="*/ 476570 h 4103555"/>
              <a:gd name="connsiteX77" fmla="*/ 1642673 w 2080379"/>
              <a:gd name="connsiteY77" fmla="*/ 453062 h 4103555"/>
              <a:gd name="connsiteX78" fmla="*/ 1685559 w 2080379"/>
              <a:gd name="connsiteY78" fmla="*/ 423528 h 4103555"/>
              <a:gd name="connsiteX79" fmla="*/ 1733169 w 2080379"/>
              <a:gd name="connsiteY79" fmla="*/ 394110 h 4103555"/>
              <a:gd name="connsiteX80" fmla="*/ 1759748 w 2080379"/>
              <a:gd name="connsiteY80" fmla="*/ 351698 h 4103555"/>
              <a:gd name="connsiteX81" fmla="*/ 1799326 w 2080379"/>
              <a:gd name="connsiteY81" fmla="*/ 297470 h 4103555"/>
              <a:gd name="connsiteX82" fmla="*/ 1809958 w 2080379"/>
              <a:gd name="connsiteY82" fmla="*/ 238990 h 4103555"/>
              <a:gd name="connsiteX83" fmla="*/ 1825907 w 2080379"/>
              <a:gd name="connsiteY83" fmla="*/ 201776 h 4103555"/>
              <a:gd name="connsiteX84" fmla="*/ 1831223 w 2080379"/>
              <a:gd name="connsiteY84" fmla="*/ 180511 h 4103555"/>
              <a:gd name="connsiteX85" fmla="*/ 1863950 w 2080379"/>
              <a:gd name="connsiteY85" fmla="*/ 100299 h 4103555"/>
              <a:gd name="connsiteX86" fmla="*/ 1939555 w 2080379"/>
              <a:gd name="connsiteY86" fmla="*/ 94272 h 4103555"/>
              <a:gd name="connsiteX87" fmla="*/ 1979487 w 2080379"/>
              <a:gd name="connsiteY87" fmla="*/ 44892 h 4103555"/>
              <a:gd name="connsiteX88" fmla="*/ 2032532 w 2080379"/>
              <a:gd name="connsiteY88" fmla="*/ 33669 h 4103555"/>
              <a:gd name="connsiteX89" fmla="*/ 2080379 w 2080379"/>
              <a:gd name="connsiteY89" fmla="*/ 0 h 4103555"/>
              <a:gd name="connsiteX0" fmla="*/ 16607 w 2032532"/>
              <a:gd name="connsiteY0" fmla="*/ 4069886 h 4069886"/>
              <a:gd name="connsiteX1" fmla="*/ 3257 w 2032532"/>
              <a:gd name="connsiteY1" fmla="*/ 3959664 h 4069886"/>
              <a:gd name="connsiteX2" fmla="*/ 76384 w 2032532"/>
              <a:gd name="connsiteY2" fmla="*/ 3888664 h 4069886"/>
              <a:gd name="connsiteX3" fmla="*/ 100484 w 2032532"/>
              <a:gd name="connsiteY3" fmla="*/ 3659481 h 4069886"/>
              <a:gd name="connsiteX4" fmla="*/ 225707 w 2032532"/>
              <a:gd name="connsiteY4" fmla="*/ 3554577 h 4069886"/>
              <a:gd name="connsiteX5" fmla="*/ 298360 w 2032532"/>
              <a:gd name="connsiteY5" fmla="*/ 3529766 h 4069886"/>
              <a:gd name="connsiteX6" fmla="*/ 290207 w 2032532"/>
              <a:gd name="connsiteY6" fmla="*/ 3450852 h 4069886"/>
              <a:gd name="connsiteX7" fmla="*/ 314308 w 2032532"/>
              <a:gd name="connsiteY7" fmla="*/ 3397334 h 4069886"/>
              <a:gd name="connsiteX8" fmla="*/ 312656 w 2032532"/>
              <a:gd name="connsiteY8" fmla="*/ 3352559 h 4069886"/>
              <a:gd name="connsiteX9" fmla="*/ 310767 w 2032532"/>
              <a:gd name="connsiteY9" fmla="*/ 3325977 h 4069886"/>
              <a:gd name="connsiteX10" fmla="*/ 332032 w 2032532"/>
              <a:gd name="connsiteY10" fmla="*/ 3288763 h 4069886"/>
              <a:gd name="connsiteX11" fmla="*/ 363930 w 2032532"/>
              <a:gd name="connsiteY11" fmla="*/ 3240917 h 4069886"/>
              <a:gd name="connsiteX12" fmla="*/ 390512 w 2032532"/>
              <a:gd name="connsiteY12" fmla="*/ 3219652 h 4069886"/>
              <a:gd name="connsiteX13" fmla="*/ 417093 w 2032532"/>
              <a:gd name="connsiteY13" fmla="*/ 3240917 h 4069886"/>
              <a:gd name="connsiteX14" fmla="*/ 433042 w 2032532"/>
              <a:gd name="connsiteY14" fmla="*/ 3214335 h 4069886"/>
              <a:gd name="connsiteX15" fmla="*/ 433042 w 2032532"/>
              <a:gd name="connsiteY15" fmla="*/ 3166489 h 4069886"/>
              <a:gd name="connsiteX16" fmla="*/ 438358 w 2032532"/>
              <a:gd name="connsiteY16" fmla="*/ 3123959 h 4069886"/>
              <a:gd name="connsiteX17" fmla="*/ 480888 w 2032532"/>
              <a:gd name="connsiteY17" fmla="*/ 3060163 h 4069886"/>
              <a:gd name="connsiteX18" fmla="*/ 523419 w 2032532"/>
              <a:gd name="connsiteY18" fmla="*/ 3049531 h 4069886"/>
              <a:gd name="connsiteX19" fmla="*/ 592530 w 2032532"/>
              <a:gd name="connsiteY19" fmla="*/ 3033582 h 4069886"/>
              <a:gd name="connsiteX20" fmla="*/ 645693 w 2032532"/>
              <a:gd name="connsiteY20" fmla="*/ 3028266 h 4069886"/>
              <a:gd name="connsiteX21" fmla="*/ 652548 w 2032532"/>
              <a:gd name="connsiteY21" fmla="*/ 3004993 h 4069886"/>
              <a:gd name="connsiteX22" fmla="*/ 636954 w 2032532"/>
              <a:gd name="connsiteY22" fmla="*/ 2977702 h 4069886"/>
              <a:gd name="connsiteX23" fmla="*/ 660699 w 2032532"/>
              <a:gd name="connsiteY23" fmla="*/ 2948166 h 4069886"/>
              <a:gd name="connsiteX24" fmla="*/ 665898 w 2032532"/>
              <a:gd name="connsiteY24" fmla="*/ 2903156 h 4069886"/>
              <a:gd name="connsiteX25" fmla="*/ 707718 w 2032532"/>
              <a:gd name="connsiteY25" fmla="*/ 2876218 h 4069886"/>
              <a:gd name="connsiteX26" fmla="*/ 705237 w 2032532"/>
              <a:gd name="connsiteY26" fmla="*/ 2802265 h 4069886"/>
              <a:gd name="connsiteX27" fmla="*/ 687045 w 2032532"/>
              <a:gd name="connsiteY27" fmla="*/ 2728547 h 4069886"/>
              <a:gd name="connsiteX28" fmla="*/ 650659 w 2032532"/>
              <a:gd name="connsiteY28" fmla="*/ 2646915 h 4069886"/>
              <a:gd name="connsiteX29" fmla="*/ 586633 w 2032532"/>
              <a:gd name="connsiteY29" fmla="*/ 2593278 h 4069886"/>
              <a:gd name="connsiteX30" fmla="*/ 687993 w 2032532"/>
              <a:gd name="connsiteY30" fmla="*/ 2537398 h 4069886"/>
              <a:gd name="connsiteX31" fmla="*/ 778600 w 2032532"/>
              <a:gd name="connsiteY31" fmla="*/ 2507270 h 4069886"/>
              <a:gd name="connsiteX32" fmla="*/ 853378 w 2032532"/>
              <a:gd name="connsiteY32" fmla="*/ 2544716 h 4069886"/>
              <a:gd name="connsiteX33" fmla="*/ 886691 w 2032532"/>
              <a:gd name="connsiteY33" fmla="*/ 2487065 h 4069886"/>
              <a:gd name="connsiteX34" fmla="*/ 956861 w 2032532"/>
              <a:gd name="connsiteY34" fmla="*/ 2524865 h 4069886"/>
              <a:gd name="connsiteX35" fmla="*/ 1001168 w 2032532"/>
              <a:gd name="connsiteY35" fmla="*/ 2478321 h 4069886"/>
              <a:gd name="connsiteX36" fmla="*/ 1059293 w 2032532"/>
              <a:gd name="connsiteY36" fmla="*/ 2477612 h 4069886"/>
              <a:gd name="connsiteX37" fmla="*/ 1128048 w 2032532"/>
              <a:gd name="connsiteY37" fmla="*/ 2465090 h 4069886"/>
              <a:gd name="connsiteX38" fmla="*/ 1219840 w 2032532"/>
              <a:gd name="connsiteY38" fmla="*/ 2482455 h 4069886"/>
              <a:gd name="connsiteX39" fmla="*/ 1241579 w 2032532"/>
              <a:gd name="connsiteY39" fmla="*/ 2438390 h 4069886"/>
              <a:gd name="connsiteX40" fmla="*/ 1317660 w 2032532"/>
              <a:gd name="connsiteY40" fmla="*/ 2520966 h 4069886"/>
              <a:gd name="connsiteX41" fmla="*/ 1366927 w 2032532"/>
              <a:gd name="connsiteY41" fmla="*/ 2502535 h 4069886"/>
              <a:gd name="connsiteX42" fmla="*/ 1407686 w 2032532"/>
              <a:gd name="connsiteY42" fmla="*/ 2458709 h 4069886"/>
              <a:gd name="connsiteX43" fmla="*/ 1448090 w 2032532"/>
              <a:gd name="connsiteY43" fmla="*/ 2414527 h 4069886"/>
              <a:gd name="connsiteX44" fmla="*/ 1467940 w 2032532"/>
              <a:gd name="connsiteY44" fmla="*/ 2357231 h 4069886"/>
              <a:gd name="connsiteX45" fmla="*/ 1482238 w 2032532"/>
              <a:gd name="connsiteY45" fmla="*/ 2285876 h 4069886"/>
              <a:gd name="connsiteX46" fmla="*/ 1475032 w 2032532"/>
              <a:gd name="connsiteY46" fmla="*/ 2172345 h 4069886"/>
              <a:gd name="connsiteX47" fmla="*/ 1490981 w 2032532"/>
              <a:gd name="connsiteY47" fmla="*/ 2092601 h 4069886"/>
              <a:gd name="connsiteX48" fmla="*/ 1448451 w 2032532"/>
              <a:gd name="connsiteY48" fmla="*/ 2044754 h 4069886"/>
              <a:gd name="connsiteX49" fmla="*/ 1485665 w 2032532"/>
              <a:gd name="connsiteY49" fmla="*/ 1986275 h 4069886"/>
              <a:gd name="connsiteX50" fmla="*/ 1550166 w 2032532"/>
              <a:gd name="connsiteY50" fmla="*/ 1940435 h 4069886"/>
              <a:gd name="connsiteX51" fmla="*/ 1528195 w 2032532"/>
              <a:gd name="connsiteY51" fmla="*/ 1869317 h 4069886"/>
              <a:gd name="connsiteX52" fmla="*/ 1538828 w 2032532"/>
              <a:gd name="connsiteY52" fmla="*/ 1800205 h 4069886"/>
              <a:gd name="connsiteX53" fmla="*/ 1554777 w 2032532"/>
              <a:gd name="connsiteY53" fmla="*/ 1736410 h 4069886"/>
              <a:gd name="connsiteX54" fmla="*/ 1593761 w 2032532"/>
              <a:gd name="connsiteY54" fmla="*/ 1650640 h 4069886"/>
              <a:gd name="connsiteX55" fmla="*/ 1656844 w 2032532"/>
              <a:gd name="connsiteY55" fmla="*/ 1607872 h 4069886"/>
              <a:gd name="connsiteX56" fmla="*/ 1686856 w 2032532"/>
              <a:gd name="connsiteY56" fmla="*/ 1518442 h 4069886"/>
              <a:gd name="connsiteX57" fmla="*/ 1703278 w 2032532"/>
              <a:gd name="connsiteY57" fmla="*/ 1420032 h 4069886"/>
              <a:gd name="connsiteX58" fmla="*/ 1708949 w 2032532"/>
              <a:gd name="connsiteY58" fmla="*/ 1348321 h 4069886"/>
              <a:gd name="connsiteX59" fmla="*/ 1703632 w 2032532"/>
              <a:gd name="connsiteY59" fmla="*/ 1289842 h 4069886"/>
              <a:gd name="connsiteX60" fmla="*/ 1666419 w 2032532"/>
              <a:gd name="connsiteY60" fmla="*/ 1194149 h 4069886"/>
              <a:gd name="connsiteX61" fmla="*/ 1645153 w 2032532"/>
              <a:gd name="connsiteY61" fmla="*/ 1119721 h 4069886"/>
              <a:gd name="connsiteX62" fmla="*/ 1591991 w 2032532"/>
              <a:gd name="connsiteY62" fmla="*/ 1071875 h 4069886"/>
              <a:gd name="connsiteX63" fmla="*/ 1549460 w 2032532"/>
              <a:gd name="connsiteY63" fmla="*/ 1024028 h 4069886"/>
              <a:gd name="connsiteX64" fmla="*/ 1469716 w 2032532"/>
              <a:gd name="connsiteY64" fmla="*/ 960233 h 4069886"/>
              <a:gd name="connsiteX65" fmla="*/ 1416553 w 2032532"/>
              <a:gd name="connsiteY65" fmla="*/ 923019 h 4069886"/>
              <a:gd name="connsiteX66" fmla="*/ 1427186 w 2032532"/>
              <a:gd name="connsiteY66" fmla="*/ 880489 h 4069886"/>
              <a:gd name="connsiteX67" fmla="*/ 1443135 w 2032532"/>
              <a:gd name="connsiteY67" fmla="*/ 848591 h 4069886"/>
              <a:gd name="connsiteX68" fmla="*/ 1485665 w 2032532"/>
              <a:gd name="connsiteY68" fmla="*/ 811377 h 4069886"/>
              <a:gd name="connsiteX69" fmla="*/ 1490981 w 2032532"/>
              <a:gd name="connsiteY69" fmla="*/ 768847 h 4069886"/>
              <a:gd name="connsiteX70" fmla="*/ 1490981 w 2032532"/>
              <a:gd name="connsiteY70" fmla="*/ 715684 h 4069886"/>
              <a:gd name="connsiteX71" fmla="*/ 1469716 w 2032532"/>
              <a:gd name="connsiteY71" fmla="*/ 673154 h 4069886"/>
              <a:gd name="connsiteX72" fmla="*/ 1459084 w 2032532"/>
              <a:gd name="connsiteY72" fmla="*/ 635940 h 4069886"/>
              <a:gd name="connsiteX73" fmla="*/ 1475032 w 2032532"/>
              <a:gd name="connsiteY73" fmla="*/ 609359 h 4069886"/>
              <a:gd name="connsiteX74" fmla="*/ 1528195 w 2032532"/>
              <a:gd name="connsiteY74" fmla="*/ 545563 h 4069886"/>
              <a:gd name="connsiteX75" fmla="*/ 1544144 w 2032532"/>
              <a:gd name="connsiteY75" fmla="*/ 503033 h 4069886"/>
              <a:gd name="connsiteX76" fmla="*/ 1579114 w 2032532"/>
              <a:gd name="connsiteY76" fmla="*/ 442901 h 4069886"/>
              <a:gd name="connsiteX77" fmla="*/ 1642673 w 2032532"/>
              <a:gd name="connsiteY77" fmla="*/ 419393 h 4069886"/>
              <a:gd name="connsiteX78" fmla="*/ 1685559 w 2032532"/>
              <a:gd name="connsiteY78" fmla="*/ 389859 h 4069886"/>
              <a:gd name="connsiteX79" fmla="*/ 1733169 w 2032532"/>
              <a:gd name="connsiteY79" fmla="*/ 360441 h 4069886"/>
              <a:gd name="connsiteX80" fmla="*/ 1759748 w 2032532"/>
              <a:gd name="connsiteY80" fmla="*/ 318029 h 4069886"/>
              <a:gd name="connsiteX81" fmla="*/ 1799326 w 2032532"/>
              <a:gd name="connsiteY81" fmla="*/ 263801 h 4069886"/>
              <a:gd name="connsiteX82" fmla="*/ 1809958 w 2032532"/>
              <a:gd name="connsiteY82" fmla="*/ 205321 h 4069886"/>
              <a:gd name="connsiteX83" fmla="*/ 1825907 w 2032532"/>
              <a:gd name="connsiteY83" fmla="*/ 168107 h 4069886"/>
              <a:gd name="connsiteX84" fmla="*/ 1831223 w 2032532"/>
              <a:gd name="connsiteY84" fmla="*/ 146842 h 4069886"/>
              <a:gd name="connsiteX85" fmla="*/ 1863950 w 2032532"/>
              <a:gd name="connsiteY85" fmla="*/ 66630 h 4069886"/>
              <a:gd name="connsiteX86" fmla="*/ 1939555 w 2032532"/>
              <a:gd name="connsiteY86" fmla="*/ 60603 h 4069886"/>
              <a:gd name="connsiteX87" fmla="*/ 1979487 w 2032532"/>
              <a:gd name="connsiteY87" fmla="*/ 11223 h 4069886"/>
              <a:gd name="connsiteX88" fmla="*/ 2032532 w 2032532"/>
              <a:gd name="connsiteY88" fmla="*/ 0 h 4069886"/>
              <a:gd name="connsiteX0" fmla="*/ 16607 w 1979487"/>
              <a:gd name="connsiteY0" fmla="*/ 4058663 h 4058663"/>
              <a:gd name="connsiteX1" fmla="*/ 3257 w 1979487"/>
              <a:gd name="connsiteY1" fmla="*/ 3948441 h 4058663"/>
              <a:gd name="connsiteX2" fmla="*/ 76384 w 1979487"/>
              <a:gd name="connsiteY2" fmla="*/ 3877441 h 4058663"/>
              <a:gd name="connsiteX3" fmla="*/ 100484 w 1979487"/>
              <a:gd name="connsiteY3" fmla="*/ 3648258 h 4058663"/>
              <a:gd name="connsiteX4" fmla="*/ 225707 w 1979487"/>
              <a:gd name="connsiteY4" fmla="*/ 3543354 h 4058663"/>
              <a:gd name="connsiteX5" fmla="*/ 298360 w 1979487"/>
              <a:gd name="connsiteY5" fmla="*/ 3518543 h 4058663"/>
              <a:gd name="connsiteX6" fmla="*/ 290207 w 1979487"/>
              <a:gd name="connsiteY6" fmla="*/ 3439629 h 4058663"/>
              <a:gd name="connsiteX7" fmla="*/ 314308 w 1979487"/>
              <a:gd name="connsiteY7" fmla="*/ 3386111 h 4058663"/>
              <a:gd name="connsiteX8" fmla="*/ 312656 w 1979487"/>
              <a:gd name="connsiteY8" fmla="*/ 3341336 h 4058663"/>
              <a:gd name="connsiteX9" fmla="*/ 310767 w 1979487"/>
              <a:gd name="connsiteY9" fmla="*/ 3314754 h 4058663"/>
              <a:gd name="connsiteX10" fmla="*/ 332032 w 1979487"/>
              <a:gd name="connsiteY10" fmla="*/ 3277540 h 4058663"/>
              <a:gd name="connsiteX11" fmla="*/ 363930 w 1979487"/>
              <a:gd name="connsiteY11" fmla="*/ 3229694 h 4058663"/>
              <a:gd name="connsiteX12" fmla="*/ 390512 w 1979487"/>
              <a:gd name="connsiteY12" fmla="*/ 3208429 h 4058663"/>
              <a:gd name="connsiteX13" fmla="*/ 417093 w 1979487"/>
              <a:gd name="connsiteY13" fmla="*/ 3229694 h 4058663"/>
              <a:gd name="connsiteX14" fmla="*/ 433042 w 1979487"/>
              <a:gd name="connsiteY14" fmla="*/ 3203112 h 4058663"/>
              <a:gd name="connsiteX15" fmla="*/ 433042 w 1979487"/>
              <a:gd name="connsiteY15" fmla="*/ 3155266 h 4058663"/>
              <a:gd name="connsiteX16" fmla="*/ 438358 w 1979487"/>
              <a:gd name="connsiteY16" fmla="*/ 3112736 h 4058663"/>
              <a:gd name="connsiteX17" fmla="*/ 480888 w 1979487"/>
              <a:gd name="connsiteY17" fmla="*/ 3048940 h 4058663"/>
              <a:gd name="connsiteX18" fmla="*/ 523419 w 1979487"/>
              <a:gd name="connsiteY18" fmla="*/ 3038308 h 4058663"/>
              <a:gd name="connsiteX19" fmla="*/ 592530 w 1979487"/>
              <a:gd name="connsiteY19" fmla="*/ 3022359 h 4058663"/>
              <a:gd name="connsiteX20" fmla="*/ 645693 w 1979487"/>
              <a:gd name="connsiteY20" fmla="*/ 3017043 h 4058663"/>
              <a:gd name="connsiteX21" fmla="*/ 652548 w 1979487"/>
              <a:gd name="connsiteY21" fmla="*/ 2993770 h 4058663"/>
              <a:gd name="connsiteX22" fmla="*/ 636954 w 1979487"/>
              <a:gd name="connsiteY22" fmla="*/ 2966479 h 4058663"/>
              <a:gd name="connsiteX23" fmla="*/ 660699 w 1979487"/>
              <a:gd name="connsiteY23" fmla="*/ 2936943 h 4058663"/>
              <a:gd name="connsiteX24" fmla="*/ 665898 w 1979487"/>
              <a:gd name="connsiteY24" fmla="*/ 2891933 h 4058663"/>
              <a:gd name="connsiteX25" fmla="*/ 707718 w 1979487"/>
              <a:gd name="connsiteY25" fmla="*/ 2864995 h 4058663"/>
              <a:gd name="connsiteX26" fmla="*/ 705237 w 1979487"/>
              <a:gd name="connsiteY26" fmla="*/ 2791042 h 4058663"/>
              <a:gd name="connsiteX27" fmla="*/ 687045 w 1979487"/>
              <a:gd name="connsiteY27" fmla="*/ 2717324 h 4058663"/>
              <a:gd name="connsiteX28" fmla="*/ 650659 w 1979487"/>
              <a:gd name="connsiteY28" fmla="*/ 2635692 h 4058663"/>
              <a:gd name="connsiteX29" fmla="*/ 586633 w 1979487"/>
              <a:gd name="connsiteY29" fmla="*/ 2582055 h 4058663"/>
              <a:gd name="connsiteX30" fmla="*/ 687993 w 1979487"/>
              <a:gd name="connsiteY30" fmla="*/ 2526175 h 4058663"/>
              <a:gd name="connsiteX31" fmla="*/ 778600 w 1979487"/>
              <a:gd name="connsiteY31" fmla="*/ 2496047 h 4058663"/>
              <a:gd name="connsiteX32" fmla="*/ 853378 w 1979487"/>
              <a:gd name="connsiteY32" fmla="*/ 2533493 h 4058663"/>
              <a:gd name="connsiteX33" fmla="*/ 886691 w 1979487"/>
              <a:gd name="connsiteY33" fmla="*/ 2475842 h 4058663"/>
              <a:gd name="connsiteX34" fmla="*/ 956861 w 1979487"/>
              <a:gd name="connsiteY34" fmla="*/ 2513642 h 4058663"/>
              <a:gd name="connsiteX35" fmla="*/ 1001168 w 1979487"/>
              <a:gd name="connsiteY35" fmla="*/ 2467098 h 4058663"/>
              <a:gd name="connsiteX36" fmla="*/ 1059293 w 1979487"/>
              <a:gd name="connsiteY36" fmla="*/ 2466389 h 4058663"/>
              <a:gd name="connsiteX37" fmla="*/ 1128048 w 1979487"/>
              <a:gd name="connsiteY37" fmla="*/ 2453867 h 4058663"/>
              <a:gd name="connsiteX38" fmla="*/ 1219840 w 1979487"/>
              <a:gd name="connsiteY38" fmla="*/ 2471232 h 4058663"/>
              <a:gd name="connsiteX39" fmla="*/ 1241579 w 1979487"/>
              <a:gd name="connsiteY39" fmla="*/ 2427167 h 4058663"/>
              <a:gd name="connsiteX40" fmla="*/ 1317660 w 1979487"/>
              <a:gd name="connsiteY40" fmla="*/ 2509743 h 4058663"/>
              <a:gd name="connsiteX41" fmla="*/ 1366927 w 1979487"/>
              <a:gd name="connsiteY41" fmla="*/ 2491312 h 4058663"/>
              <a:gd name="connsiteX42" fmla="*/ 1407686 w 1979487"/>
              <a:gd name="connsiteY42" fmla="*/ 2447486 h 4058663"/>
              <a:gd name="connsiteX43" fmla="*/ 1448090 w 1979487"/>
              <a:gd name="connsiteY43" fmla="*/ 2403304 h 4058663"/>
              <a:gd name="connsiteX44" fmla="*/ 1467940 w 1979487"/>
              <a:gd name="connsiteY44" fmla="*/ 2346008 h 4058663"/>
              <a:gd name="connsiteX45" fmla="*/ 1482238 w 1979487"/>
              <a:gd name="connsiteY45" fmla="*/ 2274653 h 4058663"/>
              <a:gd name="connsiteX46" fmla="*/ 1475032 w 1979487"/>
              <a:gd name="connsiteY46" fmla="*/ 2161122 h 4058663"/>
              <a:gd name="connsiteX47" fmla="*/ 1490981 w 1979487"/>
              <a:gd name="connsiteY47" fmla="*/ 2081378 h 4058663"/>
              <a:gd name="connsiteX48" fmla="*/ 1448451 w 1979487"/>
              <a:gd name="connsiteY48" fmla="*/ 2033531 h 4058663"/>
              <a:gd name="connsiteX49" fmla="*/ 1485665 w 1979487"/>
              <a:gd name="connsiteY49" fmla="*/ 1975052 h 4058663"/>
              <a:gd name="connsiteX50" fmla="*/ 1550166 w 1979487"/>
              <a:gd name="connsiteY50" fmla="*/ 1929212 h 4058663"/>
              <a:gd name="connsiteX51" fmla="*/ 1528195 w 1979487"/>
              <a:gd name="connsiteY51" fmla="*/ 1858094 h 4058663"/>
              <a:gd name="connsiteX52" fmla="*/ 1538828 w 1979487"/>
              <a:gd name="connsiteY52" fmla="*/ 1788982 h 4058663"/>
              <a:gd name="connsiteX53" fmla="*/ 1554777 w 1979487"/>
              <a:gd name="connsiteY53" fmla="*/ 1725187 h 4058663"/>
              <a:gd name="connsiteX54" fmla="*/ 1593761 w 1979487"/>
              <a:gd name="connsiteY54" fmla="*/ 1639417 h 4058663"/>
              <a:gd name="connsiteX55" fmla="*/ 1656844 w 1979487"/>
              <a:gd name="connsiteY55" fmla="*/ 1596649 h 4058663"/>
              <a:gd name="connsiteX56" fmla="*/ 1686856 w 1979487"/>
              <a:gd name="connsiteY56" fmla="*/ 1507219 h 4058663"/>
              <a:gd name="connsiteX57" fmla="*/ 1703278 w 1979487"/>
              <a:gd name="connsiteY57" fmla="*/ 1408809 h 4058663"/>
              <a:gd name="connsiteX58" fmla="*/ 1708949 w 1979487"/>
              <a:gd name="connsiteY58" fmla="*/ 1337098 h 4058663"/>
              <a:gd name="connsiteX59" fmla="*/ 1703632 w 1979487"/>
              <a:gd name="connsiteY59" fmla="*/ 1278619 h 4058663"/>
              <a:gd name="connsiteX60" fmla="*/ 1666419 w 1979487"/>
              <a:gd name="connsiteY60" fmla="*/ 1182926 h 4058663"/>
              <a:gd name="connsiteX61" fmla="*/ 1645153 w 1979487"/>
              <a:gd name="connsiteY61" fmla="*/ 1108498 h 4058663"/>
              <a:gd name="connsiteX62" fmla="*/ 1591991 w 1979487"/>
              <a:gd name="connsiteY62" fmla="*/ 1060652 h 4058663"/>
              <a:gd name="connsiteX63" fmla="*/ 1549460 w 1979487"/>
              <a:gd name="connsiteY63" fmla="*/ 1012805 h 4058663"/>
              <a:gd name="connsiteX64" fmla="*/ 1469716 w 1979487"/>
              <a:gd name="connsiteY64" fmla="*/ 949010 h 4058663"/>
              <a:gd name="connsiteX65" fmla="*/ 1416553 w 1979487"/>
              <a:gd name="connsiteY65" fmla="*/ 911796 h 4058663"/>
              <a:gd name="connsiteX66" fmla="*/ 1427186 w 1979487"/>
              <a:gd name="connsiteY66" fmla="*/ 869266 h 4058663"/>
              <a:gd name="connsiteX67" fmla="*/ 1443135 w 1979487"/>
              <a:gd name="connsiteY67" fmla="*/ 837368 h 4058663"/>
              <a:gd name="connsiteX68" fmla="*/ 1485665 w 1979487"/>
              <a:gd name="connsiteY68" fmla="*/ 800154 h 4058663"/>
              <a:gd name="connsiteX69" fmla="*/ 1490981 w 1979487"/>
              <a:gd name="connsiteY69" fmla="*/ 757624 h 4058663"/>
              <a:gd name="connsiteX70" fmla="*/ 1490981 w 1979487"/>
              <a:gd name="connsiteY70" fmla="*/ 704461 h 4058663"/>
              <a:gd name="connsiteX71" fmla="*/ 1469716 w 1979487"/>
              <a:gd name="connsiteY71" fmla="*/ 661931 h 4058663"/>
              <a:gd name="connsiteX72" fmla="*/ 1459084 w 1979487"/>
              <a:gd name="connsiteY72" fmla="*/ 624717 h 4058663"/>
              <a:gd name="connsiteX73" fmla="*/ 1475032 w 1979487"/>
              <a:gd name="connsiteY73" fmla="*/ 598136 h 4058663"/>
              <a:gd name="connsiteX74" fmla="*/ 1528195 w 1979487"/>
              <a:gd name="connsiteY74" fmla="*/ 534340 h 4058663"/>
              <a:gd name="connsiteX75" fmla="*/ 1544144 w 1979487"/>
              <a:gd name="connsiteY75" fmla="*/ 491810 h 4058663"/>
              <a:gd name="connsiteX76" fmla="*/ 1579114 w 1979487"/>
              <a:gd name="connsiteY76" fmla="*/ 431678 h 4058663"/>
              <a:gd name="connsiteX77" fmla="*/ 1642673 w 1979487"/>
              <a:gd name="connsiteY77" fmla="*/ 408170 h 4058663"/>
              <a:gd name="connsiteX78" fmla="*/ 1685559 w 1979487"/>
              <a:gd name="connsiteY78" fmla="*/ 378636 h 4058663"/>
              <a:gd name="connsiteX79" fmla="*/ 1733169 w 1979487"/>
              <a:gd name="connsiteY79" fmla="*/ 349218 h 4058663"/>
              <a:gd name="connsiteX80" fmla="*/ 1759748 w 1979487"/>
              <a:gd name="connsiteY80" fmla="*/ 306806 h 4058663"/>
              <a:gd name="connsiteX81" fmla="*/ 1799326 w 1979487"/>
              <a:gd name="connsiteY81" fmla="*/ 252578 h 4058663"/>
              <a:gd name="connsiteX82" fmla="*/ 1809958 w 1979487"/>
              <a:gd name="connsiteY82" fmla="*/ 194098 h 4058663"/>
              <a:gd name="connsiteX83" fmla="*/ 1825907 w 1979487"/>
              <a:gd name="connsiteY83" fmla="*/ 156884 h 4058663"/>
              <a:gd name="connsiteX84" fmla="*/ 1831223 w 1979487"/>
              <a:gd name="connsiteY84" fmla="*/ 135619 h 4058663"/>
              <a:gd name="connsiteX85" fmla="*/ 1863950 w 1979487"/>
              <a:gd name="connsiteY85" fmla="*/ 55407 h 4058663"/>
              <a:gd name="connsiteX86" fmla="*/ 1939555 w 1979487"/>
              <a:gd name="connsiteY86" fmla="*/ 49380 h 4058663"/>
              <a:gd name="connsiteX87" fmla="*/ 1979487 w 1979487"/>
              <a:gd name="connsiteY87" fmla="*/ 0 h 4058663"/>
              <a:gd name="connsiteX0" fmla="*/ 16607 w 1939555"/>
              <a:gd name="connsiteY0" fmla="*/ 4009283 h 4009283"/>
              <a:gd name="connsiteX1" fmla="*/ 3257 w 1939555"/>
              <a:gd name="connsiteY1" fmla="*/ 3899061 h 4009283"/>
              <a:gd name="connsiteX2" fmla="*/ 76384 w 1939555"/>
              <a:gd name="connsiteY2" fmla="*/ 3828061 h 4009283"/>
              <a:gd name="connsiteX3" fmla="*/ 100484 w 1939555"/>
              <a:gd name="connsiteY3" fmla="*/ 3598878 h 4009283"/>
              <a:gd name="connsiteX4" fmla="*/ 225707 w 1939555"/>
              <a:gd name="connsiteY4" fmla="*/ 3493974 h 4009283"/>
              <a:gd name="connsiteX5" fmla="*/ 298360 w 1939555"/>
              <a:gd name="connsiteY5" fmla="*/ 3469163 h 4009283"/>
              <a:gd name="connsiteX6" fmla="*/ 290207 w 1939555"/>
              <a:gd name="connsiteY6" fmla="*/ 3390249 h 4009283"/>
              <a:gd name="connsiteX7" fmla="*/ 314308 w 1939555"/>
              <a:gd name="connsiteY7" fmla="*/ 3336731 h 4009283"/>
              <a:gd name="connsiteX8" fmla="*/ 312656 w 1939555"/>
              <a:gd name="connsiteY8" fmla="*/ 3291956 h 4009283"/>
              <a:gd name="connsiteX9" fmla="*/ 310767 w 1939555"/>
              <a:gd name="connsiteY9" fmla="*/ 3265374 h 4009283"/>
              <a:gd name="connsiteX10" fmla="*/ 332032 w 1939555"/>
              <a:gd name="connsiteY10" fmla="*/ 3228160 h 4009283"/>
              <a:gd name="connsiteX11" fmla="*/ 363930 w 1939555"/>
              <a:gd name="connsiteY11" fmla="*/ 3180314 h 4009283"/>
              <a:gd name="connsiteX12" fmla="*/ 390512 w 1939555"/>
              <a:gd name="connsiteY12" fmla="*/ 3159049 h 4009283"/>
              <a:gd name="connsiteX13" fmla="*/ 417093 w 1939555"/>
              <a:gd name="connsiteY13" fmla="*/ 3180314 h 4009283"/>
              <a:gd name="connsiteX14" fmla="*/ 433042 w 1939555"/>
              <a:gd name="connsiteY14" fmla="*/ 3153732 h 4009283"/>
              <a:gd name="connsiteX15" fmla="*/ 433042 w 1939555"/>
              <a:gd name="connsiteY15" fmla="*/ 3105886 h 4009283"/>
              <a:gd name="connsiteX16" fmla="*/ 438358 w 1939555"/>
              <a:gd name="connsiteY16" fmla="*/ 3063356 h 4009283"/>
              <a:gd name="connsiteX17" fmla="*/ 480888 w 1939555"/>
              <a:gd name="connsiteY17" fmla="*/ 2999560 h 4009283"/>
              <a:gd name="connsiteX18" fmla="*/ 523419 w 1939555"/>
              <a:gd name="connsiteY18" fmla="*/ 2988928 h 4009283"/>
              <a:gd name="connsiteX19" fmla="*/ 592530 w 1939555"/>
              <a:gd name="connsiteY19" fmla="*/ 2972979 h 4009283"/>
              <a:gd name="connsiteX20" fmla="*/ 645693 w 1939555"/>
              <a:gd name="connsiteY20" fmla="*/ 2967663 h 4009283"/>
              <a:gd name="connsiteX21" fmla="*/ 652548 w 1939555"/>
              <a:gd name="connsiteY21" fmla="*/ 2944390 h 4009283"/>
              <a:gd name="connsiteX22" fmla="*/ 636954 w 1939555"/>
              <a:gd name="connsiteY22" fmla="*/ 2917099 h 4009283"/>
              <a:gd name="connsiteX23" fmla="*/ 660699 w 1939555"/>
              <a:gd name="connsiteY23" fmla="*/ 2887563 h 4009283"/>
              <a:gd name="connsiteX24" fmla="*/ 665898 w 1939555"/>
              <a:gd name="connsiteY24" fmla="*/ 2842553 h 4009283"/>
              <a:gd name="connsiteX25" fmla="*/ 707718 w 1939555"/>
              <a:gd name="connsiteY25" fmla="*/ 2815615 h 4009283"/>
              <a:gd name="connsiteX26" fmla="*/ 705237 w 1939555"/>
              <a:gd name="connsiteY26" fmla="*/ 2741662 h 4009283"/>
              <a:gd name="connsiteX27" fmla="*/ 687045 w 1939555"/>
              <a:gd name="connsiteY27" fmla="*/ 2667944 h 4009283"/>
              <a:gd name="connsiteX28" fmla="*/ 650659 w 1939555"/>
              <a:gd name="connsiteY28" fmla="*/ 2586312 h 4009283"/>
              <a:gd name="connsiteX29" fmla="*/ 586633 w 1939555"/>
              <a:gd name="connsiteY29" fmla="*/ 2532675 h 4009283"/>
              <a:gd name="connsiteX30" fmla="*/ 687993 w 1939555"/>
              <a:gd name="connsiteY30" fmla="*/ 2476795 h 4009283"/>
              <a:gd name="connsiteX31" fmla="*/ 778600 w 1939555"/>
              <a:gd name="connsiteY31" fmla="*/ 2446667 h 4009283"/>
              <a:gd name="connsiteX32" fmla="*/ 853378 w 1939555"/>
              <a:gd name="connsiteY32" fmla="*/ 2484113 h 4009283"/>
              <a:gd name="connsiteX33" fmla="*/ 886691 w 1939555"/>
              <a:gd name="connsiteY33" fmla="*/ 2426462 h 4009283"/>
              <a:gd name="connsiteX34" fmla="*/ 956861 w 1939555"/>
              <a:gd name="connsiteY34" fmla="*/ 2464262 h 4009283"/>
              <a:gd name="connsiteX35" fmla="*/ 1001168 w 1939555"/>
              <a:gd name="connsiteY35" fmla="*/ 2417718 h 4009283"/>
              <a:gd name="connsiteX36" fmla="*/ 1059293 w 1939555"/>
              <a:gd name="connsiteY36" fmla="*/ 2417009 h 4009283"/>
              <a:gd name="connsiteX37" fmla="*/ 1128048 w 1939555"/>
              <a:gd name="connsiteY37" fmla="*/ 2404487 h 4009283"/>
              <a:gd name="connsiteX38" fmla="*/ 1219840 w 1939555"/>
              <a:gd name="connsiteY38" fmla="*/ 2421852 h 4009283"/>
              <a:gd name="connsiteX39" fmla="*/ 1241579 w 1939555"/>
              <a:gd name="connsiteY39" fmla="*/ 2377787 h 4009283"/>
              <a:gd name="connsiteX40" fmla="*/ 1317660 w 1939555"/>
              <a:gd name="connsiteY40" fmla="*/ 2460363 h 4009283"/>
              <a:gd name="connsiteX41" fmla="*/ 1366927 w 1939555"/>
              <a:gd name="connsiteY41" fmla="*/ 2441932 h 4009283"/>
              <a:gd name="connsiteX42" fmla="*/ 1407686 w 1939555"/>
              <a:gd name="connsiteY42" fmla="*/ 2398106 h 4009283"/>
              <a:gd name="connsiteX43" fmla="*/ 1448090 w 1939555"/>
              <a:gd name="connsiteY43" fmla="*/ 2353924 h 4009283"/>
              <a:gd name="connsiteX44" fmla="*/ 1467940 w 1939555"/>
              <a:gd name="connsiteY44" fmla="*/ 2296628 h 4009283"/>
              <a:gd name="connsiteX45" fmla="*/ 1482238 w 1939555"/>
              <a:gd name="connsiteY45" fmla="*/ 2225273 h 4009283"/>
              <a:gd name="connsiteX46" fmla="*/ 1475032 w 1939555"/>
              <a:gd name="connsiteY46" fmla="*/ 2111742 h 4009283"/>
              <a:gd name="connsiteX47" fmla="*/ 1490981 w 1939555"/>
              <a:gd name="connsiteY47" fmla="*/ 2031998 h 4009283"/>
              <a:gd name="connsiteX48" fmla="*/ 1448451 w 1939555"/>
              <a:gd name="connsiteY48" fmla="*/ 1984151 h 4009283"/>
              <a:gd name="connsiteX49" fmla="*/ 1485665 w 1939555"/>
              <a:gd name="connsiteY49" fmla="*/ 1925672 h 4009283"/>
              <a:gd name="connsiteX50" fmla="*/ 1550166 w 1939555"/>
              <a:gd name="connsiteY50" fmla="*/ 1879832 h 4009283"/>
              <a:gd name="connsiteX51" fmla="*/ 1528195 w 1939555"/>
              <a:gd name="connsiteY51" fmla="*/ 1808714 h 4009283"/>
              <a:gd name="connsiteX52" fmla="*/ 1538828 w 1939555"/>
              <a:gd name="connsiteY52" fmla="*/ 1739602 h 4009283"/>
              <a:gd name="connsiteX53" fmla="*/ 1554777 w 1939555"/>
              <a:gd name="connsiteY53" fmla="*/ 1675807 h 4009283"/>
              <a:gd name="connsiteX54" fmla="*/ 1593761 w 1939555"/>
              <a:gd name="connsiteY54" fmla="*/ 1590037 h 4009283"/>
              <a:gd name="connsiteX55" fmla="*/ 1656844 w 1939555"/>
              <a:gd name="connsiteY55" fmla="*/ 1547269 h 4009283"/>
              <a:gd name="connsiteX56" fmla="*/ 1686856 w 1939555"/>
              <a:gd name="connsiteY56" fmla="*/ 1457839 h 4009283"/>
              <a:gd name="connsiteX57" fmla="*/ 1703278 w 1939555"/>
              <a:gd name="connsiteY57" fmla="*/ 1359429 h 4009283"/>
              <a:gd name="connsiteX58" fmla="*/ 1708949 w 1939555"/>
              <a:gd name="connsiteY58" fmla="*/ 1287718 h 4009283"/>
              <a:gd name="connsiteX59" fmla="*/ 1703632 w 1939555"/>
              <a:gd name="connsiteY59" fmla="*/ 1229239 h 4009283"/>
              <a:gd name="connsiteX60" fmla="*/ 1666419 w 1939555"/>
              <a:gd name="connsiteY60" fmla="*/ 1133546 h 4009283"/>
              <a:gd name="connsiteX61" fmla="*/ 1645153 w 1939555"/>
              <a:gd name="connsiteY61" fmla="*/ 1059118 h 4009283"/>
              <a:gd name="connsiteX62" fmla="*/ 1591991 w 1939555"/>
              <a:gd name="connsiteY62" fmla="*/ 1011272 h 4009283"/>
              <a:gd name="connsiteX63" fmla="*/ 1549460 w 1939555"/>
              <a:gd name="connsiteY63" fmla="*/ 963425 h 4009283"/>
              <a:gd name="connsiteX64" fmla="*/ 1469716 w 1939555"/>
              <a:gd name="connsiteY64" fmla="*/ 899630 h 4009283"/>
              <a:gd name="connsiteX65" fmla="*/ 1416553 w 1939555"/>
              <a:gd name="connsiteY65" fmla="*/ 862416 h 4009283"/>
              <a:gd name="connsiteX66" fmla="*/ 1427186 w 1939555"/>
              <a:gd name="connsiteY66" fmla="*/ 819886 h 4009283"/>
              <a:gd name="connsiteX67" fmla="*/ 1443135 w 1939555"/>
              <a:gd name="connsiteY67" fmla="*/ 787988 h 4009283"/>
              <a:gd name="connsiteX68" fmla="*/ 1485665 w 1939555"/>
              <a:gd name="connsiteY68" fmla="*/ 750774 h 4009283"/>
              <a:gd name="connsiteX69" fmla="*/ 1490981 w 1939555"/>
              <a:gd name="connsiteY69" fmla="*/ 708244 h 4009283"/>
              <a:gd name="connsiteX70" fmla="*/ 1490981 w 1939555"/>
              <a:gd name="connsiteY70" fmla="*/ 655081 h 4009283"/>
              <a:gd name="connsiteX71" fmla="*/ 1469716 w 1939555"/>
              <a:gd name="connsiteY71" fmla="*/ 612551 h 4009283"/>
              <a:gd name="connsiteX72" fmla="*/ 1459084 w 1939555"/>
              <a:gd name="connsiteY72" fmla="*/ 575337 h 4009283"/>
              <a:gd name="connsiteX73" fmla="*/ 1475032 w 1939555"/>
              <a:gd name="connsiteY73" fmla="*/ 548756 h 4009283"/>
              <a:gd name="connsiteX74" fmla="*/ 1528195 w 1939555"/>
              <a:gd name="connsiteY74" fmla="*/ 484960 h 4009283"/>
              <a:gd name="connsiteX75" fmla="*/ 1544144 w 1939555"/>
              <a:gd name="connsiteY75" fmla="*/ 442430 h 4009283"/>
              <a:gd name="connsiteX76" fmla="*/ 1579114 w 1939555"/>
              <a:gd name="connsiteY76" fmla="*/ 382298 h 4009283"/>
              <a:gd name="connsiteX77" fmla="*/ 1642673 w 1939555"/>
              <a:gd name="connsiteY77" fmla="*/ 358790 h 4009283"/>
              <a:gd name="connsiteX78" fmla="*/ 1685559 w 1939555"/>
              <a:gd name="connsiteY78" fmla="*/ 329256 h 4009283"/>
              <a:gd name="connsiteX79" fmla="*/ 1733169 w 1939555"/>
              <a:gd name="connsiteY79" fmla="*/ 299838 h 4009283"/>
              <a:gd name="connsiteX80" fmla="*/ 1759748 w 1939555"/>
              <a:gd name="connsiteY80" fmla="*/ 257426 h 4009283"/>
              <a:gd name="connsiteX81" fmla="*/ 1799326 w 1939555"/>
              <a:gd name="connsiteY81" fmla="*/ 203198 h 4009283"/>
              <a:gd name="connsiteX82" fmla="*/ 1809958 w 1939555"/>
              <a:gd name="connsiteY82" fmla="*/ 144718 h 4009283"/>
              <a:gd name="connsiteX83" fmla="*/ 1825907 w 1939555"/>
              <a:gd name="connsiteY83" fmla="*/ 107504 h 4009283"/>
              <a:gd name="connsiteX84" fmla="*/ 1831223 w 1939555"/>
              <a:gd name="connsiteY84" fmla="*/ 86239 h 4009283"/>
              <a:gd name="connsiteX85" fmla="*/ 1863950 w 1939555"/>
              <a:gd name="connsiteY85" fmla="*/ 6027 h 4009283"/>
              <a:gd name="connsiteX86" fmla="*/ 1939555 w 1939555"/>
              <a:gd name="connsiteY86" fmla="*/ 0 h 4009283"/>
              <a:gd name="connsiteX0" fmla="*/ 16607 w 1863950"/>
              <a:gd name="connsiteY0" fmla="*/ 4003256 h 4003256"/>
              <a:gd name="connsiteX1" fmla="*/ 3257 w 1863950"/>
              <a:gd name="connsiteY1" fmla="*/ 3893034 h 4003256"/>
              <a:gd name="connsiteX2" fmla="*/ 76384 w 1863950"/>
              <a:gd name="connsiteY2" fmla="*/ 3822034 h 4003256"/>
              <a:gd name="connsiteX3" fmla="*/ 100484 w 1863950"/>
              <a:gd name="connsiteY3" fmla="*/ 3592851 h 4003256"/>
              <a:gd name="connsiteX4" fmla="*/ 225707 w 1863950"/>
              <a:gd name="connsiteY4" fmla="*/ 3487947 h 4003256"/>
              <a:gd name="connsiteX5" fmla="*/ 298360 w 1863950"/>
              <a:gd name="connsiteY5" fmla="*/ 3463136 h 4003256"/>
              <a:gd name="connsiteX6" fmla="*/ 290207 w 1863950"/>
              <a:gd name="connsiteY6" fmla="*/ 3384222 h 4003256"/>
              <a:gd name="connsiteX7" fmla="*/ 314308 w 1863950"/>
              <a:gd name="connsiteY7" fmla="*/ 3330704 h 4003256"/>
              <a:gd name="connsiteX8" fmla="*/ 312656 w 1863950"/>
              <a:gd name="connsiteY8" fmla="*/ 3285929 h 4003256"/>
              <a:gd name="connsiteX9" fmla="*/ 310767 w 1863950"/>
              <a:gd name="connsiteY9" fmla="*/ 3259347 h 4003256"/>
              <a:gd name="connsiteX10" fmla="*/ 332032 w 1863950"/>
              <a:gd name="connsiteY10" fmla="*/ 3222133 h 4003256"/>
              <a:gd name="connsiteX11" fmla="*/ 363930 w 1863950"/>
              <a:gd name="connsiteY11" fmla="*/ 3174287 h 4003256"/>
              <a:gd name="connsiteX12" fmla="*/ 390512 w 1863950"/>
              <a:gd name="connsiteY12" fmla="*/ 3153022 h 4003256"/>
              <a:gd name="connsiteX13" fmla="*/ 417093 w 1863950"/>
              <a:gd name="connsiteY13" fmla="*/ 3174287 h 4003256"/>
              <a:gd name="connsiteX14" fmla="*/ 433042 w 1863950"/>
              <a:gd name="connsiteY14" fmla="*/ 3147705 h 4003256"/>
              <a:gd name="connsiteX15" fmla="*/ 433042 w 1863950"/>
              <a:gd name="connsiteY15" fmla="*/ 3099859 h 4003256"/>
              <a:gd name="connsiteX16" fmla="*/ 438358 w 1863950"/>
              <a:gd name="connsiteY16" fmla="*/ 3057329 h 4003256"/>
              <a:gd name="connsiteX17" fmla="*/ 480888 w 1863950"/>
              <a:gd name="connsiteY17" fmla="*/ 2993533 h 4003256"/>
              <a:gd name="connsiteX18" fmla="*/ 523419 w 1863950"/>
              <a:gd name="connsiteY18" fmla="*/ 2982901 h 4003256"/>
              <a:gd name="connsiteX19" fmla="*/ 592530 w 1863950"/>
              <a:gd name="connsiteY19" fmla="*/ 2966952 h 4003256"/>
              <a:gd name="connsiteX20" fmla="*/ 645693 w 1863950"/>
              <a:gd name="connsiteY20" fmla="*/ 2961636 h 4003256"/>
              <a:gd name="connsiteX21" fmla="*/ 652548 w 1863950"/>
              <a:gd name="connsiteY21" fmla="*/ 2938363 h 4003256"/>
              <a:gd name="connsiteX22" fmla="*/ 636954 w 1863950"/>
              <a:gd name="connsiteY22" fmla="*/ 2911072 h 4003256"/>
              <a:gd name="connsiteX23" fmla="*/ 660699 w 1863950"/>
              <a:gd name="connsiteY23" fmla="*/ 2881536 h 4003256"/>
              <a:gd name="connsiteX24" fmla="*/ 665898 w 1863950"/>
              <a:gd name="connsiteY24" fmla="*/ 2836526 h 4003256"/>
              <a:gd name="connsiteX25" fmla="*/ 707718 w 1863950"/>
              <a:gd name="connsiteY25" fmla="*/ 2809588 h 4003256"/>
              <a:gd name="connsiteX26" fmla="*/ 705237 w 1863950"/>
              <a:gd name="connsiteY26" fmla="*/ 2735635 h 4003256"/>
              <a:gd name="connsiteX27" fmla="*/ 687045 w 1863950"/>
              <a:gd name="connsiteY27" fmla="*/ 2661917 h 4003256"/>
              <a:gd name="connsiteX28" fmla="*/ 650659 w 1863950"/>
              <a:gd name="connsiteY28" fmla="*/ 2580285 h 4003256"/>
              <a:gd name="connsiteX29" fmla="*/ 586633 w 1863950"/>
              <a:gd name="connsiteY29" fmla="*/ 2526648 h 4003256"/>
              <a:gd name="connsiteX30" fmla="*/ 687993 w 1863950"/>
              <a:gd name="connsiteY30" fmla="*/ 2470768 h 4003256"/>
              <a:gd name="connsiteX31" fmla="*/ 778600 w 1863950"/>
              <a:gd name="connsiteY31" fmla="*/ 2440640 h 4003256"/>
              <a:gd name="connsiteX32" fmla="*/ 853378 w 1863950"/>
              <a:gd name="connsiteY32" fmla="*/ 2478086 h 4003256"/>
              <a:gd name="connsiteX33" fmla="*/ 886691 w 1863950"/>
              <a:gd name="connsiteY33" fmla="*/ 2420435 h 4003256"/>
              <a:gd name="connsiteX34" fmla="*/ 956861 w 1863950"/>
              <a:gd name="connsiteY34" fmla="*/ 2458235 h 4003256"/>
              <a:gd name="connsiteX35" fmla="*/ 1001168 w 1863950"/>
              <a:gd name="connsiteY35" fmla="*/ 2411691 h 4003256"/>
              <a:gd name="connsiteX36" fmla="*/ 1059293 w 1863950"/>
              <a:gd name="connsiteY36" fmla="*/ 2410982 h 4003256"/>
              <a:gd name="connsiteX37" fmla="*/ 1128048 w 1863950"/>
              <a:gd name="connsiteY37" fmla="*/ 2398460 h 4003256"/>
              <a:gd name="connsiteX38" fmla="*/ 1219840 w 1863950"/>
              <a:gd name="connsiteY38" fmla="*/ 2415825 h 4003256"/>
              <a:gd name="connsiteX39" fmla="*/ 1241579 w 1863950"/>
              <a:gd name="connsiteY39" fmla="*/ 2371760 h 4003256"/>
              <a:gd name="connsiteX40" fmla="*/ 1317660 w 1863950"/>
              <a:gd name="connsiteY40" fmla="*/ 2454336 h 4003256"/>
              <a:gd name="connsiteX41" fmla="*/ 1366927 w 1863950"/>
              <a:gd name="connsiteY41" fmla="*/ 2435905 h 4003256"/>
              <a:gd name="connsiteX42" fmla="*/ 1407686 w 1863950"/>
              <a:gd name="connsiteY42" fmla="*/ 2392079 h 4003256"/>
              <a:gd name="connsiteX43" fmla="*/ 1448090 w 1863950"/>
              <a:gd name="connsiteY43" fmla="*/ 2347897 h 4003256"/>
              <a:gd name="connsiteX44" fmla="*/ 1467940 w 1863950"/>
              <a:gd name="connsiteY44" fmla="*/ 2290601 h 4003256"/>
              <a:gd name="connsiteX45" fmla="*/ 1482238 w 1863950"/>
              <a:gd name="connsiteY45" fmla="*/ 2219246 h 4003256"/>
              <a:gd name="connsiteX46" fmla="*/ 1475032 w 1863950"/>
              <a:gd name="connsiteY46" fmla="*/ 2105715 h 4003256"/>
              <a:gd name="connsiteX47" fmla="*/ 1490981 w 1863950"/>
              <a:gd name="connsiteY47" fmla="*/ 2025971 h 4003256"/>
              <a:gd name="connsiteX48" fmla="*/ 1448451 w 1863950"/>
              <a:gd name="connsiteY48" fmla="*/ 1978124 h 4003256"/>
              <a:gd name="connsiteX49" fmla="*/ 1485665 w 1863950"/>
              <a:gd name="connsiteY49" fmla="*/ 1919645 h 4003256"/>
              <a:gd name="connsiteX50" fmla="*/ 1550166 w 1863950"/>
              <a:gd name="connsiteY50" fmla="*/ 1873805 h 4003256"/>
              <a:gd name="connsiteX51" fmla="*/ 1528195 w 1863950"/>
              <a:gd name="connsiteY51" fmla="*/ 1802687 h 4003256"/>
              <a:gd name="connsiteX52" fmla="*/ 1538828 w 1863950"/>
              <a:gd name="connsiteY52" fmla="*/ 1733575 h 4003256"/>
              <a:gd name="connsiteX53" fmla="*/ 1554777 w 1863950"/>
              <a:gd name="connsiteY53" fmla="*/ 1669780 h 4003256"/>
              <a:gd name="connsiteX54" fmla="*/ 1593761 w 1863950"/>
              <a:gd name="connsiteY54" fmla="*/ 1584010 h 4003256"/>
              <a:gd name="connsiteX55" fmla="*/ 1656844 w 1863950"/>
              <a:gd name="connsiteY55" fmla="*/ 1541242 h 4003256"/>
              <a:gd name="connsiteX56" fmla="*/ 1686856 w 1863950"/>
              <a:gd name="connsiteY56" fmla="*/ 1451812 h 4003256"/>
              <a:gd name="connsiteX57" fmla="*/ 1703278 w 1863950"/>
              <a:gd name="connsiteY57" fmla="*/ 1353402 h 4003256"/>
              <a:gd name="connsiteX58" fmla="*/ 1708949 w 1863950"/>
              <a:gd name="connsiteY58" fmla="*/ 1281691 h 4003256"/>
              <a:gd name="connsiteX59" fmla="*/ 1703632 w 1863950"/>
              <a:gd name="connsiteY59" fmla="*/ 1223212 h 4003256"/>
              <a:gd name="connsiteX60" fmla="*/ 1666419 w 1863950"/>
              <a:gd name="connsiteY60" fmla="*/ 1127519 h 4003256"/>
              <a:gd name="connsiteX61" fmla="*/ 1645153 w 1863950"/>
              <a:gd name="connsiteY61" fmla="*/ 1053091 h 4003256"/>
              <a:gd name="connsiteX62" fmla="*/ 1591991 w 1863950"/>
              <a:gd name="connsiteY62" fmla="*/ 1005245 h 4003256"/>
              <a:gd name="connsiteX63" fmla="*/ 1549460 w 1863950"/>
              <a:gd name="connsiteY63" fmla="*/ 957398 h 4003256"/>
              <a:gd name="connsiteX64" fmla="*/ 1469716 w 1863950"/>
              <a:gd name="connsiteY64" fmla="*/ 893603 h 4003256"/>
              <a:gd name="connsiteX65" fmla="*/ 1416553 w 1863950"/>
              <a:gd name="connsiteY65" fmla="*/ 856389 h 4003256"/>
              <a:gd name="connsiteX66" fmla="*/ 1427186 w 1863950"/>
              <a:gd name="connsiteY66" fmla="*/ 813859 h 4003256"/>
              <a:gd name="connsiteX67" fmla="*/ 1443135 w 1863950"/>
              <a:gd name="connsiteY67" fmla="*/ 781961 h 4003256"/>
              <a:gd name="connsiteX68" fmla="*/ 1485665 w 1863950"/>
              <a:gd name="connsiteY68" fmla="*/ 744747 h 4003256"/>
              <a:gd name="connsiteX69" fmla="*/ 1490981 w 1863950"/>
              <a:gd name="connsiteY69" fmla="*/ 702217 h 4003256"/>
              <a:gd name="connsiteX70" fmla="*/ 1490981 w 1863950"/>
              <a:gd name="connsiteY70" fmla="*/ 649054 h 4003256"/>
              <a:gd name="connsiteX71" fmla="*/ 1469716 w 1863950"/>
              <a:gd name="connsiteY71" fmla="*/ 606524 h 4003256"/>
              <a:gd name="connsiteX72" fmla="*/ 1459084 w 1863950"/>
              <a:gd name="connsiteY72" fmla="*/ 569310 h 4003256"/>
              <a:gd name="connsiteX73" fmla="*/ 1475032 w 1863950"/>
              <a:gd name="connsiteY73" fmla="*/ 542729 h 4003256"/>
              <a:gd name="connsiteX74" fmla="*/ 1528195 w 1863950"/>
              <a:gd name="connsiteY74" fmla="*/ 478933 h 4003256"/>
              <a:gd name="connsiteX75" fmla="*/ 1544144 w 1863950"/>
              <a:gd name="connsiteY75" fmla="*/ 436403 h 4003256"/>
              <a:gd name="connsiteX76" fmla="*/ 1579114 w 1863950"/>
              <a:gd name="connsiteY76" fmla="*/ 376271 h 4003256"/>
              <a:gd name="connsiteX77" fmla="*/ 1642673 w 1863950"/>
              <a:gd name="connsiteY77" fmla="*/ 352763 h 4003256"/>
              <a:gd name="connsiteX78" fmla="*/ 1685559 w 1863950"/>
              <a:gd name="connsiteY78" fmla="*/ 323229 h 4003256"/>
              <a:gd name="connsiteX79" fmla="*/ 1733169 w 1863950"/>
              <a:gd name="connsiteY79" fmla="*/ 293811 h 4003256"/>
              <a:gd name="connsiteX80" fmla="*/ 1759748 w 1863950"/>
              <a:gd name="connsiteY80" fmla="*/ 251399 h 4003256"/>
              <a:gd name="connsiteX81" fmla="*/ 1799326 w 1863950"/>
              <a:gd name="connsiteY81" fmla="*/ 197171 h 4003256"/>
              <a:gd name="connsiteX82" fmla="*/ 1809958 w 1863950"/>
              <a:gd name="connsiteY82" fmla="*/ 138691 h 4003256"/>
              <a:gd name="connsiteX83" fmla="*/ 1825907 w 1863950"/>
              <a:gd name="connsiteY83" fmla="*/ 101477 h 4003256"/>
              <a:gd name="connsiteX84" fmla="*/ 1831223 w 1863950"/>
              <a:gd name="connsiteY84" fmla="*/ 80212 h 4003256"/>
              <a:gd name="connsiteX85" fmla="*/ 1863950 w 1863950"/>
              <a:gd name="connsiteY85" fmla="*/ 0 h 4003256"/>
              <a:gd name="connsiteX0" fmla="*/ 16607 w 1831223"/>
              <a:gd name="connsiteY0" fmla="*/ 3923044 h 3923044"/>
              <a:gd name="connsiteX1" fmla="*/ 3257 w 1831223"/>
              <a:gd name="connsiteY1" fmla="*/ 3812822 h 3923044"/>
              <a:gd name="connsiteX2" fmla="*/ 76384 w 1831223"/>
              <a:gd name="connsiteY2" fmla="*/ 3741822 h 3923044"/>
              <a:gd name="connsiteX3" fmla="*/ 100484 w 1831223"/>
              <a:gd name="connsiteY3" fmla="*/ 3512639 h 3923044"/>
              <a:gd name="connsiteX4" fmla="*/ 225707 w 1831223"/>
              <a:gd name="connsiteY4" fmla="*/ 3407735 h 3923044"/>
              <a:gd name="connsiteX5" fmla="*/ 298360 w 1831223"/>
              <a:gd name="connsiteY5" fmla="*/ 3382924 h 3923044"/>
              <a:gd name="connsiteX6" fmla="*/ 290207 w 1831223"/>
              <a:gd name="connsiteY6" fmla="*/ 3304010 h 3923044"/>
              <a:gd name="connsiteX7" fmla="*/ 314308 w 1831223"/>
              <a:gd name="connsiteY7" fmla="*/ 3250492 h 3923044"/>
              <a:gd name="connsiteX8" fmla="*/ 312656 w 1831223"/>
              <a:gd name="connsiteY8" fmla="*/ 3205717 h 3923044"/>
              <a:gd name="connsiteX9" fmla="*/ 310767 w 1831223"/>
              <a:gd name="connsiteY9" fmla="*/ 3179135 h 3923044"/>
              <a:gd name="connsiteX10" fmla="*/ 332032 w 1831223"/>
              <a:gd name="connsiteY10" fmla="*/ 3141921 h 3923044"/>
              <a:gd name="connsiteX11" fmla="*/ 363930 w 1831223"/>
              <a:gd name="connsiteY11" fmla="*/ 3094075 h 3923044"/>
              <a:gd name="connsiteX12" fmla="*/ 390512 w 1831223"/>
              <a:gd name="connsiteY12" fmla="*/ 3072810 h 3923044"/>
              <a:gd name="connsiteX13" fmla="*/ 417093 w 1831223"/>
              <a:gd name="connsiteY13" fmla="*/ 3094075 h 3923044"/>
              <a:gd name="connsiteX14" fmla="*/ 433042 w 1831223"/>
              <a:gd name="connsiteY14" fmla="*/ 3067493 h 3923044"/>
              <a:gd name="connsiteX15" fmla="*/ 433042 w 1831223"/>
              <a:gd name="connsiteY15" fmla="*/ 3019647 h 3923044"/>
              <a:gd name="connsiteX16" fmla="*/ 438358 w 1831223"/>
              <a:gd name="connsiteY16" fmla="*/ 2977117 h 3923044"/>
              <a:gd name="connsiteX17" fmla="*/ 480888 w 1831223"/>
              <a:gd name="connsiteY17" fmla="*/ 2913321 h 3923044"/>
              <a:gd name="connsiteX18" fmla="*/ 523419 w 1831223"/>
              <a:gd name="connsiteY18" fmla="*/ 2902689 h 3923044"/>
              <a:gd name="connsiteX19" fmla="*/ 592530 w 1831223"/>
              <a:gd name="connsiteY19" fmla="*/ 2886740 h 3923044"/>
              <a:gd name="connsiteX20" fmla="*/ 645693 w 1831223"/>
              <a:gd name="connsiteY20" fmla="*/ 2881424 h 3923044"/>
              <a:gd name="connsiteX21" fmla="*/ 652548 w 1831223"/>
              <a:gd name="connsiteY21" fmla="*/ 2858151 h 3923044"/>
              <a:gd name="connsiteX22" fmla="*/ 636954 w 1831223"/>
              <a:gd name="connsiteY22" fmla="*/ 2830860 h 3923044"/>
              <a:gd name="connsiteX23" fmla="*/ 660699 w 1831223"/>
              <a:gd name="connsiteY23" fmla="*/ 2801324 h 3923044"/>
              <a:gd name="connsiteX24" fmla="*/ 665898 w 1831223"/>
              <a:gd name="connsiteY24" fmla="*/ 2756314 h 3923044"/>
              <a:gd name="connsiteX25" fmla="*/ 707718 w 1831223"/>
              <a:gd name="connsiteY25" fmla="*/ 2729376 h 3923044"/>
              <a:gd name="connsiteX26" fmla="*/ 705237 w 1831223"/>
              <a:gd name="connsiteY26" fmla="*/ 2655423 h 3923044"/>
              <a:gd name="connsiteX27" fmla="*/ 687045 w 1831223"/>
              <a:gd name="connsiteY27" fmla="*/ 2581705 h 3923044"/>
              <a:gd name="connsiteX28" fmla="*/ 650659 w 1831223"/>
              <a:gd name="connsiteY28" fmla="*/ 2500073 h 3923044"/>
              <a:gd name="connsiteX29" fmla="*/ 586633 w 1831223"/>
              <a:gd name="connsiteY29" fmla="*/ 2446436 h 3923044"/>
              <a:gd name="connsiteX30" fmla="*/ 687993 w 1831223"/>
              <a:gd name="connsiteY30" fmla="*/ 2390556 h 3923044"/>
              <a:gd name="connsiteX31" fmla="*/ 778600 w 1831223"/>
              <a:gd name="connsiteY31" fmla="*/ 2360428 h 3923044"/>
              <a:gd name="connsiteX32" fmla="*/ 853378 w 1831223"/>
              <a:gd name="connsiteY32" fmla="*/ 2397874 h 3923044"/>
              <a:gd name="connsiteX33" fmla="*/ 886691 w 1831223"/>
              <a:gd name="connsiteY33" fmla="*/ 2340223 h 3923044"/>
              <a:gd name="connsiteX34" fmla="*/ 956861 w 1831223"/>
              <a:gd name="connsiteY34" fmla="*/ 2378023 h 3923044"/>
              <a:gd name="connsiteX35" fmla="*/ 1001168 w 1831223"/>
              <a:gd name="connsiteY35" fmla="*/ 2331479 h 3923044"/>
              <a:gd name="connsiteX36" fmla="*/ 1059293 w 1831223"/>
              <a:gd name="connsiteY36" fmla="*/ 2330770 h 3923044"/>
              <a:gd name="connsiteX37" fmla="*/ 1128048 w 1831223"/>
              <a:gd name="connsiteY37" fmla="*/ 2318248 h 3923044"/>
              <a:gd name="connsiteX38" fmla="*/ 1219840 w 1831223"/>
              <a:gd name="connsiteY38" fmla="*/ 2335613 h 3923044"/>
              <a:gd name="connsiteX39" fmla="*/ 1241579 w 1831223"/>
              <a:gd name="connsiteY39" fmla="*/ 2291548 h 3923044"/>
              <a:gd name="connsiteX40" fmla="*/ 1317660 w 1831223"/>
              <a:gd name="connsiteY40" fmla="*/ 2374124 h 3923044"/>
              <a:gd name="connsiteX41" fmla="*/ 1366927 w 1831223"/>
              <a:gd name="connsiteY41" fmla="*/ 2355693 h 3923044"/>
              <a:gd name="connsiteX42" fmla="*/ 1407686 w 1831223"/>
              <a:gd name="connsiteY42" fmla="*/ 2311867 h 3923044"/>
              <a:gd name="connsiteX43" fmla="*/ 1448090 w 1831223"/>
              <a:gd name="connsiteY43" fmla="*/ 2267685 h 3923044"/>
              <a:gd name="connsiteX44" fmla="*/ 1467940 w 1831223"/>
              <a:gd name="connsiteY44" fmla="*/ 2210389 h 3923044"/>
              <a:gd name="connsiteX45" fmla="*/ 1482238 w 1831223"/>
              <a:gd name="connsiteY45" fmla="*/ 2139034 h 3923044"/>
              <a:gd name="connsiteX46" fmla="*/ 1475032 w 1831223"/>
              <a:gd name="connsiteY46" fmla="*/ 2025503 h 3923044"/>
              <a:gd name="connsiteX47" fmla="*/ 1490981 w 1831223"/>
              <a:gd name="connsiteY47" fmla="*/ 1945759 h 3923044"/>
              <a:gd name="connsiteX48" fmla="*/ 1448451 w 1831223"/>
              <a:gd name="connsiteY48" fmla="*/ 1897912 h 3923044"/>
              <a:gd name="connsiteX49" fmla="*/ 1485665 w 1831223"/>
              <a:gd name="connsiteY49" fmla="*/ 1839433 h 3923044"/>
              <a:gd name="connsiteX50" fmla="*/ 1550166 w 1831223"/>
              <a:gd name="connsiteY50" fmla="*/ 1793593 h 3923044"/>
              <a:gd name="connsiteX51" fmla="*/ 1528195 w 1831223"/>
              <a:gd name="connsiteY51" fmla="*/ 1722475 h 3923044"/>
              <a:gd name="connsiteX52" fmla="*/ 1538828 w 1831223"/>
              <a:gd name="connsiteY52" fmla="*/ 1653363 h 3923044"/>
              <a:gd name="connsiteX53" fmla="*/ 1554777 w 1831223"/>
              <a:gd name="connsiteY53" fmla="*/ 1589568 h 3923044"/>
              <a:gd name="connsiteX54" fmla="*/ 1593761 w 1831223"/>
              <a:gd name="connsiteY54" fmla="*/ 1503798 h 3923044"/>
              <a:gd name="connsiteX55" fmla="*/ 1656844 w 1831223"/>
              <a:gd name="connsiteY55" fmla="*/ 1461030 h 3923044"/>
              <a:gd name="connsiteX56" fmla="*/ 1686856 w 1831223"/>
              <a:gd name="connsiteY56" fmla="*/ 1371600 h 3923044"/>
              <a:gd name="connsiteX57" fmla="*/ 1703278 w 1831223"/>
              <a:gd name="connsiteY57" fmla="*/ 1273190 h 3923044"/>
              <a:gd name="connsiteX58" fmla="*/ 1708949 w 1831223"/>
              <a:gd name="connsiteY58" fmla="*/ 1201479 h 3923044"/>
              <a:gd name="connsiteX59" fmla="*/ 1703632 w 1831223"/>
              <a:gd name="connsiteY59" fmla="*/ 1143000 h 3923044"/>
              <a:gd name="connsiteX60" fmla="*/ 1666419 w 1831223"/>
              <a:gd name="connsiteY60" fmla="*/ 1047307 h 3923044"/>
              <a:gd name="connsiteX61" fmla="*/ 1645153 w 1831223"/>
              <a:gd name="connsiteY61" fmla="*/ 972879 h 3923044"/>
              <a:gd name="connsiteX62" fmla="*/ 1591991 w 1831223"/>
              <a:gd name="connsiteY62" fmla="*/ 925033 h 3923044"/>
              <a:gd name="connsiteX63" fmla="*/ 1549460 w 1831223"/>
              <a:gd name="connsiteY63" fmla="*/ 877186 h 3923044"/>
              <a:gd name="connsiteX64" fmla="*/ 1469716 w 1831223"/>
              <a:gd name="connsiteY64" fmla="*/ 813391 h 3923044"/>
              <a:gd name="connsiteX65" fmla="*/ 1416553 w 1831223"/>
              <a:gd name="connsiteY65" fmla="*/ 776177 h 3923044"/>
              <a:gd name="connsiteX66" fmla="*/ 1427186 w 1831223"/>
              <a:gd name="connsiteY66" fmla="*/ 733647 h 3923044"/>
              <a:gd name="connsiteX67" fmla="*/ 1443135 w 1831223"/>
              <a:gd name="connsiteY67" fmla="*/ 701749 h 3923044"/>
              <a:gd name="connsiteX68" fmla="*/ 1485665 w 1831223"/>
              <a:gd name="connsiteY68" fmla="*/ 664535 h 3923044"/>
              <a:gd name="connsiteX69" fmla="*/ 1490981 w 1831223"/>
              <a:gd name="connsiteY69" fmla="*/ 622005 h 3923044"/>
              <a:gd name="connsiteX70" fmla="*/ 1490981 w 1831223"/>
              <a:gd name="connsiteY70" fmla="*/ 568842 h 3923044"/>
              <a:gd name="connsiteX71" fmla="*/ 1469716 w 1831223"/>
              <a:gd name="connsiteY71" fmla="*/ 526312 h 3923044"/>
              <a:gd name="connsiteX72" fmla="*/ 1459084 w 1831223"/>
              <a:gd name="connsiteY72" fmla="*/ 489098 h 3923044"/>
              <a:gd name="connsiteX73" fmla="*/ 1475032 w 1831223"/>
              <a:gd name="connsiteY73" fmla="*/ 462517 h 3923044"/>
              <a:gd name="connsiteX74" fmla="*/ 1528195 w 1831223"/>
              <a:gd name="connsiteY74" fmla="*/ 398721 h 3923044"/>
              <a:gd name="connsiteX75" fmla="*/ 1544144 w 1831223"/>
              <a:gd name="connsiteY75" fmla="*/ 356191 h 3923044"/>
              <a:gd name="connsiteX76" fmla="*/ 1579114 w 1831223"/>
              <a:gd name="connsiteY76" fmla="*/ 296059 h 3923044"/>
              <a:gd name="connsiteX77" fmla="*/ 1642673 w 1831223"/>
              <a:gd name="connsiteY77" fmla="*/ 272551 h 3923044"/>
              <a:gd name="connsiteX78" fmla="*/ 1685559 w 1831223"/>
              <a:gd name="connsiteY78" fmla="*/ 243017 h 3923044"/>
              <a:gd name="connsiteX79" fmla="*/ 1733169 w 1831223"/>
              <a:gd name="connsiteY79" fmla="*/ 213599 h 3923044"/>
              <a:gd name="connsiteX80" fmla="*/ 1759748 w 1831223"/>
              <a:gd name="connsiteY80" fmla="*/ 171187 h 3923044"/>
              <a:gd name="connsiteX81" fmla="*/ 1799326 w 1831223"/>
              <a:gd name="connsiteY81" fmla="*/ 116959 h 3923044"/>
              <a:gd name="connsiteX82" fmla="*/ 1809958 w 1831223"/>
              <a:gd name="connsiteY82" fmla="*/ 58479 h 3923044"/>
              <a:gd name="connsiteX83" fmla="*/ 1825907 w 1831223"/>
              <a:gd name="connsiteY83" fmla="*/ 21265 h 3923044"/>
              <a:gd name="connsiteX84" fmla="*/ 1831223 w 1831223"/>
              <a:gd name="connsiteY84" fmla="*/ 0 h 3923044"/>
              <a:gd name="connsiteX0" fmla="*/ 16607 w 1825907"/>
              <a:gd name="connsiteY0" fmla="*/ 3901779 h 3901779"/>
              <a:gd name="connsiteX1" fmla="*/ 3257 w 1825907"/>
              <a:gd name="connsiteY1" fmla="*/ 3791557 h 3901779"/>
              <a:gd name="connsiteX2" fmla="*/ 76384 w 1825907"/>
              <a:gd name="connsiteY2" fmla="*/ 3720557 h 3901779"/>
              <a:gd name="connsiteX3" fmla="*/ 100484 w 1825907"/>
              <a:gd name="connsiteY3" fmla="*/ 3491374 h 3901779"/>
              <a:gd name="connsiteX4" fmla="*/ 225707 w 1825907"/>
              <a:gd name="connsiteY4" fmla="*/ 3386470 h 3901779"/>
              <a:gd name="connsiteX5" fmla="*/ 298360 w 1825907"/>
              <a:gd name="connsiteY5" fmla="*/ 3361659 h 3901779"/>
              <a:gd name="connsiteX6" fmla="*/ 290207 w 1825907"/>
              <a:gd name="connsiteY6" fmla="*/ 3282745 h 3901779"/>
              <a:gd name="connsiteX7" fmla="*/ 314308 w 1825907"/>
              <a:gd name="connsiteY7" fmla="*/ 3229227 h 3901779"/>
              <a:gd name="connsiteX8" fmla="*/ 312656 w 1825907"/>
              <a:gd name="connsiteY8" fmla="*/ 3184452 h 3901779"/>
              <a:gd name="connsiteX9" fmla="*/ 310767 w 1825907"/>
              <a:gd name="connsiteY9" fmla="*/ 3157870 h 3901779"/>
              <a:gd name="connsiteX10" fmla="*/ 332032 w 1825907"/>
              <a:gd name="connsiteY10" fmla="*/ 3120656 h 3901779"/>
              <a:gd name="connsiteX11" fmla="*/ 363930 w 1825907"/>
              <a:gd name="connsiteY11" fmla="*/ 3072810 h 3901779"/>
              <a:gd name="connsiteX12" fmla="*/ 390512 w 1825907"/>
              <a:gd name="connsiteY12" fmla="*/ 3051545 h 3901779"/>
              <a:gd name="connsiteX13" fmla="*/ 417093 w 1825907"/>
              <a:gd name="connsiteY13" fmla="*/ 3072810 h 3901779"/>
              <a:gd name="connsiteX14" fmla="*/ 433042 w 1825907"/>
              <a:gd name="connsiteY14" fmla="*/ 3046228 h 3901779"/>
              <a:gd name="connsiteX15" fmla="*/ 433042 w 1825907"/>
              <a:gd name="connsiteY15" fmla="*/ 2998382 h 3901779"/>
              <a:gd name="connsiteX16" fmla="*/ 438358 w 1825907"/>
              <a:gd name="connsiteY16" fmla="*/ 2955852 h 3901779"/>
              <a:gd name="connsiteX17" fmla="*/ 480888 w 1825907"/>
              <a:gd name="connsiteY17" fmla="*/ 2892056 h 3901779"/>
              <a:gd name="connsiteX18" fmla="*/ 523419 w 1825907"/>
              <a:gd name="connsiteY18" fmla="*/ 2881424 h 3901779"/>
              <a:gd name="connsiteX19" fmla="*/ 592530 w 1825907"/>
              <a:gd name="connsiteY19" fmla="*/ 2865475 h 3901779"/>
              <a:gd name="connsiteX20" fmla="*/ 645693 w 1825907"/>
              <a:gd name="connsiteY20" fmla="*/ 2860159 h 3901779"/>
              <a:gd name="connsiteX21" fmla="*/ 652548 w 1825907"/>
              <a:gd name="connsiteY21" fmla="*/ 2836886 h 3901779"/>
              <a:gd name="connsiteX22" fmla="*/ 636954 w 1825907"/>
              <a:gd name="connsiteY22" fmla="*/ 2809595 h 3901779"/>
              <a:gd name="connsiteX23" fmla="*/ 660699 w 1825907"/>
              <a:gd name="connsiteY23" fmla="*/ 2780059 h 3901779"/>
              <a:gd name="connsiteX24" fmla="*/ 665898 w 1825907"/>
              <a:gd name="connsiteY24" fmla="*/ 2735049 h 3901779"/>
              <a:gd name="connsiteX25" fmla="*/ 707718 w 1825907"/>
              <a:gd name="connsiteY25" fmla="*/ 2708111 h 3901779"/>
              <a:gd name="connsiteX26" fmla="*/ 705237 w 1825907"/>
              <a:gd name="connsiteY26" fmla="*/ 2634158 h 3901779"/>
              <a:gd name="connsiteX27" fmla="*/ 687045 w 1825907"/>
              <a:gd name="connsiteY27" fmla="*/ 2560440 h 3901779"/>
              <a:gd name="connsiteX28" fmla="*/ 650659 w 1825907"/>
              <a:gd name="connsiteY28" fmla="*/ 2478808 h 3901779"/>
              <a:gd name="connsiteX29" fmla="*/ 586633 w 1825907"/>
              <a:gd name="connsiteY29" fmla="*/ 2425171 h 3901779"/>
              <a:gd name="connsiteX30" fmla="*/ 687993 w 1825907"/>
              <a:gd name="connsiteY30" fmla="*/ 2369291 h 3901779"/>
              <a:gd name="connsiteX31" fmla="*/ 778600 w 1825907"/>
              <a:gd name="connsiteY31" fmla="*/ 2339163 h 3901779"/>
              <a:gd name="connsiteX32" fmla="*/ 853378 w 1825907"/>
              <a:gd name="connsiteY32" fmla="*/ 2376609 h 3901779"/>
              <a:gd name="connsiteX33" fmla="*/ 886691 w 1825907"/>
              <a:gd name="connsiteY33" fmla="*/ 2318958 h 3901779"/>
              <a:gd name="connsiteX34" fmla="*/ 956861 w 1825907"/>
              <a:gd name="connsiteY34" fmla="*/ 2356758 h 3901779"/>
              <a:gd name="connsiteX35" fmla="*/ 1001168 w 1825907"/>
              <a:gd name="connsiteY35" fmla="*/ 2310214 h 3901779"/>
              <a:gd name="connsiteX36" fmla="*/ 1059293 w 1825907"/>
              <a:gd name="connsiteY36" fmla="*/ 2309505 h 3901779"/>
              <a:gd name="connsiteX37" fmla="*/ 1128048 w 1825907"/>
              <a:gd name="connsiteY37" fmla="*/ 2296983 h 3901779"/>
              <a:gd name="connsiteX38" fmla="*/ 1219840 w 1825907"/>
              <a:gd name="connsiteY38" fmla="*/ 2314348 h 3901779"/>
              <a:gd name="connsiteX39" fmla="*/ 1241579 w 1825907"/>
              <a:gd name="connsiteY39" fmla="*/ 2270283 h 3901779"/>
              <a:gd name="connsiteX40" fmla="*/ 1317660 w 1825907"/>
              <a:gd name="connsiteY40" fmla="*/ 2352859 h 3901779"/>
              <a:gd name="connsiteX41" fmla="*/ 1366927 w 1825907"/>
              <a:gd name="connsiteY41" fmla="*/ 2334428 h 3901779"/>
              <a:gd name="connsiteX42" fmla="*/ 1407686 w 1825907"/>
              <a:gd name="connsiteY42" fmla="*/ 2290602 h 3901779"/>
              <a:gd name="connsiteX43" fmla="*/ 1448090 w 1825907"/>
              <a:gd name="connsiteY43" fmla="*/ 2246420 h 3901779"/>
              <a:gd name="connsiteX44" fmla="*/ 1467940 w 1825907"/>
              <a:gd name="connsiteY44" fmla="*/ 2189124 h 3901779"/>
              <a:gd name="connsiteX45" fmla="*/ 1482238 w 1825907"/>
              <a:gd name="connsiteY45" fmla="*/ 2117769 h 3901779"/>
              <a:gd name="connsiteX46" fmla="*/ 1475032 w 1825907"/>
              <a:gd name="connsiteY46" fmla="*/ 2004238 h 3901779"/>
              <a:gd name="connsiteX47" fmla="*/ 1490981 w 1825907"/>
              <a:gd name="connsiteY47" fmla="*/ 1924494 h 3901779"/>
              <a:gd name="connsiteX48" fmla="*/ 1448451 w 1825907"/>
              <a:gd name="connsiteY48" fmla="*/ 1876647 h 3901779"/>
              <a:gd name="connsiteX49" fmla="*/ 1485665 w 1825907"/>
              <a:gd name="connsiteY49" fmla="*/ 1818168 h 3901779"/>
              <a:gd name="connsiteX50" fmla="*/ 1550166 w 1825907"/>
              <a:gd name="connsiteY50" fmla="*/ 1772328 h 3901779"/>
              <a:gd name="connsiteX51" fmla="*/ 1528195 w 1825907"/>
              <a:gd name="connsiteY51" fmla="*/ 1701210 h 3901779"/>
              <a:gd name="connsiteX52" fmla="*/ 1538828 w 1825907"/>
              <a:gd name="connsiteY52" fmla="*/ 1632098 h 3901779"/>
              <a:gd name="connsiteX53" fmla="*/ 1554777 w 1825907"/>
              <a:gd name="connsiteY53" fmla="*/ 1568303 h 3901779"/>
              <a:gd name="connsiteX54" fmla="*/ 1593761 w 1825907"/>
              <a:gd name="connsiteY54" fmla="*/ 1482533 h 3901779"/>
              <a:gd name="connsiteX55" fmla="*/ 1656844 w 1825907"/>
              <a:gd name="connsiteY55" fmla="*/ 1439765 h 3901779"/>
              <a:gd name="connsiteX56" fmla="*/ 1686856 w 1825907"/>
              <a:gd name="connsiteY56" fmla="*/ 1350335 h 3901779"/>
              <a:gd name="connsiteX57" fmla="*/ 1703278 w 1825907"/>
              <a:gd name="connsiteY57" fmla="*/ 1251925 h 3901779"/>
              <a:gd name="connsiteX58" fmla="*/ 1708949 w 1825907"/>
              <a:gd name="connsiteY58" fmla="*/ 1180214 h 3901779"/>
              <a:gd name="connsiteX59" fmla="*/ 1703632 w 1825907"/>
              <a:gd name="connsiteY59" fmla="*/ 1121735 h 3901779"/>
              <a:gd name="connsiteX60" fmla="*/ 1666419 w 1825907"/>
              <a:gd name="connsiteY60" fmla="*/ 1026042 h 3901779"/>
              <a:gd name="connsiteX61" fmla="*/ 1645153 w 1825907"/>
              <a:gd name="connsiteY61" fmla="*/ 951614 h 3901779"/>
              <a:gd name="connsiteX62" fmla="*/ 1591991 w 1825907"/>
              <a:gd name="connsiteY62" fmla="*/ 903768 h 3901779"/>
              <a:gd name="connsiteX63" fmla="*/ 1549460 w 1825907"/>
              <a:gd name="connsiteY63" fmla="*/ 855921 h 3901779"/>
              <a:gd name="connsiteX64" fmla="*/ 1469716 w 1825907"/>
              <a:gd name="connsiteY64" fmla="*/ 792126 h 3901779"/>
              <a:gd name="connsiteX65" fmla="*/ 1416553 w 1825907"/>
              <a:gd name="connsiteY65" fmla="*/ 754912 h 3901779"/>
              <a:gd name="connsiteX66" fmla="*/ 1427186 w 1825907"/>
              <a:gd name="connsiteY66" fmla="*/ 712382 h 3901779"/>
              <a:gd name="connsiteX67" fmla="*/ 1443135 w 1825907"/>
              <a:gd name="connsiteY67" fmla="*/ 680484 h 3901779"/>
              <a:gd name="connsiteX68" fmla="*/ 1485665 w 1825907"/>
              <a:gd name="connsiteY68" fmla="*/ 643270 h 3901779"/>
              <a:gd name="connsiteX69" fmla="*/ 1490981 w 1825907"/>
              <a:gd name="connsiteY69" fmla="*/ 600740 h 3901779"/>
              <a:gd name="connsiteX70" fmla="*/ 1490981 w 1825907"/>
              <a:gd name="connsiteY70" fmla="*/ 547577 h 3901779"/>
              <a:gd name="connsiteX71" fmla="*/ 1469716 w 1825907"/>
              <a:gd name="connsiteY71" fmla="*/ 505047 h 3901779"/>
              <a:gd name="connsiteX72" fmla="*/ 1459084 w 1825907"/>
              <a:gd name="connsiteY72" fmla="*/ 467833 h 3901779"/>
              <a:gd name="connsiteX73" fmla="*/ 1475032 w 1825907"/>
              <a:gd name="connsiteY73" fmla="*/ 441252 h 3901779"/>
              <a:gd name="connsiteX74" fmla="*/ 1528195 w 1825907"/>
              <a:gd name="connsiteY74" fmla="*/ 377456 h 3901779"/>
              <a:gd name="connsiteX75" fmla="*/ 1544144 w 1825907"/>
              <a:gd name="connsiteY75" fmla="*/ 334926 h 3901779"/>
              <a:gd name="connsiteX76" fmla="*/ 1579114 w 1825907"/>
              <a:gd name="connsiteY76" fmla="*/ 274794 h 3901779"/>
              <a:gd name="connsiteX77" fmla="*/ 1642673 w 1825907"/>
              <a:gd name="connsiteY77" fmla="*/ 251286 h 3901779"/>
              <a:gd name="connsiteX78" fmla="*/ 1685559 w 1825907"/>
              <a:gd name="connsiteY78" fmla="*/ 221752 h 3901779"/>
              <a:gd name="connsiteX79" fmla="*/ 1733169 w 1825907"/>
              <a:gd name="connsiteY79" fmla="*/ 192334 h 3901779"/>
              <a:gd name="connsiteX80" fmla="*/ 1759748 w 1825907"/>
              <a:gd name="connsiteY80" fmla="*/ 149922 h 3901779"/>
              <a:gd name="connsiteX81" fmla="*/ 1799326 w 1825907"/>
              <a:gd name="connsiteY81" fmla="*/ 95694 h 3901779"/>
              <a:gd name="connsiteX82" fmla="*/ 1809958 w 1825907"/>
              <a:gd name="connsiteY82" fmla="*/ 37214 h 3901779"/>
              <a:gd name="connsiteX83" fmla="*/ 1825907 w 1825907"/>
              <a:gd name="connsiteY83" fmla="*/ 0 h 3901779"/>
              <a:gd name="connsiteX0" fmla="*/ 16607 w 1809958"/>
              <a:gd name="connsiteY0" fmla="*/ 3864565 h 3864565"/>
              <a:gd name="connsiteX1" fmla="*/ 3257 w 1809958"/>
              <a:gd name="connsiteY1" fmla="*/ 3754343 h 3864565"/>
              <a:gd name="connsiteX2" fmla="*/ 76384 w 1809958"/>
              <a:gd name="connsiteY2" fmla="*/ 3683343 h 3864565"/>
              <a:gd name="connsiteX3" fmla="*/ 100484 w 1809958"/>
              <a:gd name="connsiteY3" fmla="*/ 3454160 h 3864565"/>
              <a:gd name="connsiteX4" fmla="*/ 225707 w 1809958"/>
              <a:gd name="connsiteY4" fmla="*/ 3349256 h 3864565"/>
              <a:gd name="connsiteX5" fmla="*/ 298360 w 1809958"/>
              <a:gd name="connsiteY5" fmla="*/ 3324445 h 3864565"/>
              <a:gd name="connsiteX6" fmla="*/ 290207 w 1809958"/>
              <a:gd name="connsiteY6" fmla="*/ 3245531 h 3864565"/>
              <a:gd name="connsiteX7" fmla="*/ 314308 w 1809958"/>
              <a:gd name="connsiteY7" fmla="*/ 3192013 h 3864565"/>
              <a:gd name="connsiteX8" fmla="*/ 312656 w 1809958"/>
              <a:gd name="connsiteY8" fmla="*/ 3147238 h 3864565"/>
              <a:gd name="connsiteX9" fmla="*/ 310767 w 1809958"/>
              <a:gd name="connsiteY9" fmla="*/ 3120656 h 3864565"/>
              <a:gd name="connsiteX10" fmla="*/ 332032 w 1809958"/>
              <a:gd name="connsiteY10" fmla="*/ 3083442 h 3864565"/>
              <a:gd name="connsiteX11" fmla="*/ 363930 w 1809958"/>
              <a:gd name="connsiteY11" fmla="*/ 3035596 h 3864565"/>
              <a:gd name="connsiteX12" fmla="*/ 390512 w 1809958"/>
              <a:gd name="connsiteY12" fmla="*/ 3014331 h 3864565"/>
              <a:gd name="connsiteX13" fmla="*/ 417093 w 1809958"/>
              <a:gd name="connsiteY13" fmla="*/ 3035596 h 3864565"/>
              <a:gd name="connsiteX14" fmla="*/ 433042 w 1809958"/>
              <a:gd name="connsiteY14" fmla="*/ 3009014 h 3864565"/>
              <a:gd name="connsiteX15" fmla="*/ 433042 w 1809958"/>
              <a:gd name="connsiteY15" fmla="*/ 2961168 h 3864565"/>
              <a:gd name="connsiteX16" fmla="*/ 438358 w 1809958"/>
              <a:gd name="connsiteY16" fmla="*/ 2918638 h 3864565"/>
              <a:gd name="connsiteX17" fmla="*/ 480888 w 1809958"/>
              <a:gd name="connsiteY17" fmla="*/ 2854842 h 3864565"/>
              <a:gd name="connsiteX18" fmla="*/ 523419 w 1809958"/>
              <a:gd name="connsiteY18" fmla="*/ 2844210 h 3864565"/>
              <a:gd name="connsiteX19" fmla="*/ 592530 w 1809958"/>
              <a:gd name="connsiteY19" fmla="*/ 2828261 h 3864565"/>
              <a:gd name="connsiteX20" fmla="*/ 645693 w 1809958"/>
              <a:gd name="connsiteY20" fmla="*/ 2822945 h 3864565"/>
              <a:gd name="connsiteX21" fmla="*/ 652548 w 1809958"/>
              <a:gd name="connsiteY21" fmla="*/ 2799672 h 3864565"/>
              <a:gd name="connsiteX22" fmla="*/ 636954 w 1809958"/>
              <a:gd name="connsiteY22" fmla="*/ 2772381 h 3864565"/>
              <a:gd name="connsiteX23" fmla="*/ 660699 w 1809958"/>
              <a:gd name="connsiteY23" fmla="*/ 2742845 h 3864565"/>
              <a:gd name="connsiteX24" fmla="*/ 665898 w 1809958"/>
              <a:gd name="connsiteY24" fmla="*/ 2697835 h 3864565"/>
              <a:gd name="connsiteX25" fmla="*/ 707718 w 1809958"/>
              <a:gd name="connsiteY25" fmla="*/ 2670897 h 3864565"/>
              <a:gd name="connsiteX26" fmla="*/ 705237 w 1809958"/>
              <a:gd name="connsiteY26" fmla="*/ 2596944 h 3864565"/>
              <a:gd name="connsiteX27" fmla="*/ 687045 w 1809958"/>
              <a:gd name="connsiteY27" fmla="*/ 2523226 h 3864565"/>
              <a:gd name="connsiteX28" fmla="*/ 650659 w 1809958"/>
              <a:gd name="connsiteY28" fmla="*/ 2441594 h 3864565"/>
              <a:gd name="connsiteX29" fmla="*/ 586633 w 1809958"/>
              <a:gd name="connsiteY29" fmla="*/ 2387957 h 3864565"/>
              <a:gd name="connsiteX30" fmla="*/ 687993 w 1809958"/>
              <a:gd name="connsiteY30" fmla="*/ 2332077 h 3864565"/>
              <a:gd name="connsiteX31" fmla="*/ 778600 w 1809958"/>
              <a:gd name="connsiteY31" fmla="*/ 2301949 h 3864565"/>
              <a:gd name="connsiteX32" fmla="*/ 853378 w 1809958"/>
              <a:gd name="connsiteY32" fmla="*/ 2339395 h 3864565"/>
              <a:gd name="connsiteX33" fmla="*/ 886691 w 1809958"/>
              <a:gd name="connsiteY33" fmla="*/ 2281744 h 3864565"/>
              <a:gd name="connsiteX34" fmla="*/ 956861 w 1809958"/>
              <a:gd name="connsiteY34" fmla="*/ 2319544 h 3864565"/>
              <a:gd name="connsiteX35" fmla="*/ 1001168 w 1809958"/>
              <a:gd name="connsiteY35" fmla="*/ 2273000 h 3864565"/>
              <a:gd name="connsiteX36" fmla="*/ 1059293 w 1809958"/>
              <a:gd name="connsiteY36" fmla="*/ 2272291 h 3864565"/>
              <a:gd name="connsiteX37" fmla="*/ 1128048 w 1809958"/>
              <a:gd name="connsiteY37" fmla="*/ 2259769 h 3864565"/>
              <a:gd name="connsiteX38" fmla="*/ 1219840 w 1809958"/>
              <a:gd name="connsiteY38" fmla="*/ 2277134 h 3864565"/>
              <a:gd name="connsiteX39" fmla="*/ 1241579 w 1809958"/>
              <a:gd name="connsiteY39" fmla="*/ 2233069 h 3864565"/>
              <a:gd name="connsiteX40" fmla="*/ 1317660 w 1809958"/>
              <a:gd name="connsiteY40" fmla="*/ 2315645 h 3864565"/>
              <a:gd name="connsiteX41" fmla="*/ 1366927 w 1809958"/>
              <a:gd name="connsiteY41" fmla="*/ 2297214 h 3864565"/>
              <a:gd name="connsiteX42" fmla="*/ 1407686 w 1809958"/>
              <a:gd name="connsiteY42" fmla="*/ 2253388 h 3864565"/>
              <a:gd name="connsiteX43" fmla="*/ 1448090 w 1809958"/>
              <a:gd name="connsiteY43" fmla="*/ 2209206 h 3864565"/>
              <a:gd name="connsiteX44" fmla="*/ 1467940 w 1809958"/>
              <a:gd name="connsiteY44" fmla="*/ 2151910 h 3864565"/>
              <a:gd name="connsiteX45" fmla="*/ 1482238 w 1809958"/>
              <a:gd name="connsiteY45" fmla="*/ 2080555 h 3864565"/>
              <a:gd name="connsiteX46" fmla="*/ 1475032 w 1809958"/>
              <a:gd name="connsiteY46" fmla="*/ 1967024 h 3864565"/>
              <a:gd name="connsiteX47" fmla="*/ 1490981 w 1809958"/>
              <a:gd name="connsiteY47" fmla="*/ 1887280 h 3864565"/>
              <a:gd name="connsiteX48" fmla="*/ 1448451 w 1809958"/>
              <a:gd name="connsiteY48" fmla="*/ 1839433 h 3864565"/>
              <a:gd name="connsiteX49" fmla="*/ 1485665 w 1809958"/>
              <a:gd name="connsiteY49" fmla="*/ 1780954 h 3864565"/>
              <a:gd name="connsiteX50" fmla="*/ 1550166 w 1809958"/>
              <a:gd name="connsiteY50" fmla="*/ 1735114 h 3864565"/>
              <a:gd name="connsiteX51" fmla="*/ 1528195 w 1809958"/>
              <a:gd name="connsiteY51" fmla="*/ 1663996 h 3864565"/>
              <a:gd name="connsiteX52" fmla="*/ 1538828 w 1809958"/>
              <a:gd name="connsiteY52" fmla="*/ 1594884 h 3864565"/>
              <a:gd name="connsiteX53" fmla="*/ 1554777 w 1809958"/>
              <a:gd name="connsiteY53" fmla="*/ 1531089 h 3864565"/>
              <a:gd name="connsiteX54" fmla="*/ 1593761 w 1809958"/>
              <a:gd name="connsiteY54" fmla="*/ 1445319 h 3864565"/>
              <a:gd name="connsiteX55" fmla="*/ 1656844 w 1809958"/>
              <a:gd name="connsiteY55" fmla="*/ 1402551 h 3864565"/>
              <a:gd name="connsiteX56" fmla="*/ 1686856 w 1809958"/>
              <a:gd name="connsiteY56" fmla="*/ 1313121 h 3864565"/>
              <a:gd name="connsiteX57" fmla="*/ 1703278 w 1809958"/>
              <a:gd name="connsiteY57" fmla="*/ 1214711 h 3864565"/>
              <a:gd name="connsiteX58" fmla="*/ 1708949 w 1809958"/>
              <a:gd name="connsiteY58" fmla="*/ 1143000 h 3864565"/>
              <a:gd name="connsiteX59" fmla="*/ 1703632 w 1809958"/>
              <a:gd name="connsiteY59" fmla="*/ 1084521 h 3864565"/>
              <a:gd name="connsiteX60" fmla="*/ 1666419 w 1809958"/>
              <a:gd name="connsiteY60" fmla="*/ 988828 h 3864565"/>
              <a:gd name="connsiteX61" fmla="*/ 1645153 w 1809958"/>
              <a:gd name="connsiteY61" fmla="*/ 914400 h 3864565"/>
              <a:gd name="connsiteX62" fmla="*/ 1591991 w 1809958"/>
              <a:gd name="connsiteY62" fmla="*/ 866554 h 3864565"/>
              <a:gd name="connsiteX63" fmla="*/ 1549460 w 1809958"/>
              <a:gd name="connsiteY63" fmla="*/ 818707 h 3864565"/>
              <a:gd name="connsiteX64" fmla="*/ 1469716 w 1809958"/>
              <a:gd name="connsiteY64" fmla="*/ 754912 h 3864565"/>
              <a:gd name="connsiteX65" fmla="*/ 1416553 w 1809958"/>
              <a:gd name="connsiteY65" fmla="*/ 717698 h 3864565"/>
              <a:gd name="connsiteX66" fmla="*/ 1427186 w 1809958"/>
              <a:gd name="connsiteY66" fmla="*/ 675168 h 3864565"/>
              <a:gd name="connsiteX67" fmla="*/ 1443135 w 1809958"/>
              <a:gd name="connsiteY67" fmla="*/ 643270 h 3864565"/>
              <a:gd name="connsiteX68" fmla="*/ 1485665 w 1809958"/>
              <a:gd name="connsiteY68" fmla="*/ 606056 h 3864565"/>
              <a:gd name="connsiteX69" fmla="*/ 1490981 w 1809958"/>
              <a:gd name="connsiteY69" fmla="*/ 563526 h 3864565"/>
              <a:gd name="connsiteX70" fmla="*/ 1490981 w 1809958"/>
              <a:gd name="connsiteY70" fmla="*/ 510363 h 3864565"/>
              <a:gd name="connsiteX71" fmla="*/ 1469716 w 1809958"/>
              <a:gd name="connsiteY71" fmla="*/ 467833 h 3864565"/>
              <a:gd name="connsiteX72" fmla="*/ 1459084 w 1809958"/>
              <a:gd name="connsiteY72" fmla="*/ 430619 h 3864565"/>
              <a:gd name="connsiteX73" fmla="*/ 1475032 w 1809958"/>
              <a:gd name="connsiteY73" fmla="*/ 404038 h 3864565"/>
              <a:gd name="connsiteX74" fmla="*/ 1528195 w 1809958"/>
              <a:gd name="connsiteY74" fmla="*/ 340242 h 3864565"/>
              <a:gd name="connsiteX75" fmla="*/ 1544144 w 1809958"/>
              <a:gd name="connsiteY75" fmla="*/ 297712 h 3864565"/>
              <a:gd name="connsiteX76" fmla="*/ 1579114 w 1809958"/>
              <a:gd name="connsiteY76" fmla="*/ 237580 h 3864565"/>
              <a:gd name="connsiteX77" fmla="*/ 1642673 w 1809958"/>
              <a:gd name="connsiteY77" fmla="*/ 214072 h 3864565"/>
              <a:gd name="connsiteX78" fmla="*/ 1685559 w 1809958"/>
              <a:gd name="connsiteY78" fmla="*/ 184538 h 3864565"/>
              <a:gd name="connsiteX79" fmla="*/ 1733169 w 1809958"/>
              <a:gd name="connsiteY79" fmla="*/ 155120 h 3864565"/>
              <a:gd name="connsiteX80" fmla="*/ 1759748 w 1809958"/>
              <a:gd name="connsiteY80" fmla="*/ 112708 h 3864565"/>
              <a:gd name="connsiteX81" fmla="*/ 1799326 w 1809958"/>
              <a:gd name="connsiteY81" fmla="*/ 58480 h 3864565"/>
              <a:gd name="connsiteX82" fmla="*/ 1809958 w 1809958"/>
              <a:gd name="connsiteY82" fmla="*/ 0 h 3864565"/>
              <a:gd name="connsiteX0" fmla="*/ 16607 w 1799326"/>
              <a:gd name="connsiteY0" fmla="*/ 3806085 h 3806085"/>
              <a:gd name="connsiteX1" fmla="*/ 3257 w 1799326"/>
              <a:gd name="connsiteY1" fmla="*/ 3695863 h 3806085"/>
              <a:gd name="connsiteX2" fmla="*/ 76384 w 1799326"/>
              <a:gd name="connsiteY2" fmla="*/ 3624863 h 3806085"/>
              <a:gd name="connsiteX3" fmla="*/ 100484 w 1799326"/>
              <a:gd name="connsiteY3" fmla="*/ 3395680 h 3806085"/>
              <a:gd name="connsiteX4" fmla="*/ 225707 w 1799326"/>
              <a:gd name="connsiteY4" fmla="*/ 3290776 h 3806085"/>
              <a:gd name="connsiteX5" fmla="*/ 298360 w 1799326"/>
              <a:gd name="connsiteY5" fmla="*/ 3265965 h 3806085"/>
              <a:gd name="connsiteX6" fmla="*/ 290207 w 1799326"/>
              <a:gd name="connsiteY6" fmla="*/ 3187051 h 3806085"/>
              <a:gd name="connsiteX7" fmla="*/ 314308 w 1799326"/>
              <a:gd name="connsiteY7" fmla="*/ 3133533 h 3806085"/>
              <a:gd name="connsiteX8" fmla="*/ 312656 w 1799326"/>
              <a:gd name="connsiteY8" fmla="*/ 3088758 h 3806085"/>
              <a:gd name="connsiteX9" fmla="*/ 310767 w 1799326"/>
              <a:gd name="connsiteY9" fmla="*/ 3062176 h 3806085"/>
              <a:gd name="connsiteX10" fmla="*/ 332032 w 1799326"/>
              <a:gd name="connsiteY10" fmla="*/ 3024962 h 3806085"/>
              <a:gd name="connsiteX11" fmla="*/ 363930 w 1799326"/>
              <a:gd name="connsiteY11" fmla="*/ 2977116 h 3806085"/>
              <a:gd name="connsiteX12" fmla="*/ 390512 w 1799326"/>
              <a:gd name="connsiteY12" fmla="*/ 2955851 h 3806085"/>
              <a:gd name="connsiteX13" fmla="*/ 417093 w 1799326"/>
              <a:gd name="connsiteY13" fmla="*/ 2977116 h 3806085"/>
              <a:gd name="connsiteX14" fmla="*/ 433042 w 1799326"/>
              <a:gd name="connsiteY14" fmla="*/ 2950534 h 3806085"/>
              <a:gd name="connsiteX15" fmla="*/ 433042 w 1799326"/>
              <a:gd name="connsiteY15" fmla="*/ 2902688 h 3806085"/>
              <a:gd name="connsiteX16" fmla="*/ 438358 w 1799326"/>
              <a:gd name="connsiteY16" fmla="*/ 2860158 h 3806085"/>
              <a:gd name="connsiteX17" fmla="*/ 480888 w 1799326"/>
              <a:gd name="connsiteY17" fmla="*/ 2796362 h 3806085"/>
              <a:gd name="connsiteX18" fmla="*/ 523419 w 1799326"/>
              <a:gd name="connsiteY18" fmla="*/ 2785730 h 3806085"/>
              <a:gd name="connsiteX19" fmla="*/ 592530 w 1799326"/>
              <a:gd name="connsiteY19" fmla="*/ 2769781 h 3806085"/>
              <a:gd name="connsiteX20" fmla="*/ 645693 w 1799326"/>
              <a:gd name="connsiteY20" fmla="*/ 2764465 h 3806085"/>
              <a:gd name="connsiteX21" fmla="*/ 652548 w 1799326"/>
              <a:gd name="connsiteY21" fmla="*/ 2741192 h 3806085"/>
              <a:gd name="connsiteX22" fmla="*/ 636954 w 1799326"/>
              <a:gd name="connsiteY22" fmla="*/ 2713901 h 3806085"/>
              <a:gd name="connsiteX23" fmla="*/ 660699 w 1799326"/>
              <a:gd name="connsiteY23" fmla="*/ 2684365 h 3806085"/>
              <a:gd name="connsiteX24" fmla="*/ 665898 w 1799326"/>
              <a:gd name="connsiteY24" fmla="*/ 2639355 h 3806085"/>
              <a:gd name="connsiteX25" fmla="*/ 707718 w 1799326"/>
              <a:gd name="connsiteY25" fmla="*/ 2612417 h 3806085"/>
              <a:gd name="connsiteX26" fmla="*/ 705237 w 1799326"/>
              <a:gd name="connsiteY26" fmla="*/ 2538464 h 3806085"/>
              <a:gd name="connsiteX27" fmla="*/ 687045 w 1799326"/>
              <a:gd name="connsiteY27" fmla="*/ 2464746 h 3806085"/>
              <a:gd name="connsiteX28" fmla="*/ 650659 w 1799326"/>
              <a:gd name="connsiteY28" fmla="*/ 2383114 h 3806085"/>
              <a:gd name="connsiteX29" fmla="*/ 586633 w 1799326"/>
              <a:gd name="connsiteY29" fmla="*/ 2329477 h 3806085"/>
              <a:gd name="connsiteX30" fmla="*/ 687993 w 1799326"/>
              <a:gd name="connsiteY30" fmla="*/ 2273597 h 3806085"/>
              <a:gd name="connsiteX31" fmla="*/ 778600 w 1799326"/>
              <a:gd name="connsiteY31" fmla="*/ 2243469 h 3806085"/>
              <a:gd name="connsiteX32" fmla="*/ 853378 w 1799326"/>
              <a:gd name="connsiteY32" fmla="*/ 2280915 h 3806085"/>
              <a:gd name="connsiteX33" fmla="*/ 886691 w 1799326"/>
              <a:gd name="connsiteY33" fmla="*/ 2223264 h 3806085"/>
              <a:gd name="connsiteX34" fmla="*/ 956861 w 1799326"/>
              <a:gd name="connsiteY34" fmla="*/ 2261064 h 3806085"/>
              <a:gd name="connsiteX35" fmla="*/ 1001168 w 1799326"/>
              <a:gd name="connsiteY35" fmla="*/ 2214520 h 3806085"/>
              <a:gd name="connsiteX36" fmla="*/ 1059293 w 1799326"/>
              <a:gd name="connsiteY36" fmla="*/ 2213811 h 3806085"/>
              <a:gd name="connsiteX37" fmla="*/ 1128048 w 1799326"/>
              <a:gd name="connsiteY37" fmla="*/ 2201289 h 3806085"/>
              <a:gd name="connsiteX38" fmla="*/ 1219840 w 1799326"/>
              <a:gd name="connsiteY38" fmla="*/ 2218654 h 3806085"/>
              <a:gd name="connsiteX39" fmla="*/ 1241579 w 1799326"/>
              <a:gd name="connsiteY39" fmla="*/ 2174589 h 3806085"/>
              <a:gd name="connsiteX40" fmla="*/ 1317660 w 1799326"/>
              <a:gd name="connsiteY40" fmla="*/ 2257165 h 3806085"/>
              <a:gd name="connsiteX41" fmla="*/ 1366927 w 1799326"/>
              <a:gd name="connsiteY41" fmla="*/ 2238734 h 3806085"/>
              <a:gd name="connsiteX42" fmla="*/ 1407686 w 1799326"/>
              <a:gd name="connsiteY42" fmla="*/ 2194908 h 3806085"/>
              <a:gd name="connsiteX43" fmla="*/ 1448090 w 1799326"/>
              <a:gd name="connsiteY43" fmla="*/ 2150726 h 3806085"/>
              <a:gd name="connsiteX44" fmla="*/ 1467940 w 1799326"/>
              <a:gd name="connsiteY44" fmla="*/ 2093430 h 3806085"/>
              <a:gd name="connsiteX45" fmla="*/ 1482238 w 1799326"/>
              <a:gd name="connsiteY45" fmla="*/ 2022075 h 3806085"/>
              <a:gd name="connsiteX46" fmla="*/ 1475032 w 1799326"/>
              <a:gd name="connsiteY46" fmla="*/ 1908544 h 3806085"/>
              <a:gd name="connsiteX47" fmla="*/ 1490981 w 1799326"/>
              <a:gd name="connsiteY47" fmla="*/ 1828800 h 3806085"/>
              <a:gd name="connsiteX48" fmla="*/ 1448451 w 1799326"/>
              <a:gd name="connsiteY48" fmla="*/ 1780953 h 3806085"/>
              <a:gd name="connsiteX49" fmla="*/ 1485665 w 1799326"/>
              <a:gd name="connsiteY49" fmla="*/ 1722474 h 3806085"/>
              <a:gd name="connsiteX50" fmla="*/ 1550166 w 1799326"/>
              <a:gd name="connsiteY50" fmla="*/ 1676634 h 3806085"/>
              <a:gd name="connsiteX51" fmla="*/ 1528195 w 1799326"/>
              <a:gd name="connsiteY51" fmla="*/ 1605516 h 3806085"/>
              <a:gd name="connsiteX52" fmla="*/ 1538828 w 1799326"/>
              <a:gd name="connsiteY52" fmla="*/ 1536404 h 3806085"/>
              <a:gd name="connsiteX53" fmla="*/ 1554777 w 1799326"/>
              <a:gd name="connsiteY53" fmla="*/ 1472609 h 3806085"/>
              <a:gd name="connsiteX54" fmla="*/ 1593761 w 1799326"/>
              <a:gd name="connsiteY54" fmla="*/ 1386839 h 3806085"/>
              <a:gd name="connsiteX55" fmla="*/ 1656844 w 1799326"/>
              <a:gd name="connsiteY55" fmla="*/ 1344071 h 3806085"/>
              <a:gd name="connsiteX56" fmla="*/ 1686856 w 1799326"/>
              <a:gd name="connsiteY56" fmla="*/ 1254641 h 3806085"/>
              <a:gd name="connsiteX57" fmla="*/ 1703278 w 1799326"/>
              <a:gd name="connsiteY57" fmla="*/ 1156231 h 3806085"/>
              <a:gd name="connsiteX58" fmla="*/ 1708949 w 1799326"/>
              <a:gd name="connsiteY58" fmla="*/ 1084520 h 3806085"/>
              <a:gd name="connsiteX59" fmla="*/ 1703632 w 1799326"/>
              <a:gd name="connsiteY59" fmla="*/ 1026041 h 3806085"/>
              <a:gd name="connsiteX60" fmla="*/ 1666419 w 1799326"/>
              <a:gd name="connsiteY60" fmla="*/ 930348 h 3806085"/>
              <a:gd name="connsiteX61" fmla="*/ 1645153 w 1799326"/>
              <a:gd name="connsiteY61" fmla="*/ 855920 h 3806085"/>
              <a:gd name="connsiteX62" fmla="*/ 1591991 w 1799326"/>
              <a:gd name="connsiteY62" fmla="*/ 808074 h 3806085"/>
              <a:gd name="connsiteX63" fmla="*/ 1549460 w 1799326"/>
              <a:gd name="connsiteY63" fmla="*/ 760227 h 3806085"/>
              <a:gd name="connsiteX64" fmla="*/ 1469716 w 1799326"/>
              <a:gd name="connsiteY64" fmla="*/ 696432 h 3806085"/>
              <a:gd name="connsiteX65" fmla="*/ 1416553 w 1799326"/>
              <a:gd name="connsiteY65" fmla="*/ 659218 h 3806085"/>
              <a:gd name="connsiteX66" fmla="*/ 1427186 w 1799326"/>
              <a:gd name="connsiteY66" fmla="*/ 616688 h 3806085"/>
              <a:gd name="connsiteX67" fmla="*/ 1443135 w 1799326"/>
              <a:gd name="connsiteY67" fmla="*/ 584790 h 3806085"/>
              <a:gd name="connsiteX68" fmla="*/ 1485665 w 1799326"/>
              <a:gd name="connsiteY68" fmla="*/ 547576 h 3806085"/>
              <a:gd name="connsiteX69" fmla="*/ 1490981 w 1799326"/>
              <a:gd name="connsiteY69" fmla="*/ 505046 h 3806085"/>
              <a:gd name="connsiteX70" fmla="*/ 1490981 w 1799326"/>
              <a:gd name="connsiteY70" fmla="*/ 451883 h 3806085"/>
              <a:gd name="connsiteX71" fmla="*/ 1469716 w 1799326"/>
              <a:gd name="connsiteY71" fmla="*/ 409353 h 3806085"/>
              <a:gd name="connsiteX72" fmla="*/ 1459084 w 1799326"/>
              <a:gd name="connsiteY72" fmla="*/ 372139 h 3806085"/>
              <a:gd name="connsiteX73" fmla="*/ 1475032 w 1799326"/>
              <a:gd name="connsiteY73" fmla="*/ 345558 h 3806085"/>
              <a:gd name="connsiteX74" fmla="*/ 1528195 w 1799326"/>
              <a:gd name="connsiteY74" fmla="*/ 281762 h 3806085"/>
              <a:gd name="connsiteX75" fmla="*/ 1544144 w 1799326"/>
              <a:gd name="connsiteY75" fmla="*/ 239232 h 3806085"/>
              <a:gd name="connsiteX76" fmla="*/ 1579114 w 1799326"/>
              <a:gd name="connsiteY76" fmla="*/ 179100 h 3806085"/>
              <a:gd name="connsiteX77" fmla="*/ 1642673 w 1799326"/>
              <a:gd name="connsiteY77" fmla="*/ 155592 h 3806085"/>
              <a:gd name="connsiteX78" fmla="*/ 1685559 w 1799326"/>
              <a:gd name="connsiteY78" fmla="*/ 126058 h 3806085"/>
              <a:gd name="connsiteX79" fmla="*/ 1733169 w 1799326"/>
              <a:gd name="connsiteY79" fmla="*/ 96640 h 3806085"/>
              <a:gd name="connsiteX80" fmla="*/ 1759748 w 1799326"/>
              <a:gd name="connsiteY80" fmla="*/ 54228 h 3806085"/>
              <a:gd name="connsiteX81" fmla="*/ 1799326 w 1799326"/>
              <a:gd name="connsiteY81" fmla="*/ 0 h 3806085"/>
              <a:gd name="connsiteX0" fmla="*/ 16607 w 1759748"/>
              <a:gd name="connsiteY0" fmla="*/ 3751857 h 3751857"/>
              <a:gd name="connsiteX1" fmla="*/ 3257 w 1759748"/>
              <a:gd name="connsiteY1" fmla="*/ 3641635 h 3751857"/>
              <a:gd name="connsiteX2" fmla="*/ 76384 w 1759748"/>
              <a:gd name="connsiteY2" fmla="*/ 3570635 h 3751857"/>
              <a:gd name="connsiteX3" fmla="*/ 100484 w 1759748"/>
              <a:gd name="connsiteY3" fmla="*/ 3341452 h 3751857"/>
              <a:gd name="connsiteX4" fmla="*/ 225707 w 1759748"/>
              <a:gd name="connsiteY4" fmla="*/ 3236548 h 3751857"/>
              <a:gd name="connsiteX5" fmla="*/ 298360 w 1759748"/>
              <a:gd name="connsiteY5" fmla="*/ 3211737 h 3751857"/>
              <a:gd name="connsiteX6" fmla="*/ 290207 w 1759748"/>
              <a:gd name="connsiteY6" fmla="*/ 3132823 h 3751857"/>
              <a:gd name="connsiteX7" fmla="*/ 314308 w 1759748"/>
              <a:gd name="connsiteY7" fmla="*/ 3079305 h 3751857"/>
              <a:gd name="connsiteX8" fmla="*/ 312656 w 1759748"/>
              <a:gd name="connsiteY8" fmla="*/ 3034530 h 3751857"/>
              <a:gd name="connsiteX9" fmla="*/ 310767 w 1759748"/>
              <a:gd name="connsiteY9" fmla="*/ 3007948 h 3751857"/>
              <a:gd name="connsiteX10" fmla="*/ 332032 w 1759748"/>
              <a:gd name="connsiteY10" fmla="*/ 2970734 h 3751857"/>
              <a:gd name="connsiteX11" fmla="*/ 363930 w 1759748"/>
              <a:gd name="connsiteY11" fmla="*/ 2922888 h 3751857"/>
              <a:gd name="connsiteX12" fmla="*/ 390512 w 1759748"/>
              <a:gd name="connsiteY12" fmla="*/ 2901623 h 3751857"/>
              <a:gd name="connsiteX13" fmla="*/ 417093 w 1759748"/>
              <a:gd name="connsiteY13" fmla="*/ 2922888 h 3751857"/>
              <a:gd name="connsiteX14" fmla="*/ 433042 w 1759748"/>
              <a:gd name="connsiteY14" fmla="*/ 2896306 h 3751857"/>
              <a:gd name="connsiteX15" fmla="*/ 433042 w 1759748"/>
              <a:gd name="connsiteY15" fmla="*/ 2848460 h 3751857"/>
              <a:gd name="connsiteX16" fmla="*/ 438358 w 1759748"/>
              <a:gd name="connsiteY16" fmla="*/ 2805930 h 3751857"/>
              <a:gd name="connsiteX17" fmla="*/ 480888 w 1759748"/>
              <a:gd name="connsiteY17" fmla="*/ 2742134 h 3751857"/>
              <a:gd name="connsiteX18" fmla="*/ 523419 w 1759748"/>
              <a:gd name="connsiteY18" fmla="*/ 2731502 h 3751857"/>
              <a:gd name="connsiteX19" fmla="*/ 592530 w 1759748"/>
              <a:gd name="connsiteY19" fmla="*/ 2715553 h 3751857"/>
              <a:gd name="connsiteX20" fmla="*/ 645693 w 1759748"/>
              <a:gd name="connsiteY20" fmla="*/ 2710237 h 3751857"/>
              <a:gd name="connsiteX21" fmla="*/ 652548 w 1759748"/>
              <a:gd name="connsiteY21" fmla="*/ 2686964 h 3751857"/>
              <a:gd name="connsiteX22" fmla="*/ 636954 w 1759748"/>
              <a:gd name="connsiteY22" fmla="*/ 2659673 h 3751857"/>
              <a:gd name="connsiteX23" fmla="*/ 660699 w 1759748"/>
              <a:gd name="connsiteY23" fmla="*/ 2630137 h 3751857"/>
              <a:gd name="connsiteX24" fmla="*/ 665898 w 1759748"/>
              <a:gd name="connsiteY24" fmla="*/ 2585127 h 3751857"/>
              <a:gd name="connsiteX25" fmla="*/ 707718 w 1759748"/>
              <a:gd name="connsiteY25" fmla="*/ 2558189 h 3751857"/>
              <a:gd name="connsiteX26" fmla="*/ 705237 w 1759748"/>
              <a:gd name="connsiteY26" fmla="*/ 2484236 h 3751857"/>
              <a:gd name="connsiteX27" fmla="*/ 687045 w 1759748"/>
              <a:gd name="connsiteY27" fmla="*/ 2410518 h 3751857"/>
              <a:gd name="connsiteX28" fmla="*/ 650659 w 1759748"/>
              <a:gd name="connsiteY28" fmla="*/ 2328886 h 3751857"/>
              <a:gd name="connsiteX29" fmla="*/ 586633 w 1759748"/>
              <a:gd name="connsiteY29" fmla="*/ 2275249 h 3751857"/>
              <a:gd name="connsiteX30" fmla="*/ 687993 w 1759748"/>
              <a:gd name="connsiteY30" fmla="*/ 2219369 h 3751857"/>
              <a:gd name="connsiteX31" fmla="*/ 778600 w 1759748"/>
              <a:gd name="connsiteY31" fmla="*/ 2189241 h 3751857"/>
              <a:gd name="connsiteX32" fmla="*/ 853378 w 1759748"/>
              <a:gd name="connsiteY32" fmla="*/ 2226687 h 3751857"/>
              <a:gd name="connsiteX33" fmla="*/ 886691 w 1759748"/>
              <a:gd name="connsiteY33" fmla="*/ 2169036 h 3751857"/>
              <a:gd name="connsiteX34" fmla="*/ 956861 w 1759748"/>
              <a:gd name="connsiteY34" fmla="*/ 2206836 h 3751857"/>
              <a:gd name="connsiteX35" fmla="*/ 1001168 w 1759748"/>
              <a:gd name="connsiteY35" fmla="*/ 2160292 h 3751857"/>
              <a:gd name="connsiteX36" fmla="*/ 1059293 w 1759748"/>
              <a:gd name="connsiteY36" fmla="*/ 2159583 h 3751857"/>
              <a:gd name="connsiteX37" fmla="*/ 1128048 w 1759748"/>
              <a:gd name="connsiteY37" fmla="*/ 2147061 h 3751857"/>
              <a:gd name="connsiteX38" fmla="*/ 1219840 w 1759748"/>
              <a:gd name="connsiteY38" fmla="*/ 2164426 h 3751857"/>
              <a:gd name="connsiteX39" fmla="*/ 1241579 w 1759748"/>
              <a:gd name="connsiteY39" fmla="*/ 2120361 h 3751857"/>
              <a:gd name="connsiteX40" fmla="*/ 1317660 w 1759748"/>
              <a:gd name="connsiteY40" fmla="*/ 2202937 h 3751857"/>
              <a:gd name="connsiteX41" fmla="*/ 1366927 w 1759748"/>
              <a:gd name="connsiteY41" fmla="*/ 2184506 h 3751857"/>
              <a:gd name="connsiteX42" fmla="*/ 1407686 w 1759748"/>
              <a:gd name="connsiteY42" fmla="*/ 2140680 h 3751857"/>
              <a:gd name="connsiteX43" fmla="*/ 1448090 w 1759748"/>
              <a:gd name="connsiteY43" fmla="*/ 2096498 h 3751857"/>
              <a:gd name="connsiteX44" fmla="*/ 1467940 w 1759748"/>
              <a:gd name="connsiteY44" fmla="*/ 2039202 h 3751857"/>
              <a:gd name="connsiteX45" fmla="*/ 1482238 w 1759748"/>
              <a:gd name="connsiteY45" fmla="*/ 1967847 h 3751857"/>
              <a:gd name="connsiteX46" fmla="*/ 1475032 w 1759748"/>
              <a:gd name="connsiteY46" fmla="*/ 1854316 h 3751857"/>
              <a:gd name="connsiteX47" fmla="*/ 1490981 w 1759748"/>
              <a:gd name="connsiteY47" fmla="*/ 1774572 h 3751857"/>
              <a:gd name="connsiteX48" fmla="*/ 1448451 w 1759748"/>
              <a:gd name="connsiteY48" fmla="*/ 1726725 h 3751857"/>
              <a:gd name="connsiteX49" fmla="*/ 1485665 w 1759748"/>
              <a:gd name="connsiteY49" fmla="*/ 1668246 h 3751857"/>
              <a:gd name="connsiteX50" fmla="*/ 1550166 w 1759748"/>
              <a:gd name="connsiteY50" fmla="*/ 1622406 h 3751857"/>
              <a:gd name="connsiteX51" fmla="*/ 1528195 w 1759748"/>
              <a:gd name="connsiteY51" fmla="*/ 1551288 h 3751857"/>
              <a:gd name="connsiteX52" fmla="*/ 1538828 w 1759748"/>
              <a:gd name="connsiteY52" fmla="*/ 1482176 h 3751857"/>
              <a:gd name="connsiteX53" fmla="*/ 1554777 w 1759748"/>
              <a:gd name="connsiteY53" fmla="*/ 1418381 h 3751857"/>
              <a:gd name="connsiteX54" fmla="*/ 1593761 w 1759748"/>
              <a:gd name="connsiteY54" fmla="*/ 1332611 h 3751857"/>
              <a:gd name="connsiteX55" fmla="*/ 1656844 w 1759748"/>
              <a:gd name="connsiteY55" fmla="*/ 1289843 h 3751857"/>
              <a:gd name="connsiteX56" fmla="*/ 1686856 w 1759748"/>
              <a:gd name="connsiteY56" fmla="*/ 1200413 h 3751857"/>
              <a:gd name="connsiteX57" fmla="*/ 1703278 w 1759748"/>
              <a:gd name="connsiteY57" fmla="*/ 1102003 h 3751857"/>
              <a:gd name="connsiteX58" fmla="*/ 1708949 w 1759748"/>
              <a:gd name="connsiteY58" fmla="*/ 1030292 h 3751857"/>
              <a:gd name="connsiteX59" fmla="*/ 1703632 w 1759748"/>
              <a:gd name="connsiteY59" fmla="*/ 971813 h 3751857"/>
              <a:gd name="connsiteX60" fmla="*/ 1666419 w 1759748"/>
              <a:gd name="connsiteY60" fmla="*/ 876120 h 3751857"/>
              <a:gd name="connsiteX61" fmla="*/ 1645153 w 1759748"/>
              <a:gd name="connsiteY61" fmla="*/ 801692 h 3751857"/>
              <a:gd name="connsiteX62" fmla="*/ 1591991 w 1759748"/>
              <a:gd name="connsiteY62" fmla="*/ 753846 h 3751857"/>
              <a:gd name="connsiteX63" fmla="*/ 1549460 w 1759748"/>
              <a:gd name="connsiteY63" fmla="*/ 705999 h 3751857"/>
              <a:gd name="connsiteX64" fmla="*/ 1469716 w 1759748"/>
              <a:gd name="connsiteY64" fmla="*/ 642204 h 3751857"/>
              <a:gd name="connsiteX65" fmla="*/ 1416553 w 1759748"/>
              <a:gd name="connsiteY65" fmla="*/ 604990 h 3751857"/>
              <a:gd name="connsiteX66" fmla="*/ 1427186 w 1759748"/>
              <a:gd name="connsiteY66" fmla="*/ 562460 h 3751857"/>
              <a:gd name="connsiteX67" fmla="*/ 1443135 w 1759748"/>
              <a:gd name="connsiteY67" fmla="*/ 530562 h 3751857"/>
              <a:gd name="connsiteX68" fmla="*/ 1485665 w 1759748"/>
              <a:gd name="connsiteY68" fmla="*/ 493348 h 3751857"/>
              <a:gd name="connsiteX69" fmla="*/ 1490981 w 1759748"/>
              <a:gd name="connsiteY69" fmla="*/ 450818 h 3751857"/>
              <a:gd name="connsiteX70" fmla="*/ 1490981 w 1759748"/>
              <a:gd name="connsiteY70" fmla="*/ 397655 h 3751857"/>
              <a:gd name="connsiteX71" fmla="*/ 1469716 w 1759748"/>
              <a:gd name="connsiteY71" fmla="*/ 355125 h 3751857"/>
              <a:gd name="connsiteX72" fmla="*/ 1459084 w 1759748"/>
              <a:gd name="connsiteY72" fmla="*/ 317911 h 3751857"/>
              <a:gd name="connsiteX73" fmla="*/ 1475032 w 1759748"/>
              <a:gd name="connsiteY73" fmla="*/ 291330 h 3751857"/>
              <a:gd name="connsiteX74" fmla="*/ 1528195 w 1759748"/>
              <a:gd name="connsiteY74" fmla="*/ 227534 h 3751857"/>
              <a:gd name="connsiteX75" fmla="*/ 1544144 w 1759748"/>
              <a:gd name="connsiteY75" fmla="*/ 185004 h 3751857"/>
              <a:gd name="connsiteX76" fmla="*/ 1579114 w 1759748"/>
              <a:gd name="connsiteY76" fmla="*/ 124872 h 3751857"/>
              <a:gd name="connsiteX77" fmla="*/ 1642673 w 1759748"/>
              <a:gd name="connsiteY77" fmla="*/ 101364 h 3751857"/>
              <a:gd name="connsiteX78" fmla="*/ 1685559 w 1759748"/>
              <a:gd name="connsiteY78" fmla="*/ 71830 h 3751857"/>
              <a:gd name="connsiteX79" fmla="*/ 1733169 w 1759748"/>
              <a:gd name="connsiteY79" fmla="*/ 42412 h 3751857"/>
              <a:gd name="connsiteX80" fmla="*/ 1759748 w 1759748"/>
              <a:gd name="connsiteY80" fmla="*/ 0 h 3751857"/>
              <a:gd name="connsiteX0" fmla="*/ 16607 w 1733169"/>
              <a:gd name="connsiteY0" fmla="*/ 3709445 h 3709445"/>
              <a:gd name="connsiteX1" fmla="*/ 3257 w 1733169"/>
              <a:gd name="connsiteY1" fmla="*/ 3599223 h 3709445"/>
              <a:gd name="connsiteX2" fmla="*/ 76384 w 1733169"/>
              <a:gd name="connsiteY2" fmla="*/ 3528223 h 3709445"/>
              <a:gd name="connsiteX3" fmla="*/ 100484 w 1733169"/>
              <a:gd name="connsiteY3" fmla="*/ 3299040 h 3709445"/>
              <a:gd name="connsiteX4" fmla="*/ 225707 w 1733169"/>
              <a:gd name="connsiteY4" fmla="*/ 3194136 h 3709445"/>
              <a:gd name="connsiteX5" fmla="*/ 298360 w 1733169"/>
              <a:gd name="connsiteY5" fmla="*/ 3169325 h 3709445"/>
              <a:gd name="connsiteX6" fmla="*/ 290207 w 1733169"/>
              <a:gd name="connsiteY6" fmla="*/ 3090411 h 3709445"/>
              <a:gd name="connsiteX7" fmla="*/ 314308 w 1733169"/>
              <a:gd name="connsiteY7" fmla="*/ 3036893 h 3709445"/>
              <a:gd name="connsiteX8" fmla="*/ 312656 w 1733169"/>
              <a:gd name="connsiteY8" fmla="*/ 2992118 h 3709445"/>
              <a:gd name="connsiteX9" fmla="*/ 310767 w 1733169"/>
              <a:gd name="connsiteY9" fmla="*/ 2965536 h 3709445"/>
              <a:gd name="connsiteX10" fmla="*/ 332032 w 1733169"/>
              <a:gd name="connsiteY10" fmla="*/ 2928322 h 3709445"/>
              <a:gd name="connsiteX11" fmla="*/ 363930 w 1733169"/>
              <a:gd name="connsiteY11" fmla="*/ 2880476 h 3709445"/>
              <a:gd name="connsiteX12" fmla="*/ 390512 w 1733169"/>
              <a:gd name="connsiteY12" fmla="*/ 2859211 h 3709445"/>
              <a:gd name="connsiteX13" fmla="*/ 417093 w 1733169"/>
              <a:gd name="connsiteY13" fmla="*/ 2880476 h 3709445"/>
              <a:gd name="connsiteX14" fmla="*/ 433042 w 1733169"/>
              <a:gd name="connsiteY14" fmla="*/ 2853894 h 3709445"/>
              <a:gd name="connsiteX15" fmla="*/ 433042 w 1733169"/>
              <a:gd name="connsiteY15" fmla="*/ 2806048 h 3709445"/>
              <a:gd name="connsiteX16" fmla="*/ 438358 w 1733169"/>
              <a:gd name="connsiteY16" fmla="*/ 2763518 h 3709445"/>
              <a:gd name="connsiteX17" fmla="*/ 480888 w 1733169"/>
              <a:gd name="connsiteY17" fmla="*/ 2699722 h 3709445"/>
              <a:gd name="connsiteX18" fmla="*/ 523419 w 1733169"/>
              <a:gd name="connsiteY18" fmla="*/ 2689090 h 3709445"/>
              <a:gd name="connsiteX19" fmla="*/ 592530 w 1733169"/>
              <a:gd name="connsiteY19" fmla="*/ 2673141 h 3709445"/>
              <a:gd name="connsiteX20" fmla="*/ 645693 w 1733169"/>
              <a:gd name="connsiteY20" fmla="*/ 2667825 h 3709445"/>
              <a:gd name="connsiteX21" fmla="*/ 652548 w 1733169"/>
              <a:gd name="connsiteY21" fmla="*/ 2644552 h 3709445"/>
              <a:gd name="connsiteX22" fmla="*/ 636954 w 1733169"/>
              <a:gd name="connsiteY22" fmla="*/ 2617261 h 3709445"/>
              <a:gd name="connsiteX23" fmla="*/ 660699 w 1733169"/>
              <a:gd name="connsiteY23" fmla="*/ 2587725 h 3709445"/>
              <a:gd name="connsiteX24" fmla="*/ 665898 w 1733169"/>
              <a:gd name="connsiteY24" fmla="*/ 2542715 h 3709445"/>
              <a:gd name="connsiteX25" fmla="*/ 707718 w 1733169"/>
              <a:gd name="connsiteY25" fmla="*/ 2515777 h 3709445"/>
              <a:gd name="connsiteX26" fmla="*/ 705237 w 1733169"/>
              <a:gd name="connsiteY26" fmla="*/ 2441824 h 3709445"/>
              <a:gd name="connsiteX27" fmla="*/ 687045 w 1733169"/>
              <a:gd name="connsiteY27" fmla="*/ 2368106 h 3709445"/>
              <a:gd name="connsiteX28" fmla="*/ 650659 w 1733169"/>
              <a:gd name="connsiteY28" fmla="*/ 2286474 h 3709445"/>
              <a:gd name="connsiteX29" fmla="*/ 586633 w 1733169"/>
              <a:gd name="connsiteY29" fmla="*/ 2232837 h 3709445"/>
              <a:gd name="connsiteX30" fmla="*/ 687993 w 1733169"/>
              <a:gd name="connsiteY30" fmla="*/ 2176957 h 3709445"/>
              <a:gd name="connsiteX31" fmla="*/ 778600 w 1733169"/>
              <a:gd name="connsiteY31" fmla="*/ 2146829 h 3709445"/>
              <a:gd name="connsiteX32" fmla="*/ 853378 w 1733169"/>
              <a:gd name="connsiteY32" fmla="*/ 2184275 h 3709445"/>
              <a:gd name="connsiteX33" fmla="*/ 886691 w 1733169"/>
              <a:gd name="connsiteY33" fmla="*/ 2126624 h 3709445"/>
              <a:gd name="connsiteX34" fmla="*/ 956861 w 1733169"/>
              <a:gd name="connsiteY34" fmla="*/ 2164424 h 3709445"/>
              <a:gd name="connsiteX35" fmla="*/ 1001168 w 1733169"/>
              <a:gd name="connsiteY35" fmla="*/ 2117880 h 3709445"/>
              <a:gd name="connsiteX36" fmla="*/ 1059293 w 1733169"/>
              <a:gd name="connsiteY36" fmla="*/ 2117171 h 3709445"/>
              <a:gd name="connsiteX37" fmla="*/ 1128048 w 1733169"/>
              <a:gd name="connsiteY37" fmla="*/ 2104649 h 3709445"/>
              <a:gd name="connsiteX38" fmla="*/ 1219840 w 1733169"/>
              <a:gd name="connsiteY38" fmla="*/ 2122014 h 3709445"/>
              <a:gd name="connsiteX39" fmla="*/ 1241579 w 1733169"/>
              <a:gd name="connsiteY39" fmla="*/ 2077949 h 3709445"/>
              <a:gd name="connsiteX40" fmla="*/ 1317660 w 1733169"/>
              <a:gd name="connsiteY40" fmla="*/ 2160525 h 3709445"/>
              <a:gd name="connsiteX41" fmla="*/ 1366927 w 1733169"/>
              <a:gd name="connsiteY41" fmla="*/ 2142094 h 3709445"/>
              <a:gd name="connsiteX42" fmla="*/ 1407686 w 1733169"/>
              <a:gd name="connsiteY42" fmla="*/ 2098268 h 3709445"/>
              <a:gd name="connsiteX43" fmla="*/ 1448090 w 1733169"/>
              <a:gd name="connsiteY43" fmla="*/ 2054086 h 3709445"/>
              <a:gd name="connsiteX44" fmla="*/ 1467940 w 1733169"/>
              <a:gd name="connsiteY44" fmla="*/ 1996790 h 3709445"/>
              <a:gd name="connsiteX45" fmla="*/ 1482238 w 1733169"/>
              <a:gd name="connsiteY45" fmla="*/ 1925435 h 3709445"/>
              <a:gd name="connsiteX46" fmla="*/ 1475032 w 1733169"/>
              <a:gd name="connsiteY46" fmla="*/ 1811904 h 3709445"/>
              <a:gd name="connsiteX47" fmla="*/ 1490981 w 1733169"/>
              <a:gd name="connsiteY47" fmla="*/ 1732160 h 3709445"/>
              <a:gd name="connsiteX48" fmla="*/ 1448451 w 1733169"/>
              <a:gd name="connsiteY48" fmla="*/ 1684313 h 3709445"/>
              <a:gd name="connsiteX49" fmla="*/ 1485665 w 1733169"/>
              <a:gd name="connsiteY49" fmla="*/ 1625834 h 3709445"/>
              <a:gd name="connsiteX50" fmla="*/ 1550166 w 1733169"/>
              <a:gd name="connsiteY50" fmla="*/ 1579994 h 3709445"/>
              <a:gd name="connsiteX51" fmla="*/ 1528195 w 1733169"/>
              <a:gd name="connsiteY51" fmla="*/ 1508876 h 3709445"/>
              <a:gd name="connsiteX52" fmla="*/ 1538828 w 1733169"/>
              <a:gd name="connsiteY52" fmla="*/ 1439764 h 3709445"/>
              <a:gd name="connsiteX53" fmla="*/ 1554777 w 1733169"/>
              <a:gd name="connsiteY53" fmla="*/ 1375969 h 3709445"/>
              <a:gd name="connsiteX54" fmla="*/ 1593761 w 1733169"/>
              <a:gd name="connsiteY54" fmla="*/ 1290199 h 3709445"/>
              <a:gd name="connsiteX55" fmla="*/ 1656844 w 1733169"/>
              <a:gd name="connsiteY55" fmla="*/ 1247431 h 3709445"/>
              <a:gd name="connsiteX56" fmla="*/ 1686856 w 1733169"/>
              <a:gd name="connsiteY56" fmla="*/ 1158001 h 3709445"/>
              <a:gd name="connsiteX57" fmla="*/ 1703278 w 1733169"/>
              <a:gd name="connsiteY57" fmla="*/ 1059591 h 3709445"/>
              <a:gd name="connsiteX58" fmla="*/ 1708949 w 1733169"/>
              <a:gd name="connsiteY58" fmla="*/ 987880 h 3709445"/>
              <a:gd name="connsiteX59" fmla="*/ 1703632 w 1733169"/>
              <a:gd name="connsiteY59" fmla="*/ 929401 h 3709445"/>
              <a:gd name="connsiteX60" fmla="*/ 1666419 w 1733169"/>
              <a:gd name="connsiteY60" fmla="*/ 833708 h 3709445"/>
              <a:gd name="connsiteX61" fmla="*/ 1645153 w 1733169"/>
              <a:gd name="connsiteY61" fmla="*/ 759280 h 3709445"/>
              <a:gd name="connsiteX62" fmla="*/ 1591991 w 1733169"/>
              <a:gd name="connsiteY62" fmla="*/ 711434 h 3709445"/>
              <a:gd name="connsiteX63" fmla="*/ 1549460 w 1733169"/>
              <a:gd name="connsiteY63" fmla="*/ 663587 h 3709445"/>
              <a:gd name="connsiteX64" fmla="*/ 1469716 w 1733169"/>
              <a:gd name="connsiteY64" fmla="*/ 599792 h 3709445"/>
              <a:gd name="connsiteX65" fmla="*/ 1416553 w 1733169"/>
              <a:gd name="connsiteY65" fmla="*/ 562578 h 3709445"/>
              <a:gd name="connsiteX66" fmla="*/ 1427186 w 1733169"/>
              <a:gd name="connsiteY66" fmla="*/ 520048 h 3709445"/>
              <a:gd name="connsiteX67" fmla="*/ 1443135 w 1733169"/>
              <a:gd name="connsiteY67" fmla="*/ 488150 h 3709445"/>
              <a:gd name="connsiteX68" fmla="*/ 1485665 w 1733169"/>
              <a:gd name="connsiteY68" fmla="*/ 450936 h 3709445"/>
              <a:gd name="connsiteX69" fmla="*/ 1490981 w 1733169"/>
              <a:gd name="connsiteY69" fmla="*/ 408406 h 3709445"/>
              <a:gd name="connsiteX70" fmla="*/ 1490981 w 1733169"/>
              <a:gd name="connsiteY70" fmla="*/ 355243 h 3709445"/>
              <a:gd name="connsiteX71" fmla="*/ 1469716 w 1733169"/>
              <a:gd name="connsiteY71" fmla="*/ 312713 h 3709445"/>
              <a:gd name="connsiteX72" fmla="*/ 1459084 w 1733169"/>
              <a:gd name="connsiteY72" fmla="*/ 275499 h 3709445"/>
              <a:gd name="connsiteX73" fmla="*/ 1475032 w 1733169"/>
              <a:gd name="connsiteY73" fmla="*/ 248918 h 3709445"/>
              <a:gd name="connsiteX74" fmla="*/ 1528195 w 1733169"/>
              <a:gd name="connsiteY74" fmla="*/ 185122 h 3709445"/>
              <a:gd name="connsiteX75" fmla="*/ 1544144 w 1733169"/>
              <a:gd name="connsiteY75" fmla="*/ 142592 h 3709445"/>
              <a:gd name="connsiteX76" fmla="*/ 1579114 w 1733169"/>
              <a:gd name="connsiteY76" fmla="*/ 82460 h 3709445"/>
              <a:gd name="connsiteX77" fmla="*/ 1642673 w 1733169"/>
              <a:gd name="connsiteY77" fmla="*/ 58952 h 3709445"/>
              <a:gd name="connsiteX78" fmla="*/ 1685559 w 1733169"/>
              <a:gd name="connsiteY78" fmla="*/ 29418 h 3709445"/>
              <a:gd name="connsiteX79" fmla="*/ 1733169 w 1733169"/>
              <a:gd name="connsiteY79" fmla="*/ 0 h 3709445"/>
              <a:gd name="connsiteX0" fmla="*/ 16607 w 1709171"/>
              <a:gd name="connsiteY0" fmla="*/ 3680027 h 3680027"/>
              <a:gd name="connsiteX1" fmla="*/ 3257 w 1709171"/>
              <a:gd name="connsiteY1" fmla="*/ 3569805 h 3680027"/>
              <a:gd name="connsiteX2" fmla="*/ 76384 w 1709171"/>
              <a:gd name="connsiteY2" fmla="*/ 3498805 h 3680027"/>
              <a:gd name="connsiteX3" fmla="*/ 100484 w 1709171"/>
              <a:gd name="connsiteY3" fmla="*/ 3269622 h 3680027"/>
              <a:gd name="connsiteX4" fmla="*/ 225707 w 1709171"/>
              <a:gd name="connsiteY4" fmla="*/ 3164718 h 3680027"/>
              <a:gd name="connsiteX5" fmla="*/ 298360 w 1709171"/>
              <a:gd name="connsiteY5" fmla="*/ 3139907 h 3680027"/>
              <a:gd name="connsiteX6" fmla="*/ 290207 w 1709171"/>
              <a:gd name="connsiteY6" fmla="*/ 3060993 h 3680027"/>
              <a:gd name="connsiteX7" fmla="*/ 314308 w 1709171"/>
              <a:gd name="connsiteY7" fmla="*/ 3007475 h 3680027"/>
              <a:gd name="connsiteX8" fmla="*/ 312656 w 1709171"/>
              <a:gd name="connsiteY8" fmla="*/ 2962700 h 3680027"/>
              <a:gd name="connsiteX9" fmla="*/ 310767 w 1709171"/>
              <a:gd name="connsiteY9" fmla="*/ 2936118 h 3680027"/>
              <a:gd name="connsiteX10" fmla="*/ 332032 w 1709171"/>
              <a:gd name="connsiteY10" fmla="*/ 2898904 h 3680027"/>
              <a:gd name="connsiteX11" fmla="*/ 363930 w 1709171"/>
              <a:gd name="connsiteY11" fmla="*/ 2851058 h 3680027"/>
              <a:gd name="connsiteX12" fmla="*/ 390512 w 1709171"/>
              <a:gd name="connsiteY12" fmla="*/ 2829793 h 3680027"/>
              <a:gd name="connsiteX13" fmla="*/ 417093 w 1709171"/>
              <a:gd name="connsiteY13" fmla="*/ 2851058 h 3680027"/>
              <a:gd name="connsiteX14" fmla="*/ 433042 w 1709171"/>
              <a:gd name="connsiteY14" fmla="*/ 2824476 h 3680027"/>
              <a:gd name="connsiteX15" fmla="*/ 433042 w 1709171"/>
              <a:gd name="connsiteY15" fmla="*/ 2776630 h 3680027"/>
              <a:gd name="connsiteX16" fmla="*/ 438358 w 1709171"/>
              <a:gd name="connsiteY16" fmla="*/ 2734100 h 3680027"/>
              <a:gd name="connsiteX17" fmla="*/ 480888 w 1709171"/>
              <a:gd name="connsiteY17" fmla="*/ 2670304 h 3680027"/>
              <a:gd name="connsiteX18" fmla="*/ 523419 w 1709171"/>
              <a:gd name="connsiteY18" fmla="*/ 2659672 h 3680027"/>
              <a:gd name="connsiteX19" fmla="*/ 592530 w 1709171"/>
              <a:gd name="connsiteY19" fmla="*/ 2643723 h 3680027"/>
              <a:gd name="connsiteX20" fmla="*/ 645693 w 1709171"/>
              <a:gd name="connsiteY20" fmla="*/ 2638407 h 3680027"/>
              <a:gd name="connsiteX21" fmla="*/ 652548 w 1709171"/>
              <a:gd name="connsiteY21" fmla="*/ 2615134 h 3680027"/>
              <a:gd name="connsiteX22" fmla="*/ 636954 w 1709171"/>
              <a:gd name="connsiteY22" fmla="*/ 2587843 h 3680027"/>
              <a:gd name="connsiteX23" fmla="*/ 660699 w 1709171"/>
              <a:gd name="connsiteY23" fmla="*/ 2558307 h 3680027"/>
              <a:gd name="connsiteX24" fmla="*/ 665898 w 1709171"/>
              <a:gd name="connsiteY24" fmla="*/ 2513297 h 3680027"/>
              <a:gd name="connsiteX25" fmla="*/ 707718 w 1709171"/>
              <a:gd name="connsiteY25" fmla="*/ 2486359 h 3680027"/>
              <a:gd name="connsiteX26" fmla="*/ 705237 w 1709171"/>
              <a:gd name="connsiteY26" fmla="*/ 2412406 h 3680027"/>
              <a:gd name="connsiteX27" fmla="*/ 687045 w 1709171"/>
              <a:gd name="connsiteY27" fmla="*/ 2338688 h 3680027"/>
              <a:gd name="connsiteX28" fmla="*/ 650659 w 1709171"/>
              <a:gd name="connsiteY28" fmla="*/ 2257056 h 3680027"/>
              <a:gd name="connsiteX29" fmla="*/ 586633 w 1709171"/>
              <a:gd name="connsiteY29" fmla="*/ 2203419 h 3680027"/>
              <a:gd name="connsiteX30" fmla="*/ 687993 w 1709171"/>
              <a:gd name="connsiteY30" fmla="*/ 2147539 h 3680027"/>
              <a:gd name="connsiteX31" fmla="*/ 778600 w 1709171"/>
              <a:gd name="connsiteY31" fmla="*/ 2117411 h 3680027"/>
              <a:gd name="connsiteX32" fmla="*/ 853378 w 1709171"/>
              <a:gd name="connsiteY32" fmla="*/ 2154857 h 3680027"/>
              <a:gd name="connsiteX33" fmla="*/ 886691 w 1709171"/>
              <a:gd name="connsiteY33" fmla="*/ 2097206 h 3680027"/>
              <a:gd name="connsiteX34" fmla="*/ 956861 w 1709171"/>
              <a:gd name="connsiteY34" fmla="*/ 2135006 h 3680027"/>
              <a:gd name="connsiteX35" fmla="*/ 1001168 w 1709171"/>
              <a:gd name="connsiteY35" fmla="*/ 2088462 h 3680027"/>
              <a:gd name="connsiteX36" fmla="*/ 1059293 w 1709171"/>
              <a:gd name="connsiteY36" fmla="*/ 2087753 h 3680027"/>
              <a:gd name="connsiteX37" fmla="*/ 1128048 w 1709171"/>
              <a:gd name="connsiteY37" fmla="*/ 2075231 h 3680027"/>
              <a:gd name="connsiteX38" fmla="*/ 1219840 w 1709171"/>
              <a:gd name="connsiteY38" fmla="*/ 2092596 h 3680027"/>
              <a:gd name="connsiteX39" fmla="*/ 1241579 w 1709171"/>
              <a:gd name="connsiteY39" fmla="*/ 2048531 h 3680027"/>
              <a:gd name="connsiteX40" fmla="*/ 1317660 w 1709171"/>
              <a:gd name="connsiteY40" fmla="*/ 2131107 h 3680027"/>
              <a:gd name="connsiteX41" fmla="*/ 1366927 w 1709171"/>
              <a:gd name="connsiteY41" fmla="*/ 2112676 h 3680027"/>
              <a:gd name="connsiteX42" fmla="*/ 1407686 w 1709171"/>
              <a:gd name="connsiteY42" fmla="*/ 2068850 h 3680027"/>
              <a:gd name="connsiteX43" fmla="*/ 1448090 w 1709171"/>
              <a:gd name="connsiteY43" fmla="*/ 2024668 h 3680027"/>
              <a:gd name="connsiteX44" fmla="*/ 1467940 w 1709171"/>
              <a:gd name="connsiteY44" fmla="*/ 1967372 h 3680027"/>
              <a:gd name="connsiteX45" fmla="*/ 1482238 w 1709171"/>
              <a:gd name="connsiteY45" fmla="*/ 1896017 h 3680027"/>
              <a:gd name="connsiteX46" fmla="*/ 1475032 w 1709171"/>
              <a:gd name="connsiteY46" fmla="*/ 1782486 h 3680027"/>
              <a:gd name="connsiteX47" fmla="*/ 1490981 w 1709171"/>
              <a:gd name="connsiteY47" fmla="*/ 1702742 h 3680027"/>
              <a:gd name="connsiteX48" fmla="*/ 1448451 w 1709171"/>
              <a:gd name="connsiteY48" fmla="*/ 1654895 h 3680027"/>
              <a:gd name="connsiteX49" fmla="*/ 1485665 w 1709171"/>
              <a:gd name="connsiteY49" fmla="*/ 1596416 h 3680027"/>
              <a:gd name="connsiteX50" fmla="*/ 1550166 w 1709171"/>
              <a:gd name="connsiteY50" fmla="*/ 1550576 h 3680027"/>
              <a:gd name="connsiteX51" fmla="*/ 1528195 w 1709171"/>
              <a:gd name="connsiteY51" fmla="*/ 1479458 h 3680027"/>
              <a:gd name="connsiteX52" fmla="*/ 1538828 w 1709171"/>
              <a:gd name="connsiteY52" fmla="*/ 1410346 h 3680027"/>
              <a:gd name="connsiteX53" fmla="*/ 1554777 w 1709171"/>
              <a:gd name="connsiteY53" fmla="*/ 1346551 h 3680027"/>
              <a:gd name="connsiteX54" fmla="*/ 1593761 w 1709171"/>
              <a:gd name="connsiteY54" fmla="*/ 1260781 h 3680027"/>
              <a:gd name="connsiteX55" fmla="*/ 1656844 w 1709171"/>
              <a:gd name="connsiteY55" fmla="*/ 1218013 h 3680027"/>
              <a:gd name="connsiteX56" fmla="*/ 1686856 w 1709171"/>
              <a:gd name="connsiteY56" fmla="*/ 1128583 h 3680027"/>
              <a:gd name="connsiteX57" fmla="*/ 1703278 w 1709171"/>
              <a:gd name="connsiteY57" fmla="*/ 1030173 h 3680027"/>
              <a:gd name="connsiteX58" fmla="*/ 1708949 w 1709171"/>
              <a:gd name="connsiteY58" fmla="*/ 958462 h 3680027"/>
              <a:gd name="connsiteX59" fmla="*/ 1703632 w 1709171"/>
              <a:gd name="connsiteY59" fmla="*/ 899983 h 3680027"/>
              <a:gd name="connsiteX60" fmla="*/ 1666419 w 1709171"/>
              <a:gd name="connsiteY60" fmla="*/ 804290 h 3680027"/>
              <a:gd name="connsiteX61" fmla="*/ 1645153 w 1709171"/>
              <a:gd name="connsiteY61" fmla="*/ 729862 h 3680027"/>
              <a:gd name="connsiteX62" fmla="*/ 1591991 w 1709171"/>
              <a:gd name="connsiteY62" fmla="*/ 682016 h 3680027"/>
              <a:gd name="connsiteX63" fmla="*/ 1549460 w 1709171"/>
              <a:gd name="connsiteY63" fmla="*/ 634169 h 3680027"/>
              <a:gd name="connsiteX64" fmla="*/ 1469716 w 1709171"/>
              <a:gd name="connsiteY64" fmla="*/ 570374 h 3680027"/>
              <a:gd name="connsiteX65" fmla="*/ 1416553 w 1709171"/>
              <a:gd name="connsiteY65" fmla="*/ 533160 h 3680027"/>
              <a:gd name="connsiteX66" fmla="*/ 1427186 w 1709171"/>
              <a:gd name="connsiteY66" fmla="*/ 490630 h 3680027"/>
              <a:gd name="connsiteX67" fmla="*/ 1443135 w 1709171"/>
              <a:gd name="connsiteY67" fmla="*/ 458732 h 3680027"/>
              <a:gd name="connsiteX68" fmla="*/ 1485665 w 1709171"/>
              <a:gd name="connsiteY68" fmla="*/ 421518 h 3680027"/>
              <a:gd name="connsiteX69" fmla="*/ 1490981 w 1709171"/>
              <a:gd name="connsiteY69" fmla="*/ 378988 h 3680027"/>
              <a:gd name="connsiteX70" fmla="*/ 1490981 w 1709171"/>
              <a:gd name="connsiteY70" fmla="*/ 325825 h 3680027"/>
              <a:gd name="connsiteX71" fmla="*/ 1469716 w 1709171"/>
              <a:gd name="connsiteY71" fmla="*/ 283295 h 3680027"/>
              <a:gd name="connsiteX72" fmla="*/ 1459084 w 1709171"/>
              <a:gd name="connsiteY72" fmla="*/ 246081 h 3680027"/>
              <a:gd name="connsiteX73" fmla="*/ 1475032 w 1709171"/>
              <a:gd name="connsiteY73" fmla="*/ 219500 h 3680027"/>
              <a:gd name="connsiteX74" fmla="*/ 1528195 w 1709171"/>
              <a:gd name="connsiteY74" fmla="*/ 155704 h 3680027"/>
              <a:gd name="connsiteX75" fmla="*/ 1544144 w 1709171"/>
              <a:gd name="connsiteY75" fmla="*/ 113174 h 3680027"/>
              <a:gd name="connsiteX76" fmla="*/ 1579114 w 1709171"/>
              <a:gd name="connsiteY76" fmla="*/ 53042 h 3680027"/>
              <a:gd name="connsiteX77" fmla="*/ 1642673 w 1709171"/>
              <a:gd name="connsiteY77" fmla="*/ 29534 h 3680027"/>
              <a:gd name="connsiteX78" fmla="*/ 1685559 w 1709171"/>
              <a:gd name="connsiteY78" fmla="*/ 0 h 3680027"/>
              <a:gd name="connsiteX0" fmla="*/ 16607 w 1709171"/>
              <a:gd name="connsiteY0" fmla="*/ 3650493 h 3650493"/>
              <a:gd name="connsiteX1" fmla="*/ 3257 w 1709171"/>
              <a:gd name="connsiteY1" fmla="*/ 3540271 h 3650493"/>
              <a:gd name="connsiteX2" fmla="*/ 76384 w 1709171"/>
              <a:gd name="connsiteY2" fmla="*/ 3469271 h 3650493"/>
              <a:gd name="connsiteX3" fmla="*/ 100484 w 1709171"/>
              <a:gd name="connsiteY3" fmla="*/ 3240088 h 3650493"/>
              <a:gd name="connsiteX4" fmla="*/ 225707 w 1709171"/>
              <a:gd name="connsiteY4" fmla="*/ 3135184 h 3650493"/>
              <a:gd name="connsiteX5" fmla="*/ 298360 w 1709171"/>
              <a:gd name="connsiteY5" fmla="*/ 3110373 h 3650493"/>
              <a:gd name="connsiteX6" fmla="*/ 290207 w 1709171"/>
              <a:gd name="connsiteY6" fmla="*/ 3031459 h 3650493"/>
              <a:gd name="connsiteX7" fmla="*/ 314308 w 1709171"/>
              <a:gd name="connsiteY7" fmla="*/ 2977941 h 3650493"/>
              <a:gd name="connsiteX8" fmla="*/ 312656 w 1709171"/>
              <a:gd name="connsiteY8" fmla="*/ 2933166 h 3650493"/>
              <a:gd name="connsiteX9" fmla="*/ 310767 w 1709171"/>
              <a:gd name="connsiteY9" fmla="*/ 2906584 h 3650493"/>
              <a:gd name="connsiteX10" fmla="*/ 332032 w 1709171"/>
              <a:gd name="connsiteY10" fmla="*/ 2869370 h 3650493"/>
              <a:gd name="connsiteX11" fmla="*/ 363930 w 1709171"/>
              <a:gd name="connsiteY11" fmla="*/ 2821524 h 3650493"/>
              <a:gd name="connsiteX12" fmla="*/ 390512 w 1709171"/>
              <a:gd name="connsiteY12" fmla="*/ 2800259 h 3650493"/>
              <a:gd name="connsiteX13" fmla="*/ 417093 w 1709171"/>
              <a:gd name="connsiteY13" fmla="*/ 2821524 h 3650493"/>
              <a:gd name="connsiteX14" fmla="*/ 433042 w 1709171"/>
              <a:gd name="connsiteY14" fmla="*/ 2794942 h 3650493"/>
              <a:gd name="connsiteX15" fmla="*/ 433042 w 1709171"/>
              <a:gd name="connsiteY15" fmla="*/ 2747096 h 3650493"/>
              <a:gd name="connsiteX16" fmla="*/ 438358 w 1709171"/>
              <a:gd name="connsiteY16" fmla="*/ 2704566 h 3650493"/>
              <a:gd name="connsiteX17" fmla="*/ 480888 w 1709171"/>
              <a:gd name="connsiteY17" fmla="*/ 2640770 h 3650493"/>
              <a:gd name="connsiteX18" fmla="*/ 523419 w 1709171"/>
              <a:gd name="connsiteY18" fmla="*/ 2630138 h 3650493"/>
              <a:gd name="connsiteX19" fmla="*/ 592530 w 1709171"/>
              <a:gd name="connsiteY19" fmla="*/ 2614189 h 3650493"/>
              <a:gd name="connsiteX20" fmla="*/ 645693 w 1709171"/>
              <a:gd name="connsiteY20" fmla="*/ 2608873 h 3650493"/>
              <a:gd name="connsiteX21" fmla="*/ 652548 w 1709171"/>
              <a:gd name="connsiteY21" fmla="*/ 2585600 h 3650493"/>
              <a:gd name="connsiteX22" fmla="*/ 636954 w 1709171"/>
              <a:gd name="connsiteY22" fmla="*/ 2558309 h 3650493"/>
              <a:gd name="connsiteX23" fmla="*/ 660699 w 1709171"/>
              <a:gd name="connsiteY23" fmla="*/ 2528773 h 3650493"/>
              <a:gd name="connsiteX24" fmla="*/ 665898 w 1709171"/>
              <a:gd name="connsiteY24" fmla="*/ 2483763 h 3650493"/>
              <a:gd name="connsiteX25" fmla="*/ 707718 w 1709171"/>
              <a:gd name="connsiteY25" fmla="*/ 2456825 h 3650493"/>
              <a:gd name="connsiteX26" fmla="*/ 705237 w 1709171"/>
              <a:gd name="connsiteY26" fmla="*/ 2382872 h 3650493"/>
              <a:gd name="connsiteX27" fmla="*/ 687045 w 1709171"/>
              <a:gd name="connsiteY27" fmla="*/ 2309154 h 3650493"/>
              <a:gd name="connsiteX28" fmla="*/ 650659 w 1709171"/>
              <a:gd name="connsiteY28" fmla="*/ 2227522 h 3650493"/>
              <a:gd name="connsiteX29" fmla="*/ 586633 w 1709171"/>
              <a:gd name="connsiteY29" fmla="*/ 2173885 h 3650493"/>
              <a:gd name="connsiteX30" fmla="*/ 687993 w 1709171"/>
              <a:gd name="connsiteY30" fmla="*/ 2118005 h 3650493"/>
              <a:gd name="connsiteX31" fmla="*/ 778600 w 1709171"/>
              <a:gd name="connsiteY31" fmla="*/ 2087877 h 3650493"/>
              <a:gd name="connsiteX32" fmla="*/ 853378 w 1709171"/>
              <a:gd name="connsiteY32" fmla="*/ 2125323 h 3650493"/>
              <a:gd name="connsiteX33" fmla="*/ 886691 w 1709171"/>
              <a:gd name="connsiteY33" fmla="*/ 2067672 h 3650493"/>
              <a:gd name="connsiteX34" fmla="*/ 956861 w 1709171"/>
              <a:gd name="connsiteY34" fmla="*/ 2105472 h 3650493"/>
              <a:gd name="connsiteX35" fmla="*/ 1001168 w 1709171"/>
              <a:gd name="connsiteY35" fmla="*/ 2058928 h 3650493"/>
              <a:gd name="connsiteX36" fmla="*/ 1059293 w 1709171"/>
              <a:gd name="connsiteY36" fmla="*/ 2058219 h 3650493"/>
              <a:gd name="connsiteX37" fmla="*/ 1128048 w 1709171"/>
              <a:gd name="connsiteY37" fmla="*/ 2045697 h 3650493"/>
              <a:gd name="connsiteX38" fmla="*/ 1219840 w 1709171"/>
              <a:gd name="connsiteY38" fmla="*/ 2063062 h 3650493"/>
              <a:gd name="connsiteX39" fmla="*/ 1241579 w 1709171"/>
              <a:gd name="connsiteY39" fmla="*/ 2018997 h 3650493"/>
              <a:gd name="connsiteX40" fmla="*/ 1317660 w 1709171"/>
              <a:gd name="connsiteY40" fmla="*/ 2101573 h 3650493"/>
              <a:gd name="connsiteX41" fmla="*/ 1366927 w 1709171"/>
              <a:gd name="connsiteY41" fmla="*/ 2083142 h 3650493"/>
              <a:gd name="connsiteX42" fmla="*/ 1407686 w 1709171"/>
              <a:gd name="connsiteY42" fmla="*/ 2039316 h 3650493"/>
              <a:gd name="connsiteX43" fmla="*/ 1448090 w 1709171"/>
              <a:gd name="connsiteY43" fmla="*/ 1995134 h 3650493"/>
              <a:gd name="connsiteX44" fmla="*/ 1467940 w 1709171"/>
              <a:gd name="connsiteY44" fmla="*/ 1937838 h 3650493"/>
              <a:gd name="connsiteX45" fmla="*/ 1482238 w 1709171"/>
              <a:gd name="connsiteY45" fmla="*/ 1866483 h 3650493"/>
              <a:gd name="connsiteX46" fmla="*/ 1475032 w 1709171"/>
              <a:gd name="connsiteY46" fmla="*/ 1752952 h 3650493"/>
              <a:gd name="connsiteX47" fmla="*/ 1490981 w 1709171"/>
              <a:gd name="connsiteY47" fmla="*/ 1673208 h 3650493"/>
              <a:gd name="connsiteX48" fmla="*/ 1448451 w 1709171"/>
              <a:gd name="connsiteY48" fmla="*/ 1625361 h 3650493"/>
              <a:gd name="connsiteX49" fmla="*/ 1485665 w 1709171"/>
              <a:gd name="connsiteY49" fmla="*/ 1566882 h 3650493"/>
              <a:gd name="connsiteX50" fmla="*/ 1550166 w 1709171"/>
              <a:gd name="connsiteY50" fmla="*/ 1521042 h 3650493"/>
              <a:gd name="connsiteX51" fmla="*/ 1528195 w 1709171"/>
              <a:gd name="connsiteY51" fmla="*/ 1449924 h 3650493"/>
              <a:gd name="connsiteX52" fmla="*/ 1538828 w 1709171"/>
              <a:gd name="connsiteY52" fmla="*/ 1380812 h 3650493"/>
              <a:gd name="connsiteX53" fmla="*/ 1554777 w 1709171"/>
              <a:gd name="connsiteY53" fmla="*/ 1317017 h 3650493"/>
              <a:gd name="connsiteX54" fmla="*/ 1593761 w 1709171"/>
              <a:gd name="connsiteY54" fmla="*/ 1231247 h 3650493"/>
              <a:gd name="connsiteX55" fmla="*/ 1656844 w 1709171"/>
              <a:gd name="connsiteY55" fmla="*/ 1188479 h 3650493"/>
              <a:gd name="connsiteX56" fmla="*/ 1686856 w 1709171"/>
              <a:gd name="connsiteY56" fmla="*/ 1099049 h 3650493"/>
              <a:gd name="connsiteX57" fmla="*/ 1703278 w 1709171"/>
              <a:gd name="connsiteY57" fmla="*/ 1000639 h 3650493"/>
              <a:gd name="connsiteX58" fmla="*/ 1708949 w 1709171"/>
              <a:gd name="connsiteY58" fmla="*/ 928928 h 3650493"/>
              <a:gd name="connsiteX59" fmla="*/ 1703632 w 1709171"/>
              <a:gd name="connsiteY59" fmla="*/ 870449 h 3650493"/>
              <a:gd name="connsiteX60" fmla="*/ 1666419 w 1709171"/>
              <a:gd name="connsiteY60" fmla="*/ 774756 h 3650493"/>
              <a:gd name="connsiteX61" fmla="*/ 1645153 w 1709171"/>
              <a:gd name="connsiteY61" fmla="*/ 700328 h 3650493"/>
              <a:gd name="connsiteX62" fmla="*/ 1591991 w 1709171"/>
              <a:gd name="connsiteY62" fmla="*/ 652482 h 3650493"/>
              <a:gd name="connsiteX63" fmla="*/ 1549460 w 1709171"/>
              <a:gd name="connsiteY63" fmla="*/ 604635 h 3650493"/>
              <a:gd name="connsiteX64" fmla="*/ 1469716 w 1709171"/>
              <a:gd name="connsiteY64" fmla="*/ 540840 h 3650493"/>
              <a:gd name="connsiteX65" fmla="*/ 1416553 w 1709171"/>
              <a:gd name="connsiteY65" fmla="*/ 503626 h 3650493"/>
              <a:gd name="connsiteX66" fmla="*/ 1427186 w 1709171"/>
              <a:gd name="connsiteY66" fmla="*/ 461096 h 3650493"/>
              <a:gd name="connsiteX67" fmla="*/ 1443135 w 1709171"/>
              <a:gd name="connsiteY67" fmla="*/ 429198 h 3650493"/>
              <a:gd name="connsiteX68" fmla="*/ 1485665 w 1709171"/>
              <a:gd name="connsiteY68" fmla="*/ 391984 h 3650493"/>
              <a:gd name="connsiteX69" fmla="*/ 1490981 w 1709171"/>
              <a:gd name="connsiteY69" fmla="*/ 349454 h 3650493"/>
              <a:gd name="connsiteX70" fmla="*/ 1490981 w 1709171"/>
              <a:gd name="connsiteY70" fmla="*/ 296291 h 3650493"/>
              <a:gd name="connsiteX71" fmla="*/ 1469716 w 1709171"/>
              <a:gd name="connsiteY71" fmla="*/ 253761 h 3650493"/>
              <a:gd name="connsiteX72" fmla="*/ 1459084 w 1709171"/>
              <a:gd name="connsiteY72" fmla="*/ 216547 h 3650493"/>
              <a:gd name="connsiteX73" fmla="*/ 1475032 w 1709171"/>
              <a:gd name="connsiteY73" fmla="*/ 189966 h 3650493"/>
              <a:gd name="connsiteX74" fmla="*/ 1528195 w 1709171"/>
              <a:gd name="connsiteY74" fmla="*/ 126170 h 3650493"/>
              <a:gd name="connsiteX75" fmla="*/ 1544144 w 1709171"/>
              <a:gd name="connsiteY75" fmla="*/ 83640 h 3650493"/>
              <a:gd name="connsiteX76" fmla="*/ 1579114 w 1709171"/>
              <a:gd name="connsiteY76" fmla="*/ 23508 h 3650493"/>
              <a:gd name="connsiteX77" fmla="*/ 1642673 w 1709171"/>
              <a:gd name="connsiteY77" fmla="*/ 0 h 3650493"/>
              <a:gd name="connsiteX0" fmla="*/ 16607 w 1709171"/>
              <a:gd name="connsiteY0" fmla="*/ 3626985 h 3626985"/>
              <a:gd name="connsiteX1" fmla="*/ 3257 w 1709171"/>
              <a:gd name="connsiteY1" fmla="*/ 3516763 h 3626985"/>
              <a:gd name="connsiteX2" fmla="*/ 76384 w 1709171"/>
              <a:gd name="connsiteY2" fmla="*/ 3445763 h 3626985"/>
              <a:gd name="connsiteX3" fmla="*/ 100484 w 1709171"/>
              <a:gd name="connsiteY3" fmla="*/ 3216580 h 3626985"/>
              <a:gd name="connsiteX4" fmla="*/ 225707 w 1709171"/>
              <a:gd name="connsiteY4" fmla="*/ 3111676 h 3626985"/>
              <a:gd name="connsiteX5" fmla="*/ 298360 w 1709171"/>
              <a:gd name="connsiteY5" fmla="*/ 3086865 h 3626985"/>
              <a:gd name="connsiteX6" fmla="*/ 290207 w 1709171"/>
              <a:gd name="connsiteY6" fmla="*/ 3007951 h 3626985"/>
              <a:gd name="connsiteX7" fmla="*/ 314308 w 1709171"/>
              <a:gd name="connsiteY7" fmla="*/ 2954433 h 3626985"/>
              <a:gd name="connsiteX8" fmla="*/ 312656 w 1709171"/>
              <a:gd name="connsiteY8" fmla="*/ 2909658 h 3626985"/>
              <a:gd name="connsiteX9" fmla="*/ 310767 w 1709171"/>
              <a:gd name="connsiteY9" fmla="*/ 2883076 h 3626985"/>
              <a:gd name="connsiteX10" fmla="*/ 332032 w 1709171"/>
              <a:gd name="connsiteY10" fmla="*/ 2845862 h 3626985"/>
              <a:gd name="connsiteX11" fmla="*/ 363930 w 1709171"/>
              <a:gd name="connsiteY11" fmla="*/ 2798016 h 3626985"/>
              <a:gd name="connsiteX12" fmla="*/ 390512 w 1709171"/>
              <a:gd name="connsiteY12" fmla="*/ 2776751 h 3626985"/>
              <a:gd name="connsiteX13" fmla="*/ 417093 w 1709171"/>
              <a:gd name="connsiteY13" fmla="*/ 2798016 h 3626985"/>
              <a:gd name="connsiteX14" fmla="*/ 433042 w 1709171"/>
              <a:gd name="connsiteY14" fmla="*/ 2771434 h 3626985"/>
              <a:gd name="connsiteX15" fmla="*/ 433042 w 1709171"/>
              <a:gd name="connsiteY15" fmla="*/ 2723588 h 3626985"/>
              <a:gd name="connsiteX16" fmla="*/ 438358 w 1709171"/>
              <a:gd name="connsiteY16" fmla="*/ 2681058 h 3626985"/>
              <a:gd name="connsiteX17" fmla="*/ 480888 w 1709171"/>
              <a:gd name="connsiteY17" fmla="*/ 2617262 h 3626985"/>
              <a:gd name="connsiteX18" fmla="*/ 523419 w 1709171"/>
              <a:gd name="connsiteY18" fmla="*/ 2606630 h 3626985"/>
              <a:gd name="connsiteX19" fmla="*/ 592530 w 1709171"/>
              <a:gd name="connsiteY19" fmla="*/ 2590681 h 3626985"/>
              <a:gd name="connsiteX20" fmla="*/ 645693 w 1709171"/>
              <a:gd name="connsiteY20" fmla="*/ 2585365 h 3626985"/>
              <a:gd name="connsiteX21" fmla="*/ 652548 w 1709171"/>
              <a:gd name="connsiteY21" fmla="*/ 2562092 h 3626985"/>
              <a:gd name="connsiteX22" fmla="*/ 636954 w 1709171"/>
              <a:gd name="connsiteY22" fmla="*/ 2534801 h 3626985"/>
              <a:gd name="connsiteX23" fmla="*/ 660699 w 1709171"/>
              <a:gd name="connsiteY23" fmla="*/ 2505265 h 3626985"/>
              <a:gd name="connsiteX24" fmla="*/ 665898 w 1709171"/>
              <a:gd name="connsiteY24" fmla="*/ 2460255 h 3626985"/>
              <a:gd name="connsiteX25" fmla="*/ 707718 w 1709171"/>
              <a:gd name="connsiteY25" fmla="*/ 2433317 h 3626985"/>
              <a:gd name="connsiteX26" fmla="*/ 705237 w 1709171"/>
              <a:gd name="connsiteY26" fmla="*/ 2359364 h 3626985"/>
              <a:gd name="connsiteX27" fmla="*/ 687045 w 1709171"/>
              <a:gd name="connsiteY27" fmla="*/ 2285646 h 3626985"/>
              <a:gd name="connsiteX28" fmla="*/ 650659 w 1709171"/>
              <a:gd name="connsiteY28" fmla="*/ 2204014 h 3626985"/>
              <a:gd name="connsiteX29" fmla="*/ 586633 w 1709171"/>
              <a:gd name="connsiteY29" fmla="*/ 2150377 h 3626985"/>
              <a:gd name="connsiteX30" fmla="*/ 687993 w 1709171"/>
              <a:gd name="connsiteY30" fmla="*/ 2094497 h 3626985"/>
              <a:gd name="connsiteX31" fmla="*/ 778600 w 1709171"/>
              <a:gd name="connsiteY31" fmla="*/ 2064369 h 3626985"/>
              <a:gd name="connsiteX32" fmla="*/ 853378 w 1709171"/>
              <a:gd name="connsiteY32" fmla="*/ 2101815 h 3626985"/>
              <a:gd name="connsiteX33" fmla="*/ 886691 w 1709171"/>
              <a:gd name="connsiteY33" fmla="*/ 2044164 h 3626985"/>
              <a:gd name="connsiteX34" fmla="*/ 956861 w 1709171"/>
              <a:gd name="connsiteY34" fmla="*/ 2081964 h 3626985"/>
              <a:gd name="connsiteX35" fmla="*/ 1001168 w 1709171"/>
              <a:gd name="connsiteY35" fmla="*/ 2035420 h 3626985"/>
              <a:gd name="connsiteX36" fmla="*/ 1059293 w 1709171"/>
              <a:gd name="connsiteY36" fmla="*/ 2034711 h 3626985"/>
              <a:gd name="connsiteX37" fmla="*/ 1128048 w 1709171"/>
              <a:gd name="connsiteY37" fmla="*/ 2022189 h 3626985"/>
              <a:gd name="connsiteX38" fmla="*/ 1219840 w 1709171"/>
              <a:gd name="connsiteY38" fmla="*/ 2039554 h 3626985"/>
              <a:gd name="connsiteX39" fmla="*/ 1241579 w 1709171"/>
              <a:gd name="connsiteY39" fmla="*/ 1995489 h 3626985"/>
              <a:gd name="connsiteX40" fmla="*/ 1317660 w 1709171"/>
              <a:gd name="connsiteY40" fmla="*/ 2078065 h 3626985"/>
              <a:gd name="connsiteX41" fmla="*/ 1366927 w 1709171"/>
              <a:gd name="connsiteY41" fmla="*/ 2059634 h 3626985"/>
              <a:gd name="connsiteX42" fmla="*/ 1407686 w 1709171"/>
              <a:gd name="connsiteY42" fmla="*/ 2015808 h 3626985"/>
              <a:gd name="connsiteX43" fmla="*/ 1448090 w 1709171"/>
              <a:gd name="connsiteY43" fmla="*/ 1971626 h 3626985"/>
              <a:gd name="connsiteX44" fmla="*/ 1467940 w 1709171"/>
              <a:gd name="connsiteY44" fmla="*/ 1914330 h 3626985"/>
              <a:gd name="connsiteX45" fmla="*/ 1482238 w 1709171"/>
              <a:gd name="connsiteY45" fmla="*/ 1842975 h 3626985"/>
              <a:gd name="connsiteX46" fmla="*/ 1475032 w 1709171"/>
              <a:gd name="connsiteY46" fmla="*/ 1729444 h 3626985"/>
              <a:gd name="connsiteX47" fmla="*/ 1490981 w 1709171"/>
              <a:gd name="connsiteY47" fmla="*/ 1649700 h 3626985"/>
              <a:gd name="connsiteX48" fmla="*/ 1448451 w 1709171"/>
              <a:gd name="connsiteY48" fmla="*/ 1601853 h 3626985"/>
              <a:gd name="connsiteX49" fmla="*/ 1485665 w 1709171"/>
              <a:gd name="connsiteY49" fmla="*/ 1543374 h 3626985"/>
              <a:gd name="connsiteX50" fmla="*/ 1550166 w 1709171"/>
              <a:gd name="connsiteY50" fmla="*/ 1497534 h 3626985"/>
              <a:gd name="connsiteX51" fmla="*/ 1528195 w 1709171"/>
              <a:gd name="connsiteY51" fmla="*/ 1426416 h 3626985"/>
              <a:gd name="connsiteX52" fmla="*/ 1538828 w 1709171"/>
              <a:gd name="connsiteY52" fmla="*/ 1357304 h 3626985"/>
              <a:gd name="connsiteX53" fmla="*/ 1554777 w 1709171"/>
              <a:gd name="connsiteY53" fmla="*/ 1293509 h 3626985"/>
              <a:gd name="connsiteX54" fmla="*/ 1593761 w 1709171"/>
              <a:gd name="connsiteY54" fmla="*/ 1207739 h 3626985"/>
              <a:gd name="connsiteX55" fmla="*/ 1656844 w 1709171"/>
              <a:gd name="connsiteY55" fmla="*/ 1164971 h 3626985"/>
              <a:gd name="connsiteX56" fmla="*/ 1686856 w 1709171"/>
              <a:gd name="connsiteY56" fmla="*/ 1075541 h 3626985"/>
              <a:gd name="connsiteX57" fmla="*/ 1703278 w 1709171"/>
              <a:gd name="connsiteY57" fmla="*/ 977131 h 3626985"/>
              <a:gd name="connsiteX58" fmla="*/ 1708949 w 1709171"/>
              <a:gd name="connsiteY58" fmla="*/ 905420 h 3626985"/>
              <a:gd name="connsiteX59" fmla="*/ 1703632 w 1709171"/>
              <a:gd name="connsiteY59" fmla="*/ 846941 h 3626985"/>
              <a:gd name="connsiteX60" fmla="*/ 1666419 w 1709171"/>
              <a:gd name="connsiteY60" fmla="*/ 751248 h 3626985"/>
              <a:gd name="connsiteX61" fmla="*/ 1645153 w 1709171"/>
              <a:gd name="connsiteY61" fmla="*/ 676820 h 3626985"/>
              <a:gd name="connsiteX62" fmla="*/ 1591991 w 1709171"/>
              <a:gd name="connsiteY62" fmla="*/ 628974 h 3626985"/>
              <a:gd name="connsiteX63" fmla="*/ 1549460 w 1709171"/>
              <a:gd name="connsiteY63" fmla="*/ 581127 h 3626985"/>
              <a:gd name="connsiteX64" fmla="*/ 1469716 w 1709171"/>
              <a:gd name="connsiteY64" fmla="*/ 517332 h 3626985"/>
              <a:gd name="connsiteX65" fmla="*/ 1416553 w 1709171"/>
              <a:gd name="connsiteY65" fmla="*/ 480118 h 3626985"/>
              <a:gd name="connsiteX66" fmla="*/ 1427186 w 1709171"/>
              <a:gd name="connsiteY66" fmla="*/ 437588 h 3626985"/>
              <a:gd name="connsiteX67" fmla="*/ 1443135 w 1709171"/>
              <a:gd name="connsiteY67" fmla="*/ 405690 h 3626985"/>
              <a:gd name="connsiteX68" fmla="*/ 1485665 w 1709171"/>
              <a:gd name="connsiteY68" fmla="*/ 368476 h 3626985"/>
              <a:gd name="connsiteX69" fmla="*/ 1490981 w 1709171"/>
              <a:gd name="connsiteY69" fmla="*/ 325946 h 3626985"/>
              <a:gd name="connsiteX70" fmla="*/ 1490981 w 1709171"/>
              <a:gd name="connsiteY70" fmla="*/ 272783 h 3626985"/>
              <a:gd name="connsiteX71" fmla="*/ 1469716 w 1709171"/>
              <a:gd name="connsiteY71" fmla="*/ 230253 h 3626985"/>
              <a:gd name="connsiteX72" fmla="*/ 1459084 w 1709171"/>
              <a:gd name="connsiteY72" fmla="*/ 193039 h 3626985"/>
              <a:gd name="connsiteX73" fmla="*/ 1475032 w 1709171"/>
              <a:gd name="connsiteY73" fmla="*/ 166458 h 3626985"/>
              <a:gd name="connsiteX74" fmla="*/ 1528195 w 1709171"/>
              <a:gd name="connsiteY74" fmla="*/ 102662 h 3626985"/>
              <a:gd name="connsiteX75" fmla="*/ 1544144 w 1709171"/>
              <a:gd name="connsiteY75" fmla="*/ 60132 h 3626985"/>
              <a:gd name="connsiteX76" fmla="*/ 1579114 w 1709171"/>
              <a:gd name="connsiteY76" fmla="*/ 0 h 3626985"/>
              <a:gd name="connsiteX0" fmla="*/ 16607 w 1709171"/>
              <a:gd name="connsiteY0" fmla="*/ 3566853 h 3566853"/>
              <a:gd name="connsiteX1" fmla="*/ 3257 w 1709171"/>
              <a:gd name="connsiteY1" fmla="*/ 3456631 h 3566853"/>
              <a:gd name="connsiteX2" fmla="*/ 76384 w 1709171"/>
              <a:gd name="connsiteY2" fmla="*/ 3385631 h 3566853"/>
              <a:gd name="connsiteX3" fmla="*/ 100484 w 1709171"/>
              <a:gd name="connsiteY3" fmla="*/ 3156448 h 3566853"/>
              <a:gd name="connsiteX4" fmla="*/ 225707 w 1709171"/>
              <a:gd name="connsiteY4" fmla="*/ 3051544 h 3566853"/>
              <a:gd name="connsiteX5" fmla="*/ 298360 w 1709171"/>
              <a:gd name="connsiteY5" fmla="*/ 3026733 h 3566853"/>
              <a:gd name="connsiteX6" fmla="*/ 290207 w 1709171"/>
              <a:gd name="connsiteY6" fmla="*/ 2947819 h 3566853"/>
              <a:gd name="connsiteX7" fmla="*/ 314308 w 1709171"/>
              <a:gd name="connsiteY7" fmla="*/ 2894301 h 3566853"/>
              <a:gd name="connsiteX8" fmla="*/ 312656 w 1709171"/>
              <a:gd name="connsiteY8" fmla="*/ 2849526 h 3566853"/>
              <a:gd name="connsiteX9" fmla="*/ 310767 w 1709171"/>
              <a:gd name="connsiteY9" fmla="*/ 2822944 h 3566853"/>
              <a:gd name="connsiteX10" fmla="*/ 332032 w 1709171"/>
              <a:gd name="connsiteY10" fmla="*/ 2785730 h 3566853"/>
              <a:gd name="connsiteX11" fmla="*/ 363930 w 1709171"/>
              <a:gd name="connsiteY11" fmla="*/ 2737884 h 3566853"/>
              <a:gd name="connsiteX12" fmla="*/ 390512 w 1709171"/>
              <a:gd name="connsiteY12" fmla="*/ 2716619 h 3566853"/>
              <a:gd name="connsiteX13" fmla="*/ 417093 w 1709171"/>
              <a:gd name="connsiteY13" fmla="*/ 2737884 h 3566853"/>
              <a:gd name="connsiteX14" fmla="*/ 433042 w 1709171"/>
              <a:gd name="connsiteY14" fmla="*/ 2711302 h 3566853"/>
              <a:gd name="connsiteX15" fmla="*/ 433042 w 1709171"/>
              <a:gd name="connsiteY15" fmla="*/ 2663456 h 3566853"/>
              <a:gd name="connsiteX16" fmla="*/ 438358 w 1709171"/>
              <a:gd name="connsiteY16" fmla="*/ 2620926 h 3566853"/>
              <a:gd name="connsiteX17" fmla="*/ 480888 w 1709171"/>
              <a:gd name="connsiteY17" fmla="*/ 2557130 h 3566853"/>
              <a:gd name="connsiteX18" fmla="*/ 523419 w 1709171"/>
              <a:gd name="connsiteY18" fmla="*/ 2546498 h 3566853"/>
              <a:gd name="connsiteX19" fmla="*/ 592530 w 1709171"/>
              <a:gd name="connsiteY19" fmla="*/ 2530549 h 3566853"/>
              <a:gd name="connsiteX20" fmla="*/ 645693 w 1709171"/>
              <a:gd name="connsiteY20" fmla="*/ 2525233 h 3566853"/>
              <a:gd name="connsiteX21" fmla="*/ 652548 w 1709171"/>
              <a:gd name="connsiteY21" fmla="*/ 2501960 h 3566853"/>
              <a:gd name="connsiteX22" fmla="*/ 636954 w 1709171"/>
              <a:gd name="connsiteY22" fmla="*/ 2474669 h 3566853"/>
              <a:gd name="connsiteX23" fmla="*/ 660699 w 1709171"/>
              <a:gd name="connsiteY23" fmla="*/ 2445133 h 3566853"/>
              <a:gd name="connsiteX24" fmla="*/ 665898 w 1709171"/>
              <a:gd name="connsiteY24" fmla="*/ 2400123 h 3566853"/>
              <a:gd name="connsiteX25" fmla="*/ 707718 w 1709171"/>
              <a:gd name="connsiteY25" fmla="*/ 2373185 h 3566853"/>
              <a:gd name="connsiteX26" fmla="*/ 705237 w 1709171"/>
              <a:gd name="connsiteY26" fmla="*/ 2299232 h 3566853"/>
              <a:gd name="connsiteX27" fmla="*/ 687045 w 1709171"/>
              <a:gd name="connsiteY27" fmla="*/ 2225514 h 3566853"/>
              <a:gd name="connsiteX28" fmla="*/ 650659 w 1709171"/>
              <a:gd name="connsiteY28" fmla="*/ 2143882 h 3566853"/>
              <a:gd name="connsiteX29" fmla="*/ 586633 w 1709171"/>
              <a:gd name="connsiteY29" fmla="*/ 2090245 h 3566853"/>
              <a:gd name="connsiteX30" fmla="*/ 687993 w 1709171"/>
              <a:gd name="connsiteY30" fmla="*/ 2034365 h 3566853"/>
              <a:gd name="connsiteX31" fmla="*/ 778600 w 1709171"/>
              <a:gd name="connsiteY31" fmla="*/ 2004237 h 3566853"/>
              <a:gd name="connsiteX32" fmla="*/ 853378 w 1709171"/>
              <a:gd name="connsiteY32" fmla="*/ 2041683 h 3566853"/>
              <a:gd name="connsiteX33" fmla="*/ 886691 w 1709171"/>
              <a:gd name="connsiteY33" fmla="*/ 1984032 h 3566853"/>
              <a:gd name="connsiteX34" fmla="*/ 956861 w 1709171"/>
              <a:gd name="connsiteY34" fmla="*/ 2021832 h 3566853"/>
              <a:gd name="connsiteX35" fmla="*/ 1001168 w 1709171"/>
              <a:gd name="connsiteY35" fmla="*/ 1975288 h 3566853"/>
              <a:gd name="connsiteX36" fmla="*/ 1059293 w 1709171"/>
              <a:gd name="connsiteY36" fmla="*/ 1974579 h 3566853"/>
              <a:gd name="connsiteX37" fmla="*/ 1128048 w 1709171"/>
              <a:gd name="connsiteY37" fmla="*/ 1962057 h 3566853"/>
              <a:gd name="connsiteX38" fmla="*/ 1219840 w 1709171"/>
              <a:gd name="connsiteY38" fmla="*/ 1979422 h 3566853"/>
              <a:gd name="connsiteX39" fmla="*/ 1241579 w 1709171"/>
              <a:gd name="connsiteY39" fmla="*/ 1935357 h 3566853"/>
              <a:gd name="connsiteX40" fmla="*/ 1317660 w 1709171"/>
              <a:gd name="connsiteY40" fmla="*/ 2017933 h 3566853"/>
              <a:gd name="connsiteX41" fmla="*/ 1366927 w 1709171"/>
              <a:gd name="connsiteY41" fmla="*/ 1999502 h 3566853"/>
              <a:gd name="connsiteX42" fmla="*/ 1407686 w 1709171"/>
              <a:gd name="connsiteY42" fmla="*/ 1955676 h 3566853"/>
              <a:gd name="connsiteX43" fmla="*/ 1448090 w 1709171"/>
              <a:gd name="connsiteY43" fmla="*/ 1911494 h 3566853"/>
              <a:gd name="connsiteX44" fmla="*/ 1467940 w 1709171"/>
              <a:gd name="connsiteY44" fmla="*/ 1854198 h 3566853"/>
              <a:gd name="connsiteX45" fmla="*/ 1482238 w 1709171"/>
              <a:gd name="connsiteY45" fmla="*/ 1782843 h 3566853"/>
              <a:gd name="connsiteX46" fmla="*/ 1475032 w 1709171"/>
              <a:gd name="connsiteY46" fmla="*/ 1669312 h 3566853"/>
              <a:gd name="connsiteX47" fmla="*/ 1490981 w 1709171"/>
              <a:gd name="connsiteY47" fmla="*/ 1589568 h 3566853"/>
              <a:gd name="connsiteX48" fmla="*/ 1448451 w 1709171"/>
              <a:gd name="connsiteY48" fmla="*/ 1541721 h 3566853"/>
              <a:gd name="connsiteX49" fmla="*/ 1485665 w 1709171"/>
              <a:gd name="connsiteY49" fmla="*/ 1483242 h 3566853"/>
              <a:gd name="connsiteX50" fmla="*/ 1550166 w 1709171"/>
              <a:gd name="connsiteY50" fmla="*/ 1437402 h 3566853"/>
              <a:gd name="connsiteX51" fmla="*/ 1528195 w 1709171"/>
              <a:gd name="connsiteY51" fmla="*/ 1366284 h 3566853"/>
              <a:gd name="connsiteX52" fmla="*/ 1538828 w 1709171"/>
              <a:gd name="connsiteY52" fmla="*/ 1297172 h 3566853"/>
              <a:gd name="connsiteX53" fmla="*/ 1554777 w 1709171"/>
              <a:gd name="connsiteY53" fmla="*/ 1233377 h 3566853"/>
              <a:gd name="connsiteX54" fmla="*/ 1593761 w 1709171"/>
              <a:gd name="connsiteY54" fmla="*/ 1147607 h 3566853"/>
              <a:gd name="connsiteX55" fmla="*/ 1656844 w 1709171"/>
              <a:gd name="connsiteY55" fmla="*/ 1104839 h 3566853"/>
              <a:gd name="connsiteX56" fmla="*/ 1686856 w 1709171"/>
              <a:gd name="connsiteY56" fmla="*/ 1015409 h 3566853"/>
              <a:gd name="connsiteX57" fmla="*/ 1703278 w 1709171"/>
              <a:gd name="connsiteY57" fmla="*/ 916999 h 3566853"/>
              <a:gd name="connsiteX58" fmla="*/ 1708949 w 1709171"/>
              <a:gd name="connsiteY58" fmla="*/ 845288 h 3566853"/>
              <a:gd name="connsiteX59" fmla="*/ 1703632 w 1709171"/>
              <a:gd name="connsiteY59" fmla="*/ 786809 h 3566853"/>
              <a:gd name="connsiteX60" fmla="*/ 1666419 w 1709171"/>
              <a:gd name="connsiteY60" fmla="*/ 691116 h 3566853"/>
              <a:gd name="connsiteX61" fmla="*/ 1645153 w 1709171"/>
              <a:gd name="connsiteY61" fmla="*/ 616688 h 3566853"/>
              <a:gd name="connsiteX62" fmla="*/ 1591991 w 1709171"/>
              <a:gd name="connsiteY62" fmla="*/ 568842 h 3566853"/>
              <a:gd name="connsiteX63" fmla="*/ 1549460 w 1709171"/>
              <a:gd name="connsiteY63" fmla="*/ 520995 h 3566853"/>
              <a:gd name="connsiteX64" fmla="*/ 1469716 w 1709171"/>
              <a:gd name="connsiteY64" fmla="*/ 457200 h 3566853"/>
              <a:gd name="connsiteX65" fmla="*/ 1416553 w 1709171"/>
              <a:gd name="connsiteY65" fmla="*/ 419986 h 3566853"/>
              <a:gd name="connsiteX66" fmla="*/ 1427186 w 1709171"/>
              <a:gd name="connsiteY66" fmla="*/ 377456 h 3566853"/>
              <a:gd name="connsiteX67" fmla="*/ 1443135 w 1709171"/>
              <a:gd name="connsiteY67" fmla="*/ 345558 h 3566853"/>
              <a:gd name="connsiteX68" fmla="*/ 1485665 w 1709171"/>
              <a:gd name="connsiteY68" fmla="*/ 308344 h 3566853"/>
              <a:gd name="connsiteX69" fmla="*/ 1490981 w 1709171"/>
              <a:gd name="connsiteY69" fmla="*/ 265814 h 3566853"/>
              <a:gd name="connsiteX70" fmla="*/ 1490981 w 1709171"/>
              <a:gd name="connsiteY70" fmla="*/ 212651 h 3566853"/>
              <a:gd name="connsiteX71" fmla="*/ 1469716 w 1709171"/>
              <a:gd name="connsiteY71" fmla="*/ 170121 h 3566853"/>
              <a:gd name="connsiteX72" fmla="*/ 1459084 w 1709171"/>
              <a:gd name="connsiteY72" fmla="*/ 132907 h 3566853"/>
              <a:gd name="connsiteX73" fmla="*/ 1475032 w 1709171"/>
              <a:gd name="connsiteY73" fmla="*/ 106326 h 3566853"/>
              <a:gd name="connsiteX74" fmla="*/ 1528195 w 1709171"/>
              <a:gd name="connsiteY74" fmla="*/ 42530 h 3566853"/>
              <a:gd name="connsiteX75" fmla="*/ 1544144 w 1709171"/>
              <a:gd name="connsiteY75" fmla="*/ 0 h 3566853"/>
              <a:gd name="connsiteX0" fmla="*/ 16607 w 1709171"/>
              <a:gd name="connsiteY0" fmla="*/ 3566853 h 3566853"/>
              <a:gd name="connsiteX1" fmla="*/ 3257 w 1709171"/>
              <a:gd name="connsiteY1" fmla="*/ 3456631 h 3566853"/>
              <a:gd name="connsiteX2" fmla="*/ 76384 w 1709171"/>
              <a:gd name="connsiteY2" fmla="*/ 3385631 h 3566853"/>
              <a:gd name="connsiteX3" fmla="*/ 100484 w 1709171"/>
              <a:gd name="connsiteY3" fmla="*/ 3156448 h 3566853"/>
              <a:gd name="connsiteX4" fmla="*/ 225707 w 1709171"/>
              <a:gd name="connsiteY4" fmla="*/ 3051544 h 3566853"/>
              <a:gd name="connsiteX5" fmla="*/ 298360 w 1709171"/>
              <a:gd name="connsiteY5" fmla="*/ 3026733 h 3566853"/>
              <a:gd name="connsiteX6" fmla="*/ 290207 w 1709171"/>
              <a:gd name="connsiteY6" fmla="*/ 2947819 h 3566853"/>
              <a:gd name="connsiteX7" fmla="*/ 314308 w 1709171"/>
              <a:gd name="connsiteY7" fmla="*/ 2894301 h 3566853"/>
              <a:gd name="connsiteX8" fmla="*/ 312656 w 1709171"/>
              <a:gd name="connsiteY8" fmla="*/ 2849526 h 3566853"/>
              <a:gd name="connsiteX9" fmla="*/ 310767 w 1709171"/>
              <a:gd name="connsiteY9" fmla="*/ 2822944 h 3566853"/>
              <a:gd name="connsiteX10" fmla="*/ 332032 w 1709171"/>
              <a:gd name="connsiteY10" fmla="*/ 2785730 h 3566853"/>
              <a:gd name="connsiteX11" fmla="*/ 363930 w 1709171"/>
              <a:gd name="connsiteY11" fmla="*/ 2737884 h 3566853"/>
              <a:gd name="connsiteX12" fmla="*/ 390512 w 1709171"/>
              <a:gd name="connsiteY12" fmla="*/ 2716619 h 3566853"/>
              <a:gd name="connsiteX13" fmla="*/ 417093 w 1709171"/>
              <a:gd name="connsiteY13" fmla="*/ 2737884 h 3566853"/>
              <a:gd name="connsiteX14" fmla="*/ 433042 w 1709171"/>
              <a:gd name="connsiteY14" fmla="*/ 2711302 h 3566853"/>
              <a:gd name="connsiteX15" fmla="*/ 433042 w 1709171"/>
              <a:gd name="connsiteY15" fmla="*/ 2663456 h 3566853"/>
              <a:gd name="connsiteX16" fmla="*/ 438358 w 1709171"/>
              <a:gd name="connsiteY16" fmla="*/ 2620926 h 3566853"/>
              <a:gd name="connsiteX17" fmla="*/ 480888 w 1709171"/>
              <a:gd name="connsiteY17" fmla="*/ 2557130 h 3566853"/>
              <a:gd name="connsiteX18" fmla="*/ 523419 w 1709171"/>
              <a:gd name="connsiteY18" fmla="*/ 2546498 h 3566853"/>
              <a:gd name="connsiteX19" fmla="*/ 592530 w 1709171"/>
              <a:gd name="connsiteY19" fmla="*/ 2530549 h 3566853"/>
              <a:gd name="connsiteX20" fmla="*/ 645693 w 1709171"/>
              <a:gd name="connsiteY20" fmla="*/ 2525233 h 3566853"/>
              <a:gd name="connsiteX21" fmla="*/ 652548 w 1709171"/>
              <a:gd name="connsiteY21" fmla="*/ 2501960 h 3566853"/>
              <a:gd name="connsiteX22" fmla="*/ 636954 w 1709171"/>
              <a:gd name="connsiteY22" fmla="*/ 2474669 h 3566853"/>
              <a:gd name="connsiteX23" fmla="*/ 660699 w 1709171"/>
              <a:gd name="connsiteY23" fmla="*/ 2445133 h 3566853"/>
              <a:gd name="connsiteX24" fmla="*/ 665898 w 1709171"/>
              <a:gd name="connsiteY24" fmla="*/ 2400123 h 3566853"/>
              <a:gd name="connsiteX25" fmla="*/ 707718 w 1709171"/>
              <a:gd name="connsiteY25" fmla="*/ 2373185 h 3566853"/>
              <a:gd name="connsiteX26" fmla="*/ 705237 w 1709171"/>
              <a:gd name="connsiteY26" fmla="*/ 2299232 h 3566853"/>
              <a:gd name="connsiteX27" fmla="*/ 687045 w 1709171"/>
              <a:gd name="connsiteY27" fmla="*/ 2225514 h 3566853"/>
              <a:gd name="connsiteX28" fmla="*/ 650659 w 1709171"/>
              <a:gd name="connsiteY28" fmla="*/ 2143882 h 3566853"/>
              <a:gd name="connsiteX29" fmla="*/ 586633 w 1709171"/>
              <a:gd name="connsiteY29" fmla="*/ 2090245 h 3566853"/>
              <a:gd name="connsiteX30" fmla="*/ 687993 w 1709171"/>
              <a:gd name="connsiteY30" fmla="*/ 2034365 h 3566853"/>
              <a:gd name="connsiteX31" fmla="*/ 778600 w 1709171"/>
              <a:gd name="connsiteY31" fmla="*/ 2004237 h 3566853"/>
              <a:gd name="connsiteX32" fmla="*/ 853378 w 1709171"/>
              <a:gd name="connsiteY32" fmla="*/ 2041683 h 3566853"/>
              <a:gd name="connsiteX33" fmla="*/ 886691 w 1709171"/>
              <a:gd name="connsiteY33" fmla="*/ 1984032 h 3566853"/>
              <a:gd name="connsiteX34" fmla="*/ 956861 w 1709171"/>
              <a:gd name="connsiteY34" fmla="*/ 2021832 h 3566853"/>
              <a:gd name="connsiteX35" fmla="*/ 1001168 w 1709171"/>
              <a:gd name="connsiteY35" fmla="*/ 1975288 h 3566853"/>
              <a:gd name="connsiteX36" fmla="*/ 1059293 w 1709171"/>
              <a:gd name="connsiteY36" fmla="*/ 1974579 h 3566853"/>
              <a:gd name="connsiteX37" fmla="*/ 1128048 w 1709171"/>
              <a:gd name="connsiteY37" fmla="*/ 1962057 h 3566853"/>
              <a:gd name="connsiteX38" fmla="*/ 1219840 w 1709171"/>
              <a:gd name="connsiteY38" fmla="*/ 1979422 h 3566853"/>
              <a:gd name="connsiteX39" fmla="*/ 1241579 w 1709171"/>
              <a:gd name="connsiteY39" fmla="*/ 1935357 h 3566853"/>
              <a:gd name="connsiteX40" fmla="*/ 1317660 w 1709171"/>
              <a:gd name="connsiteY40" fmla="*/ 2017933 h 3566853"/>
              <a:gd name="connsiteX41" fmla="*/ 1366927 w 1709171"/>
              <a:gd name="connsiteY41" fmla="*/ 1999502 h 3566853"/>
              <a:gd name="connsiteX42" fmla="*/ 1407686 w 1709171"/>
              <a:gd name="connsiteY42" fmla="*/ 1955676 h 3566853"/>
              <a:gd name="connsiteX43" fmla="*/ 1448090 w 1709171"/>
              <a:gd name="connsiteY43" fmla="*/ 1911494 h 3566853"/>
              <a:gd name="connsiteX44" fmla="*/ 1467940 w 1709171"/>
              <a:gd name="connsiteY44" fmla="*/ 1854198 h 3566853"/>
              <a:gd name="connsiteX45" fmla="*/ 1482238 w 1709171"/>
              <a:gd name="connsiteY45" fmla="*/ 1782843 h 3566853"/>
              <a:gd name="connsiteX46" fmla="*/ 1475032 w 1709171"/>
              <a:gd name="connsiteY46" fmla="*/ 1669312 h 3566853"/>
              <a:gd name="connsiteX47" fmla="*/ 1490981 w 1709171"/>
              <a:gd name="connsiteY47" fmla="*/ 1589568 h 3566853"/>
              <a:gd name="connsiteX48" fmla="*/ 1448451 w 1709171"/>
              <a:gd name="connsiteY48" fmla="*/ 1541721 h 3566853"/>
              <a:gd name="connsiteX49" fmla="*/ 1485665 w 1709171"/>
              <a:gd name="connsiteY49" fmla="*/ 1483242 h 3566853"/>
              <a:gd name="connsiteX50" fmla="*/ 1550166 w 1709171"/>
              <a:gd name="connsiteY50" fmla="*/ 1437402 h 3566853"/>
              <a:gd name="connsiteX51" fmla="*/ 1528195 w 1709171"/>
              <a:gd name="connsiteY51" fmla="*/ 1366284 h 3566853"/>
              <a:gd name="connsiteX52" fmla="*/ 1538828 w 1709171"/>
              <a:gd name="connsiteY52" fmla="*/ 1297172 h 3566853"/>
              <a:gd name="connsiteX53" fmla="*/ 1554777 w 1709171"/>
              <a:gd name="connsiteY53" fmla="*/ 1233377 h 3566853"/>
              <a:gd name="connsiteX54" fmla="*/ 1593761 w 1709171"/>
              <a:gd name="connsiteY54" fmla="*/ 1147607 h 3566853"/>
              <a:gd name="connsiteX55" fmla="*/ 1656844 w 1709171"/>
              <a:gd name="connsiteY55" fmla="*/ 1104839 h 3566853"/>
              <a:gd name="connsiteX56" fmla="*/ 1686856 w 1709171"/>
              <a:gd name="connsiteY56" fmla="*/ 1015409 h 3566853"/>
              <a:gd name="connsiteX57" fmla="*/ 1703278 w 1709171"/>
              <a:gd name="connsiteY57" fmla="*/ 916999 h 3566853"/>
              <a:gd name="connsiteX58" fmla="*/ 1708949 w 1709171"/>
              <a:gd name="connsiteY58" fmla="*/ 845288 h 3566853"/>
              <a:gd name="connsiteX59" fmla="*/ 1703632 w 1709171"/>
              <a:gd name="connsiteY59" fmla="*/ 786809 h 3566853"/>
              <a:gd name="connsiteX60" fmla="*/ 1666419 w 1709171"/>
              <a:gd name="connsiteY60" fmla="*/ 691116 h 3566853"/>
              <a:gd name="connsiteX61" fmla="*/ 1645153 w 1709171"/>
              <a:gd name="connsiteY61" fmla="*/ 616688 h 3566853"/>
              <a:gd name="connsiteX62" fmla="*/ 1591991 w 1709171"/>
              <a:gd name="connsiteY62" fmla="*/ 568842 h 3566853"/>
              <a:gd name="connsiteX63" fmla="*/ 1549460 w 1709171"/>
              <a:gd name="connsiteY63" fmla="*/ 520995 h 3566853"/>
              <a:gd name="connsiteX64" fmla="*/ 1469716 w 1709171"/>
              <a:gd name="connsiteY64" fmla="*/ 457200 h 3566853"/>
              <a:gd name="connsiteX65" fmla="*/ 1416553 w 1709171"/>
              <a:gd name="connsiteY65" fmla="*/ 404680 h 3566853"/>
              <a:gd name="connsiteX66" fmla="*/ 1427186 w 1709171"/>
              <a:gd name="connsiteY66" fmla="*/ 377456 h 3566853"/>
              <a:gd name="connsiteX67" fmla="*/ 1443135 w 1709171"/>
              <a:gd name="connsiteY67" fmla="*/ 345558 h 3566853"/>
              <a:gd name="connsiteX68" fmla="*/ 1485665 w 1709171"/>
              <a:gd name="connsiteY68" fmla="*/ 308344 h 3566853"/>
              <a:gd name="connsiteX69" fmla="*/ 1490981 w 1709171"/>
              <a:gd name="connsiteY69" fmla="*/ 265814 h 3566853"/>
              <a:gd name="connsiteX70" fmla="*/ 1490981 w 1709171"/>
              <a:gd name="connsiteY70" fmla="*/ 212651 h 3566853"/>
              <a:gd name="connsiteX71" fmla="*/ 1469716 w 1709171"/>
              <a:gd name="connsiteY71" fmla="*/ 170121 h 3566853"/>
              <a:gd name="connsiteX72" fmla="*/ 1459084 w 1709171"/>
              <a:gd name="connsiteY72" fmla="*/ 132907 h 3566853"/>
              <a:gd name="connsiteX73" fmla="*/ 1475032 w 1709171"/>
              <a:gd name="connsiteY73" fmla="*/ 106326 h 3566853"/>
              <a:gd name="connsiteX74" fmla="*/ 1528195 w 1709171"/>
              <a:gd name="connsiteY74" fmla="*/ 42530 h 3566853"/>
              <a:gd name="connsiteX75" fmla="*/ 1544144 w 1709171"/>
              <a:gd name="connsiteY75" fmla="*/ 0 h 3566853"/>
              <a:gd name="connsiteX0" fmla="*/ 16607 w 1709171"/>
              <a:gd name="connsiteY0" fmla="*/ 3566853 h 3566853"/>
              <a:gd name="connsiteX1" fmla="*/ 3257 w 1709171"/>
              <a:gd name="connsiteY1" fmla="*/ 3456631 h 3566853"/>
              <a:gd name="connsiteX2" fmla="*/ 76384 w 1709171"/>
              <a:gd name="connsiteY2" fmla="*/ 3385631 h 3566853"/>
              <a:gd name="connsiteX3" fmla="*/ 100484 w 1709171"/>
              <a:gd name="connsiteY3" fmla="*/ 3156448 h 3566853"/>
              <a:gd name="connsiteX4" fmla="*/ 225707 w 1709171"/>
              <a:gd name="connsiteY4" fmla="*/ 3051544 h 3566853"/>
              <a:gd name="connsiteX5" fmla="*/ 298360 w 1709171"/>
              <a:gd name="connsiteY5" fmla="*/ 3026733 h 3566853"/>
              <a:gd name="connsiteX6" fmla="*/ 290207 w 1709171"/>
              <a:gd name="connsiteY6" fmla="*/ 2947819 h 3566853"/>
              <a:gd name="connsiteX7" fmla="*/ 314308 w 1709171"/>
              <a:gd name="connsiteY7" fmla="*/ 2894301 h 3566853"/>
              <a:gd name="connsiteX8" fmla="*/ 312656 w 1709171"/>
              <a:gd name="connsiteY8" fmla="*/ 2849526 h 3566853"/>
              <a:gd name="connsiteX9" fmla="*/ 310767 w 1709171"/>
              <a:gd name="connsiteY9" fmla="*/ 2822944 h 3566853"/>
              <a:gd name="connsiteX10" fmla="*/ 332032 w 1709171"/>
              <a:gd name="connsiteY10" fmla="*/ 2785730 h 3566853"/>
              <a:gd name="connsiteX11" fmla="*/ 363930 w 1709171"/>
              <a:gd name="connsiteY11" fmla="*/ 2737884 h 3566853"/>
              <a:gd name="connsiteX12" fmla="*/ 390512 w 1709171"/>
              <a:gd name="connsiteY12" fmla="*/ 2716619 h 3566853"/>
              <a:gd name="connsiteX13" fmla="*/ 417093 w 1709171"/>
              <a:gd name="connsiteY13" fmla="*/ 2737884 h 3566853"/>
              <a:gd name="connsiteX14" fmla="*/ 433042 w 1709171"/>
              <a:gd name="connsiteY14" fmla="*/ 2711302 h 3566853"/>
              <a:gd name="connsiteX15" fmla="*/ 433042 w 1709171"/>
              <a:gd name="connsiteY15" fmla="*/ 2663456 h 3566853"/>
              <a:gd name="connsiteX16" fmla="*/ 438358 w 1709171"/>
              <a:gd name="connsiteY16" fmla="*/ 2620926 h 3566853"/>
              <a:gd name="connsiteX17" fmla="*/ 480888 w 1709171"/>
              <a:gd name="connsiteY17" fmla="*/ 2557130 h 3566853"/>
              <a:gd name="connsiteX18" fmla="*/ 523419 w 1709171"/>
              <a:gd name="connsiteY18" fmla="*/ 2546498 h 3566853"/>
              <a:gd name="connsiteX19" fmla="*/ 592530 w 1709171"/>
              <a:gd name="connsiteY19" fmla="*/ 2530549 h 3566853"/>
              <a:gd name="connsiteX20" fmla="*/ 645693 w 1709171"/>
              <a:gd name="connsiteY20" fmla="*/ 2525233 h 3566853"/>
              <a:gd name="connsiteX21" fmla="*/ 652548 w 1709171"/>
              <a:gd name="connsiteY21" fmla="*/ 2501960 h 3566853"/>
              <a:gd name="connsiteX22" fmla="*/ 636954 w 1709171"/>
              <a:gd name="connsiteY22" fmla="*/ 2474669 h 3566853"/>
              <a:gd name="connsiteX23" fmla="*/ 660699 w 1709171"/>
              <a:gd name="connsiteY23" fmla="*/ 2445133 h 3566853"/>
              <a:gd name="connsiteX24" fmla="*/ 665898 w 1709171"/>
              <a:gd name="connsiteY24" fmla="*/ 2400123 h 3566853"/>
              <a:gd name="connsiteX25" fmla="*/ 707718 w 1709171"/>
              <a:gd name="connsiteY25" fmla="*/ 2373185 h 3566853"/>
              <a:gd name="connsiteX26" fmla="*/ 705237 w 1709171"/>
              <a:gd name="connsiteY26" fmla="*/ 2299232 h 3566853"/>
              <a:gd name="connsiteX27" fmla="*/ 687045 w 1709171"/>
              <a:gd name="connsiteY27" fmla="*/ 2225514 h 3566853"/>
              <a:gd name="connsiteX28" fmla="*/ 650659 w 1709171"/>
              <a:gd name="connsiteY28" fmla="*/ 2143882 h 3566853"/>
              <a:gd name="connsiteX29" fmla="*/ 586633 w 1709171"/>
              <a:gd name="connsiteY29" fmla="*/ 2090245 h 3566853"/>
              <a:gd name="connsiteX30" fmla="*/ 687993 w 1709171"/>
              <a:gd name="connsiteY30" fmla="*/ 2034365 h 3566853"/>
              <a:gd name="connsiteX31" fmla="*/ 778600 w 1709171"/>
              <a:gd name="connsiteY31" fmla="*/ 2004237 h 3566853"/>
              <a:gd name="connsiteX32" fmla="*/ 853378 w 1709171"/>
              <a:gd name="connsiteY32" fmla="*/ 2041683 h 3566853"/>
              <a:gd name="connsiteX33" fmla="*/ 886691 w 1709171"/>
              <a:gd name="connsiteY33" fmla="*/ 1984032 h 3566853"/>
              <a:gd name="connsiteX34" fmla="*/ 956861 w 1709171"/>
              <a:gd name="connsiteY34" fmla="*/ 2021832 h 3566853"/>
              <a:gd name="connsiteX35" fmla="*/ 1001168 w 1709171"/>
              <a:gd name="connsiteY35" fmla="*/ 1975288 h 3566853"/>
              <a:gd name="connsiteX36" fmla="*/ 1059293 w 1709171"/>
              <a:gd name="connsiteY36" fmla="*/ 1974579 h 3566853"/>
              <a:gd name="connsiteX37" fmla="*/ 1128048 w 1709171"/>
              <a:gd name="connsiteY37" fmla="*/ 1962057 h 3566853"/>
              <a:gd name="connsiteX38" fmla="*/ 1219840 w 1709171"/>
              <a:gd name="connsiteY38" fmla="*/ 1979422 h 3566853"/>
              <a:gd name="connsiteX39" fmla="*/ 1241579 w 1709171"/>
              <a:gd name="connsiteY39" fmla="*/ 1935357 h 3566853"/>
              <a:gd name="connsiteX40" fmla="*/ 1317660 w 1709171"/>
              <a:gd name="connsiteY40" fmla="*/ 2017933 h 3566853"/>
              <a:gd name="connsiteX41" fmla="*/ 1366927 w 1709171"/>
              <a:gd name="connsiteY41" fmla="*/ 1999502 h 3566853"/>
              <a:gd name="connsiteX42" fmla="*/ 1407686 w 1709171"/>
              <a:gd name="connsiteY42" fmla="*/ 1955676 h 3566853"/>
              <a:gd name="connsiteX43" fmla="*/ 1448090 w 1709171"/>
              <a:gd name="connsiteY43" fmla="*/ 1911494 h 3566853"/>
              <a:gd name="connsiteX44" fmla="*/ 1467940 w 1709171"/>
              <a:gd name="connsiteY44" fmla="*/ 1854198 h 3566853"/>
              <a:gd name="connsiteX45" fmla="*/ 1482238 w 1709171"/>
              <a:gd name="connsiteY45" fmla="*/ 1782843 h 3566853"/>
              <a:gd name="connsiteX46" fmla="*/ 1475032 w 1709171"/>
              <a:gd name="connsiteY46" fmla="*/ 1669312 h 3566853"/>
              <a:gd name="connsiteX47" fmla="*/ 1490981 w 1709171"/>
              <a:gd name="connsiteY47" fmla="*/ 1589568 h 3566853"/>
              <a:gd name="connsiteX48" fmla="*/ 1448451 w 1709171"/>
              <a:gd name="connsiteY48" fmla="*/ 1541721 h 3566853"/>
              <a:gd name="connsiteX49" fmla="*/ 1485665 w 1709171"/>
              <a:gd name="connsiteY49" fmla="*/ 1483242 h 3566853"/>
              <a:gd name="connsiteX50" fmla="*/ 1550166 w 1709171"/>
              <a:gd name="connsiteY50" fmla="*/ 1437402 h 3566853"/>
              <a:gd name="connsiteX51" fmla="*/ 1528195 w 1709171"/>
              <a:gd name="connsiteY51" fmla="*/ 1366284 h 3566853"/>
              <a:gd name="connsiteX52" fmla="*/ 1538828 w 1709171"/>
              <a:gd name="connsiteY52" fmla="*/ 1297172 h 3566853"/>
              <a:gd name="connsiteX53" fmla="*/ 1554777 w 1709171"/>
              <a:gd name="connsiteY53" fmla="*/ 1233377 h 3566853"/>
              <a:gd name="connsiteX54" fmla="*/ 1593761 w 1709171"/>
              <a:gd name="connsiteY54" fmla="*/ 1147607 h 3566853"/>
              <a:gd name="connsiteX55" fmla="*/ 1656844 w 1709171"/>
              <a:gd name="connsiteY55" fmla="*/ 1104839 h 3566853"/>
              <a:gd name="connsiteX56" fmla="*/ 1686856 w 1709171"/>
              <a:gd name="connsiteY56" fmla="*/ 1015409 h 3566853"/>
              <a:gd name="connsiteX57" fmla="*/ 1703278 w 1709171"/>
              <a:gd name="connsiteY57" fmla="*/ 916999 h 3566853"/>
              <a:gd name="connsiteX58" fmla="*/ 1708949 w 1709171"/>
              <a:gd name="connsiteY58" fmla="*/ 845288 h 3566853"/>
              <a:gd name="connsiteX59" fmla="*/ 1703632 w 1709171"/>
              <a:gd name="connsiteY59" fmla="*/ 786809 h 3566853"/>
              <a:gd name="connsiteX60" fmla="*/ 1666419 w 1709171"/>
              <a:gd name="connsiteY60" fmla="*/ 691116 h 3566853"/>
              <a:gd name="connsiteX61" fmla="*/ 1645153 w 1709171"/>
              <a:gd name="connsiteY61" fmla="*/ 616688 h 3566853"/>
              <a:gd name="connsiteX62" fmla="*/ 1591991 w 1709171"/>
              <a:gd name="connsiteY62" fmla="*/ 568842 h 3566853"/>
              <a:gd name="connsiteX63" fmla="*/ 1549460 w 1709171"/>
              <a:gd name="connsiteY63" fmla="*/ 520995 h 3566853"/>
              <a:gd name="connsiteX64" fmla="*/ 1475838 w 1709171"/>
              <a:gd name="connsiteY64" fmla="*/ 448015 h 3566853"/>
              <a:gd name="connsiteX65" fmla="*/ 1416553 w 1709171"/>
              <a:gd name="connsiteY65" fmla="*/ 404680 h 3566853"/>
              <a:gd name="connsiteX66" fmla="*/ 1427186 w 1709171"/>
              <a:gd name="connsiteY66" fmla="*/ 377456 h 3566853"/>
              <a:gd name="connsiteX67" fmla="*/ 1443135 w 1709171"/>
              <a:gd name="connsiteY67" fmla="*/ 345558 h 3566853"/>
              <a:gd name="connsiteX68" fmla="*/ 1485665 w 1709171"/>
              <a:gd name="connsiteY68" fmla="*/ 308344 h 3566853"/>
              <a:gd name="connsiteX69" fmla="*/ 1490981 w 1709171"/>
              <a:gd name="connsiteY69" fmla="*/ 265814 h 3566853"/>
              <a:gd name="connsiteX70" fmla="*/ 1490981 w 1709171"/>
              <a:gd name="connsiteY70" fmla="*/ 212651 h 3566853"/>
              <a:gd name="connsiteX71" fmla="*/ 1469716 w 1709171"/>
              <a:gd name="connsiteY71" fmla="*/ 170121 h 3566853"/>
              <a:gd name="connsiteX72" fmla="*/ 1459084 w 1709171"/>
              <a:gd name="connsiteY72" fmla="*/ 132907 h 3566853"/>
              <a:gd name="connsiteX73" fmla="*/ 1475032 w 1709171"/>
              <a:gd name="connsiteY73" fmla="*/ 106326 h 3566853"/>
              <a:gd name="connsiteX74" fmla="*/ 1528195 w 1709171"/>
              <a:gd name="connsiteY74" fmla="*/ 42530 h 3566853"/>
              <a:gd name="connsiteX75" fmla="*/ 1544144 w 1709171"/>
              <a:gd name="connsiteY75" fmla="*/ 0 h 3566853"/>
              <a:gd name="connsiteX0" fmla="*/ 16607 w 1709171"/>
              <a:gd name="connsiteY0" fmla="*/ 3566853 h 3566853"/>
              <a:gd name="connsiteX1" fmla="*/ 3257 w 1709171"/>
              <a:gd name="connsiteY1" fmla="*/ 3456631 h 3566853"/>
              <a:gd name="connsiteX2" fmla="*/ 76384 w 1709171"/>
              <a:gd name="connsiteY2" fmla="*/ 3385631 h 3566853"/>
              <a:gd name="connsiteX3" fmla="*/ 100484 w 1709171"/>
              <a:gd name="connsiteY3" fmla="*/ 3156448 h 3566853"/>
              <a:gd name="connsiteX4" fmla="*/ 225707 w 1709171"/>
              <a:gd name="connsiteY4" fmla="*/ 3051544 h 3566853"/>
              <a:gd name="connsiteX5" fmla="*/ 298360 w 1709171"/>
              <a:gd name="connsiteY5" fmla="*/ 3026733 h 3566853"/>
              <a:gd name="connsiteX6" fmla="*/ 290207 w 1709171"/>
              <a:gd name="connsiteY6" fmla="*/ 2947819 h 3566853"/>
              <a:gd name="connsiteX7" fmla="*/ 314308 w 1709171"/>
              <a:gd name="connsiteY7" fmla="*/ 2894301 h 3566853"/>
              <a:gd name="connsiteX8" fmla="*/ 312656 w 1709171"/>
              <a:gd name="connsiteY8" fmla="*/ 2849526 h 3566853"/>
              <a:gd name="connsiteX9" fmla="*/ 310767 w 1709171"/>
              <a:gd name="connsiteY9" fmla="*/ 2822944 h 3566853"/>
              <a:gd name="connsiteX10" fmla="*/ 332032 w 1709171"/>
              <a:gd name="connsiteY10" fmla="*/ 2785730 h 3566853"/>
              <a:gd name="connsiteX11" fmla="*/ 363930 w 1709171"/>
              <a:gd name="connsiteY11" fmla="*/ 2737884 h 3566853"/>
              <a:gd name="connsiteX12" fmla="*/ 390512 w 1709171"/>
              <a:gd name="connsiteY12" fmla="*/ 2716619 h 3566853"/>
              <a:gd name="connsiteX13" fmla="*/ 417093 w 1709171"/>
              <a:gd name="connsiteY13" fmla="*/ 2737884 h 3566853"/>
              <a:gd name="connsiteX14" fmla="*/ 433042 w 1709171"/>
              <a:gd name="connsiteY14" fmla="*/ 2711302 h 3566853"/>
              <a:gd name="connsiteX15" fmla="*/ 433042 w 1709171"/>
              <a:gd name="connsiteY15" fmla="*/ 2663456 h 3566853"/>
              <a:gd name="connsiteX16" fmla="*/ 438358 w 1709171"/>
              <a:gd name="connsiteY16" fmla="*/ 2620926 h 3566853"/>
              <a:gd name="connsiteX17" fmla="*/ 480888 w 1709171"/>
              <a:gd name="connsiteY17" fmla="*/ 2557130 h 3566853"/>
              <a:gd name="connsiteX18" fmla="*/ 523419 w 1709171"/>
              <a:gd name="connsiteY18" fmla="*/ 2546498 h 3566853"/>
              <a:gd name="connsiteX19" fmla="*/ 592530 w 1709171"/>
              <a:gd name="connsiteY19" fmla="*/ 2530549 h 3566853"/>
              <a:gd name="connsiteX20" fmla="*/ 645693 w 1709171"/>
              <a:gd name="connsiteY20" fmla="*/ 2525233 h 3566853"/>
              <a:gd name="connsiteX21" fmla="*/ 652548 w 1709171"/>
              <a:gd name="connsiteY21" fmla="*/ 2501960 h 3566853"/>
              <a:gd name="connsiteX22" fmla="*/ 636954 w 1709171"/>
              <a:gd name="connsiteY22" fmla="*/ 2474669 h 3566853"/>
              <a:gd name="connsiteX23" fmla="*/ 660699 w 1709171"/>
              <a:gd name="connsiteY23" fmla="*/ 2445133 h 3566853"/>
              <a:gd name="connsiteX24" fmla="*/ 665898 w 1709171"/>
              <a:gd name="connsiteY24" fmla="*/ 2400123 h 3566853"/>
              <a:gd name="connsiteX25" fmla="*/ 707718 w 1709171"/>
              <a:gd name="connsiteY25" fmla="*/ 2373185 h 3566853"/>
              <a:gd name="connsiteX26" fmla="*/ 705237 w 1709171"/>
              <a:gd name="connsiteY26" fmla="*/ 2299232 h 3566853"/>
              <a:gd name="connsiteX27" fmla="*/ 687045 w 1709171"/>
              <a:gd name="connsiteY27" fmla="*/ 2225514 h 3566853"/>
              <a:gd name="connsiteX28" fmla="*/ 650659 w 1709171"/>
              <a:gd name="connsiteY28" fmla="*/ 2143882 h 3566853"/>
              <a:gd name="connsiteX29" fmla="*/ 586633 w 1709171"/>
              <a:gd name="connsiteY29" fmla="*/ 2090245 h 3566853"/>
              <a:gd name="connsiteX30" fmla="*/ 687993 w 1709171"/>
              <a:gd name="connsiteY30" fmla="*/ 2034365 h 3566853"/>
              <a:gd name="connsiteX31" fmla="*/ 778600 w 1709171"/>
              <a:gd name="connsiteY31" fmla="*/ 2004237 h 3566853"/>
              <a:gd name="connsiteX32" fmla="*/ 853378 w 1709171"/>
              <a:gd name="connsiteY32" fmla="*/ 2041683 h 3566853"/>
              <a:gd name="connsiteX33" fmla="*/ 886691 w 1709171"/>
              <a:gd name="connsiteY33" fmla="*/ 1984032 h 3566853"/>
              <a:gd name="connsiteX34" fmla="*/ 956861 w 1709171"/>
              <a:gd name="connsiteY34" fmla="*/ 2021832 h 3566853"/>
              <a:gd name="connsiteX35" fmla="*/ 1001168 w 1709171"/>
              <a:gd name="connsiteY35" fmla="*/ 1975288 h 3566853"/>
              <a:gd name="connsiteX36" fmla="*/ 1059293 w 1709171"/>
              <a:gd name="connsiteY36" fmla="*/ 1974579 h 3566853"/>
              <a:gd name="connsiteX37" fmla="*/ 1128048 w 1709171"/>
              <a:gd name="connsiteY37" fmla="*/ 1962057 h 3566853"/>
              <a:gd name="connsiteX38" fmla="*/ 1219840 w 1709171"/>
              <a:gd name="connsiteY38" fmla="*/ 1979422 h 3566853"/>
              <a:gd name="connsiteX39" fmla="*/ 1241579 w 1709171"/>
              <a:gd name="connsiteY39" fmla="*/ 1935357 h 3566853"/>
              <a:gd name="connsiteX40" fmla="*/ 1317660 w 1709171"/>
              <a:gd name="connsiteY40" fmla="*/ 2017933 h 3566853"/>
              <a:gd name="connsiteX41" fmla="*/ 1366927 w 1709171"/>
              <a:gd name="connsiteY41" fmla="*/ 1999502 h 3566853"/>
              <a:gd name="connsiteX42" fmla="*/ 1407686 w 1709171"/>
              <a:gd name="connsiteY42" fmla="*/ 1955676 h 3566853"/>
              <a:gd name="connsiteX43" fmla="*/ 1448090 w 1709171"/>
              <a:gd name="connsiteY43" fmla="*/ 1911494 h 3566853"/>
              <a:gd name="connsiteX44" fmla="*/ 1467940 w 1709171"/>
              <a:gd name="connsiteY44" fmla="*/ 1854198 h 3566853"/>
              <a:gd name="connsiteX45" fmla="*/ 1482238 w 1709171"/>
              <a:gd name="connsiteY45" fmla="*/ 1782843 h 3566853"/>
              <a:gd name="connsiteX46" fmla="*/ 1475032 w 1709171"/>
              <a:gd name="connsiteY46" fmla="*/ 1669312 h 3566853"/>
              <a:gd name="connsiteX47" fmla="*/ 1490981 w 1709171"/>
              <a:gd name="connsiteY47" fmla="*/ 1589568 h 3566853"/>
              <a:gd name="connsiteX48" fmla="*/ 1448451 w 1709171"/>
              <a:gd name="connsiteY48" fmla="*/ 1541721 h 3566853"/>
              <a:gd name="connsiteX49" fmla="*/ 1485665 w 1709171"/>
              <a:gd name="connsiteY49" fmla="*/ 1483242 h 3566853"/>
              <a:gd name="connsiteX50" fmla="*/ 1550166 w 1709171"/>
              <a:gd name="connsiteY50" fmla="*/ 1437402 h 3566853"/>
              <a:gd name="connsiteX51" fmla="*/ 1528195 w 1709171"/>
              <a:gd name="connsiteY51" fmla="*/ 1366284 h 3566853"/>
              <a:gd name="connsiteX52" fmla="*/ 1538828 w 1709171"/>
              <a:gd name="connsiteY52" fmla="*/ 1297172 h 3566853"/>
              <a:gd name="connsiteX53" fmla="*/ 1554777 w 1709171"/>
              <a:gd name="connsiteY53" fmla="*/ 1233377 h 3566853"/>
              <a:gd name="connsiteX54" fmla="*/ 1593761 w 1709171"/>
              <a:gd name="connsiteY54" fmla="*/ 1147607 h 3566853"/>
              <a:gd name="connsiteX55" fmla="*/ 1656844 w 1709171"/>
              <a:gd name="connsiteY55" fmla="*/ 1104839 h 3566853"/>
              <a:gd name="connsiteX56" fmla="*/ 1686856 w 1709171"/>
              <a:gd name="connsiteY56" fmla="*/ 1015409 h 3566853"/>
              <a:gd name="connsiteX57" fmla="*/ 1703278 w 1709171"/>
              <a:gd name="connsiteY57" fmla="*/ 916999 h 3566853"/>
              <a:gd name="connsiteX58" fmla="*/ 1708949 w 1709171"/>
              <a:gd name="connsiteY58" fmla="*/ 845288 h 3566853"/>
              <a:gd name="connsiteX59" fmla="*/ 1703632 w 1709171"/>
              <a:gd name="connsiteY59" fmla="*/ 786809 h 3566853"/>
              <a:gd name="connsiteX60" fmla="*/ 1666419 w 1709171"/>
              <a:gd name="connsiteY60" fmla="*/ 691116 h 3566853"/>
              <a:gd name="connsiteX61" fmla="*/ 1645153 w 1709171"/>
              <a:gd name="connsiteY61" fmla="*/ 616688 h 3566853"/>
              <a:gd name="connsiteX62" fmla="*/ 1591991 w 1709171"/>
              <a:gd name="connsiteY62" fmla="*/ 568842 h 3566853"/>
              <a:gd name="connsiteX63" fmla="*/ 1549460 w 1709171"/>
              <a:gd name="connsiteY63" fmla="*/ 502628 h 3566853"/>
              <a:gd name="connsiteX64" fmla="*/ 1475838 w 1709171"/>
              <a:gd name="connsiteY64" fmla="*/ 448015 h 3566853"/>
              <a:gd name="connsiteX65" fmla="*/ 1416553 w 1709171"/>
              <a:gd name="connsiteY65" fmla="*/ 404680 h 3566853"/>
              <a:gd name="connsiteX66" fmla="*/ 1427186 w 1709171"/>
              <a:gd name="connsiteY66" fmla="*/ 377456 h 3566853"/>
              <a:gd name="connsiteX67" fmla="*/ 1443135 w 1709171"/>
              <a:gd name="connsiteY67" fmla="*/ 345558 h 3566853"/>
              <a:gd name="connsiteX68" fmla="*/ 1485665 w 1709171"/>
              <a:gd name="connsiteY68" fmla="*/ 308344 h 3566853"/>
              <a:gd name="connsiteX69" fmla="*/ 1490981 w 1709171"/>
              <a:gd name="connsiteY69" fmla="*/ 265814 h 3566853"/>
              <a:gd name="connsiteX70" fmla="*/ 1490981 w 1709171"/>
              <a:gd name="connsiteY70" fmla="*/ 212651 h 3566853"/>
              <a:gd name="connsiteX71" fmla="*/ 1469716 w 1709171"/>
              <a:gd name="connsiteY71" fmla="*/ 170121 h 3566853"/>
              <a:gd name="connsiteX72" fmla="*/ 1459084 w 1709171"/>
              <a:gd name="connsiteY72" fmla="*/ 132907 h 3566853"/>
              <a:gd name="connsiteX73" fmla="*/ 1475032 w 1709171"/>
              <a:gd name="connsiteY73" fmla="*/ 106326 h 3566853"/>
              <a:gd name="connsiteX74" fmla="*/ 1528195 w 1709171"/>
              <a:gd name="connsiteY74" fmla="*/ 42530 h 3566853"/>
              <a:gd name="connsiteX75" fmla="*/ 1544144 w 1709171"/>
              <a:gd name="connsiteY75" fmla="*/ 0 h 3566853"/>
              <a:gd name="connsiteX0" fmla="*/ 16607 w 1709938"/>
              <a:gd name="connsiteY0" fmla="*/ 3566853 h 3566853"/>
              <a:gd name="connsiteX1" fmla="*/ 3257 w 1709938"/>
              <a:gd name="connsiteY1" fmla="*/ 3456631 h 3566853"/>
              <a:gd name="connsiteX2" fmla="*/ 76384 w 1709938"/>
              <a:gd name="connsiteY2" fmla="*/ 3385631 h 3566853"/>
              <a:gd name="connsiteX3" fmla="*/ 100484 w 1709938"/>
              <a:gd name="connsiteY3" fmla="*/ 3156448 h 3566853"/>
              <a:gd name="connsiteX4" fmla="*/ 225707 w 1709938"/>
              <a:gd name="connsiteY4" fmla="*/ 3051544 h 3566853"/>
              <a:gd name="connsiteX5" fmla="*/ 298360 w 1709938"/>
              <a:gd name="connsiteY5" fmla="*/ 3026733 h 3566853"/>
              <a:gd name="connsiteX6" fmla="*/ 290207 w 1709938"/>
              <a:gd name="connsiteY6" fmla="*/ 2947819 h 3566853"/>
              <a:gd name="connsiteX7" fmla="*/ 314308 w 1709938"/>
              <a:gd name="connsiteY7" fmla="*/ 2894301 h 3566853"/>
              <a:gd name="connsiteX8" fmla="*/ 312656 w 1709938"/>
              <a:gd name="connsiteY8" fmla="*/ 2849526 h 3566853"/>
              <a:gd name="connsiteX9" fmla="*/ 310767 w 1709938"/>
              <a:gd name="connsiteY9" fmla="*/ 2822944 h 3566853"/>
              <a:gd name="connsiteX10" fmla="*/ 332032 w 1709938"/>
              <a:gd name="connsiteY10" fmla="*/ 2785730 h 3566853"/>
              <a:gd name="connsiteX11" fmla="*/ 363930 w 1709938"/>
              <a:gd name="connsiteY11" fmla="*/ 2737884 h 3566853"/>
              <a:gd name="connsiteX12" fmla="*/ 390512 w 1709938"/>
              <a:gd name="connsiteY12" fmla="*/ 2716619 h 3566853"/>
              <a:gd name="connsiteX13" fmla="*/ 417093 w 1709938"/>
              <a:gd name="connsiteY13" fmla="*/ 2737884 h 3566853"/>
              <a:gd name="connsiteX14" fmla="*/ 433042 w 1709938"/>
              <a:gd name="connsiteY14" fmla="*/ 2711302 h 3566853"/>
              <a:gd name="connsiteX15" fmla="*/ 433042 w 1709938"/>
              <a:gd name="connsiteY15" fmla="*/ 2663456 h 3566853"/>
              <a:gd name="connsiteX16" fmla="*/ 438358 w 1709938"/>
              <a:gd name="connsiteY16" fmla="*/ 2620926 h 3566853"/>
              <a:gd name="connsiteX17" fmla="*/ 480888 w 1709938"/>
              <a:gd name="connsiteY17" fmla="*/ 2557130 h 3566853"/>
              <a:gd name="connsiteX18" fmla="*/ 523419 w 1709938"/>
              <a:gd name="connsiteY18" fmla="*/ 2546498 h 3566853"/>
              <a:gd name="connsiteX19" fmla="*/ 592530 w 1709938"/>
              <a:gd name="connsiteY19" fmla="*/ 2530549 h 3566853"/>
              <a:gd name="connsiteX20" fmla="*/ 645693 w 1709938"/>
              <a:gd name="connsiteY20" fmla="*/ 2525233 h 3566853"/>
              <a:gd name="connsiteX21" fmla="*/ 652548 w 1709938"/>
              <a:gd name="connsiteY21" fmla="*/ 2501960 h 3566853"/>
              <a:gd name="connsiteX22" fmla="*/ 636954 w 1709938"/>
              <a:gd name="connsiteY22" fmla="*/ 2474669 h 3566853"/>
              <a:gd name="connsiteX23" fmla="*/ 660699 w 1709938"/>
              <a:gd name="connsiteY23" fmla="*/ 2445133 h 3566853"/>
              <a:gd name="connsiteX24" fmla="*/ 665898 w 1709938"/>
              <a:gd name="connsiteY24" fmla="*/ 2400123 h 3566853"/>
              <a:gd name="connsiteX25" fmla="*/ 707718 w 1709938"/>
              <a:gd name="connsiteY25" fmla="*/ 2373185 h 3566853"/>
              <a:gd name="connsiteX26" fmla="*/ 705237 w 1709938"/>
              <a:gd name="connsiteY26" fmla="*/ 2299232 h 3566853"/>
              <a:gd name="connsiteX27" fmla="*/ 687045 w 1709938"/>
              <a:gd name="connsiteY27" fmla="*/ 2225514 h 3566853"/>
              <a:gd name="connsiteX28" fmla="*/ 650659 w 1709938"/>
              <a:gd name="connsiteY28" fmla="*/ 2143882 h 3566853"/>
              <a:gd name="connsiteX29" fmla="*/ 586633 w 1709938"/>
              <a:gd name="connsiteY29" fmla="*/ 2090245 h 3566853"/>
              <a:gd name="connsiteX30" fmla="*/ 687993 w 1709938"/>
              <a:gd name="connsiteY30" fmla="*/ 2034365 h 3566853"/>
              <a:gd name="connsiteX31" fmla="*/ 778600 w 1709938"/>
              <a:gd name="connsiteY31" fmla="*/ 2004237 h 3566853"/>
              <a:gd name="connsiteX32" fmla="*/ 853378 w 1709938"/>
              <a:gd name="connsiteY32" fmla="*/ 2041683 h 3566853"/>
              <a:gd name="connsiteX33" fmla="*/ 886691 w 1709938"/>
              <a:gd name="connsiteY33" fmla="*/ 1984032 h 3566853"/>
              <a:gd name="connsiteX34" fmla="*/ 956861 w 1709938"/>
              <a:gd name="connsiteY34" fmla="*/ 2021832 h 3566853"/>
              <a:gd name="connsiteX35" fmla="*/ 1001168 w 1709938"/>
              <a:gd name="connsiteY35" fmla="*/ 1975288 h 3566853"/>
              <a:gd name="connsiteX36" fmla="*/ 1059293 w 1709938"/>
              <a:gd name="connsiteY36" fmla="*/ 1974579 h 3566853"/>
              <a:gd name="connsiteX37" fmla="*/ 1128048 w 1709938"/>
              <a:gd name="connsiteY37" fmla="*/ 1962057 h 3566853"/>
              <a:gd name="connsiteX38" fmla="*/ 1219840 w 1709938"/>
              <a:gd name="connsiteY38" fmla="*/ 1979422 h 3566853"/>
              <a:gd name="connsiteX39" fmla="*/ 1241579 w 1709938"/>
              <a:gd name="connsiteY39" fmla="*/ 1935357 h 3566853"/>
              <a:gd name="connsiteX40" fmla="*/ 1317660 w 1709938"/>
              <a:gd name="connsiteY40" fmla="*/ 2017933 h 3566853"/>
              <a:gd name="connsiteX41" fmla="*/ 1366927 w 1709938"/>
              <a:gd name="connsiteY41" fmla="*/ 1999502 h 3566853"/>
              <a:gd name="connsiteX42" fmla="*/ 1407686 w 1709938"/>
              <a:gd name="connsiteY42" fmla="*/ 1955676 h 3566853"/>
              <a:gd name="connsiteX43" fmla="*/ 1448090 w 1709938"/>
              <a:gd name="connsiteY43" fmla="*/ 1911494 h 3566853"/>
              <a:gd name="connsiteX44" fmla="*/ 1467940 w 1709938"/>
              <a:gd name="connsiteY44" fmla="*/ 1854198 h 3566853"/>
              <a:gd name="connsiteX45" fmla="*/ 1482238 w 1709938"/>
              <a:gd name="connsiteY45" fmla="*/ 1782843 h 3566853"/>
              <a:gd name="connsiteX46" fmla="*/ 1475032 w 1709938"/>
              <a:gd name="connsiteY46" fmla="*/ 1669312 h 3566853"/>
              <a:gd name="connsiteX47" fmla="*/ 1490981 w 1709938"/>
              <a:gd name="connsiteY47" fmla="*/ 1589568 h 3566853"/>
              <a:gd name="connsiteX48" fmla="*/ 1448451 w 1709938"/>
              <a:gd name="connsiteY48" fmla="*/ 1541721 h 3566853"/>
              <a:gd name="connsiteX49" fmla="*/ 1485665 w 1709938"/>
              <a:gd name="connsiteY49" fmla="*/ 1483242 h 3566853"/>
              <a:gd name="connsiteX50" fmla="*/ 1550166 w 1709938"/>
              <a:gd name="connsiteY50" fmla="*/ 1437402 h 3566853"/>
              <a:gd name="connsiteX51" fmla="*/ 1528195 w 1709938"/>
              <a:gd name="connsiteY51" fmla="*/ 1366284 h 3566853"/>
              <a:gd name="connsiteX52" fmla="*/ 1538828 w 1709938"/>
              <a:gd name="connsiteY52" fmla="*/ 1297172 h 3566853"/>
              <a:gd name="connsiteX53" fmla="*/ 1554777 w 1709938"/>
              <a:gd name="connsiteY53" fmla="*/ 1233377 h 3566853"/>
              <a:gd name="connsiteX54" fmla="*/ 1593761 w 1709938"/>
              <a:gd name="connsiteY54" fmla="*/ 1147607 h 3566853"/>
              <a:gd name="connsiteX55" fmla="*/ 1656844 w 1709938"/>
              <a:gd name="connsiteY55" fmla="*/ 1104839 h 3566853"/>
              <a:gd name="connsiteX56" fmla="*/ 1686856 w 1709938"/>
              <a:gd name="connsiteY56" fmla="*/ 1015409 h 3566853"/>
              <a:gd name="connsiteX57" fmla="*/ 1703278 w 1709938"/>
              <a:gd name="connsiteY57" fmla="*/ 916999 h 3566853"/>
              <a:gd name="connsiteX58" fmla="*/ 1708949 w 1709938"/>
              <a:gd name="connsiteY58" fmla="*/ 845288 h 3566853"/>
              <a:gd name="connsiteX59" fmla="*/ 1703632 w 1709938"/>
              <a:gd name="connsiteY59" fmla="*/ 786809 h 3566853"/>
              <a:gd name="connsiteX60" fmla="*/ 1651112 w 1709938"/>
              <a:gd name="connsiteY60" fmla="*/ 681931 h 3566853"/>
              <a:gd name="connsiteX61" fmla="*/ 1645153 w 1709938"/>
              <a:gd name="connsiteY61" fmla="*/ 616688 h 3566853"/>
              <a:gd name="connsiteX62" fmla="*/ 1591991 w 1709938"/>
              <a:gd name="connsiteY62" fmla="*/ 568842 h 3566853"/>
              <a:gd name="connsiteX63" fmla="*/ 1549460 w 1709938"/>
              <a:gd name="connsiteY63" fmla="*/ 502628 h 3566853"/>
              <a:gd name="connsiteX64" fmla="*/ 1475838 w 1709938"/>
              <a:gd name="connsiteY64" fmla="*/ 448015 h 3566853"/>
              <a:gd name="connsiteX65" fmla="*/ 1416553 w 1709938"/>
              <a:gd name="connsiteY65" fmla="*/ 404680 h 3566853"/>
              <a:gd name="connsiteX66" fmla="*/ 1427186 w 1709938"/>
              <a:gd name="connsiteY66" fmla="*/ 377456 h 3566853"/>
              <a:gd name="connsiteX67" fmla="*/ 1443135 w 1709938"/>
              <a:gd name="connsiteY67" fmla="*/ 345558 h 3566853"/>
              <a:gd name="connsiteX68" fmla="*/ 1485665 w 1709938"/>
              <a:gd name="connsiteY68" fmla="*/ 308344 h 3566853"/>
              <a:gd name="connsiteX69" fmla="*/ 1490981 w 1709938"/>
              <a:gd name="connsiteY69" fmla="*/ 265814 h 3566853"/>
              <a:gd name="connsiteX70" fmla="*/ 1490981 w 1709938"/>
              <a:gd name="connsiteY70" fmla="*/ 212651 h 3566853"/>
              <a:gd name="connsiteX71" fmla="*/ 1469716 w 1709938"/>
              <a:gd name="connsiteY71" fmla="*/ 170121 h 3566853"/>
              <a:gd name="connsiteX72" fmla="*/ 1459084 w 1709938"/>
              <a:gd name="connsiteY72" fmla="*/ 132907 h 3566853"/>
              <a:gd name="connsiteX73" fmla="*/ 1475032 w 1709938"/>
              <a:gd name="connsiteY73" fmla="*/ 106326 h 3566853"/>
              <a:gd name="connsiteX74" fmla="*/ 1528195 w 1709938"/>
              <a:gd name="connsiteY74" fmla="*/ 42530 h 3566853"/>
              <a:gd name="connsiteX75" fmla="*/ 1544144 w 1709938"/>
              <a:gd name="connsiteY75" fmla="*/ 0 h 3566853"/>
              <a:gd name="connsiteX0" fmla="*/ 16607 w 1709133"/>
              <a:gd name="connsiteY0" fmla="*/ 3566853 h 3566853"/>
              <a:gd name="connsiteX1" fmla="*/ 3257 w 1709133"/>
              <a:gd name="connsiteY1" fmla="*/ 3456631 h 3566853"/>
              <a:gd name="connsiteX2" fmla="*/ 76384 w 1709133"/>
              <a:gd name="connsiteY2" fmla="*/ 3385631 h 3566853"/>
              <a:gd name="connsiteX3" fmla="*/ 100484 w 1709133"/>
              <a:gd name="connsiteY3" fmla="*/ 3156448 h 3566853"/>
              <a:gd name="connsiteX4" fmla="*/ 225707 w 1709133"/>
              <a:gd name="connsiteY4" fmla="*/ 3051544 h 3566853"/>
              <a:gd name="connsiteX5" fmla="*/ 298360 w 1709133"/>
              <a:gd name="connsiteY5" fmla="*/ 3026733 h 3566853"/>
              <a:gd name="connsiteX6" fmla="*/ 290207 w 1709133"/>
              <a:gd name="connsiteY6" fmla="*/ 2947819 h 3566853"/>
              <a:gd name="connsiteX7" fmla="*/ 314308 w 1709133"/>
              <a:gd name="connsiteY7" fmla="*/ 2894301 h 3566853"/>
              <a:gd name="connsiteX8" fmla="*/ 312656 w 1709133"/>
              <a:gd name="connsiteY8" fmla="*/ 2849526 h 3566853"/>
              <a:gd name="connsiteX9" fmla="*/ 310767 w 1709133"/>
              <a:gd name="connsiteY9" fmla="*/ 2822944 h 3566853"/>
              <a:gd name="connsiteX10" fmla="*/ 332032 w 1709133"/>
              <a:gd name="connsiteY10" fmla="*/ 2785730 h 3566853"/>
              <a:gd name="connsiteX11" fmla="*/ 363930 w 1709133"/>
              <a:gd name="connsiteY11" fmla="*/ 2737884 h 3566853"/>
              <a:gd name="connsiteX12" fmla="*/ 390512 w 1709133"/>
              <a:gd name="connsiteY12" fmla="*/ 2716619 h 3566853"/>
              <a:gd name="connsiteX13" fmla="*/ 417093 w 1709133"/>
              <a:gd name="connsiteY13" fmla="*/ 2737884 h 3566853"/>
              <a:gd name="connsiteX14" fmla="*/ 433042 w 1709133"/>
              <a:gd name="connsiteY14" fmla="*/ 2711302 h 3566853"/>
              <a:gd name="connsiteX15" fmla="*/ 433042 w 1709133"/>
              <a:gd name="connsiteY15" fmla="*/ 2663456 h 3566853"/>
              <a:gd name="connsiteX16" fmla="*/ 438358 w 1709133"/>
              <a:gd name="connsiteY16" fmla="*/ 2620926 h 3566853"/>
              <a:gd name="connsiteX17" fmla="*/ 480888 w 1709133"/>
              <a:gd name="connsiteY17" fmla="*/ 2557130 h 3566853"/>
              <a:gd name="connsiteX18" fmla="*/ 523419 w 1709133"/>
              <a:gd name="connsiteY18" fmla="*/ 2546498 h 3566853"/>
              <a:gd name="connsiteX19" fmla="*/ 592530 w 1709133"/>
              <a:gd name="connsiteY19" fmla="*/ 2530549 h 3566853"/>
              <a:gd name="connsiteX20" fmla="*/ 645693 w 1709133"/>
              <a:gd name="connsiteY20" fmla="*/ 2525233 h 3566853"/>
              <a:gd name="connsiteX21" fmla="*/ 652548 w 1709133"/>
              <a:gd name="connsiteY21" fmla="*/ 2501960 h 3566853"/>
              <a:gd name="connsiteX22" fmla="*/ 636954 w 1709133"/>
              <a:gd name="connsiteY22" fmla="*/ 2474669 h 3566853"/>
              <a:gd name="connsiteX23" fmla="*/ 660699 w 1709133"/>
              <a:gd name="connsiteY23" fmla="*/ 2445133 h 3566853"/>
              <a:gd name="connsiteX24" fmla="*/ 665898 w 1709133"/>
              <a:gd name="connsiteY24" fmla="*/ 2400123 h 3566853"/>
              <a:gd name="connsiteX25" fmla="*/ 707718 w 1709133"/>
              <a:gd name="connsiteY25" fmla="*/ 2373185 h 3566853"/>
              <a:gd name="connsiteX26" fmla="*/ 705237 w 1709133"/>
              <a:gd name="connsiteY26" fmla="*/ 2299232 h 3566853"/>
              <a:gd name="connsiteX27" fmla="*/ 687045 w 1709133"/>
              <a:gd name="connsiteY27" fmla="*/ 2225514 h 3566853"/>
              <a:gd name="connsiteX28" fmla="*/ 650659 w 1709133"/>
              <a:gd name="connsiteY28" fmla="*/ 2143882 h 3566853"/>
              <a:gd name="connsiteX29" fmla="*/ 586633 w 1709133"/>
              <a:gd name="connsiteY29" fmla="*/ 2090245 h 3566853"/>
              <a:gd name="connsiteX30" fmla="*/ 687993 w 1709133"/>
              <a:gd name="connsiteY30" fmla="*/ 2034365 h 3566853"/>
              <a:gd name="connsiteX31" fmla="*/ 778600 w 1709133"/>
              <a:gd name="connsiteY31" fmla="*/ 2004237 h 3566853"/>
              <a:gd name="connsiteX32" fmla="*/ 853378 w 1709133"/>
              <a:gd name="connsiteY32" fmla="*/ 2041683 h 3566853"/>
              <a:gd name="connsiteX33" fmla="*/ 886691 w 1709133"/>
              <a:gd name="connsiteY33" fmla="*/ 1984032 h 3566853"/>
              <a:gd name="connsiteX34" fmla="*/ 956861 w 1709133"/>
              <a:gd name="connsiteY34" fmla="*/ 2021832 h 3566853"/>
              <a:gd name="connsiteX35" fmla="*/ 1001168 w 1709133"/>
              <a:gd name="connsiteY35" fmla="*/ 1975288 h 3566853"/>
              <a:gd name="connsiteX36" fmla="*/ 1059293 w 1709133"/>
              <a:gd name="connsiteY36" fmla="*/ 1974579 h 3566853"/>
              <a:gd name="connsiteX37" fmla="*/ 1128048 w 1709133"/>
              <a:gd name="connsiteY37" fmla="*/ 1962057 h 3566853"/>
              <a:gd name="connsiteX38" fmla="*/ 1219840 w 1709133"/>
              <a:gd name="connsiteY38" fmla="*/ 1979422 h 3566853"/>
              <a:gd name="connsiteX39" fmla="*/ 1241579 w 1709133"/>
              <a:gd name="connsiteY39" fmla="*/ 1935357 h 3566853"/>
              <a:gd name="connsiteX40" fmla="*/ 1317660 w 1709133"/>
              <a:gd name="connsiteY40" fmla="*/ 2017933 h 3566853"/>
              <a:gd name="connsiteX41" fmla="*/ 1366927 w 1709133"/>
              <a:gd name="connsiteY41" fmla="*/ 1999502 h 3566853"/>
              <a:gd name="connsiteX42" fmla="*/ 1407686 w 1709133"/>
              <a:gd name="connsiteY42" fmla="*/ 1955676 h 3566853"/>
              <a:gd name="connsiteX43" fmla="*/ 1448090 w 1709133"/>
              <a:gd name="connsiteY43" fmla="*/ 1911494 h 3566853"/>
              <a:gd name="connsiteX44" fmla="*/ 1467940 w 1709133"/>
              <a:gd name="connsiteY44" fmla="*/ 1854198 h 3566853"/>
              <a:gd name="connsiteX45" fmla="*/ 1482238 w 1709133"/>
              <a:gd name="connsiteY45" fmla="*/ 1782843 h 3566853"/>
              <a:gd name="connsiteX46" fmla="*/ 1475032 w 1709133"/>
              <a:gd name="connsiteY46" fmla="*/ 1669312 h 3566853"/>
              <a:gd name="connsiteX47" fmla="*/ 1490981 w 1709133"/>
              <a:gd name="connsiteY47" fmla="*/ 1589568 h 3566853"/>
              <a:gd name="connsiteX48" fmla="*/ 1448451 w 1709133"/>
              <a:gd name="connsiteY48" fmla="*/ 1541721 h 3566853"/>
              <a:gd name="connsiteX49" fmla="*/ 1485665 w 1709133"/>
              <a:gd name="connsiteY49" fmla="*/ 1483242 h 3566853"/>
              <a:gd name="connsiteX50" fmla="*/ 1550166 w 1709133"/>
              <a:gd name="connsiteY50" fmla="*/ 1437402 h 3566853"/>
              <a:gd name="connsiteX51" fmla="*/ 1528195 w 1709133"/>
              <a:gd name="connsiteY51" fmla="*/ 1366284 h 3566853"/>
              <a:gd name="connsiteX52" fmla="*/ 1538828 w 1709133"/>
              <a:gd name="connsiteY52" fmla="*/ 1297172 h 3566853"/>
              <a:gd name="connsiteX53" fmla="*/ 1554777 w 1709133"/>
              <a:gd name="connsiteY53" fmla="*/ 1233377 h 3566853"/>
              <a:gd name="connsiteX54" fmla="*/ 1593761 w 1709133"/>
              <a:gd name="connsiteY54" fmla="*/ 1147607 h 3566853"/>
              <a:gd name="connsiteX55" fmla="*/ 1656844 w 1709133"/>
              <a:gd name="connsiteY55" fmla="*/ 1104839 h 3566853"/>
              <a:gd name="connsiteX56" fmla="*/ 1686856 w 1709133"/>
              <a:gd name="connsiteY56" fmla="*/ 1015409 h 3566853"/>
              <a:gd name="connsiteX57" fmla="*/ 1703278 w 1709133"/>
              <a:gd name="connsiteY57" fmla="*/ 916999 h 3566853"/>
              <a:gd name="connsiteX58" fmla="*/ 1708949 w 1709133"/>
              <a:gd name="connsiteY58" fmla="*/ 845288 h 3566853"/>
              <a:gd name="connsiteX59" fmla="*/ 1697509 w 1709133"/>
              <a:gd name="connsiteY59" fmla="*/ 783748 h 3566853"/>
              <a:gd name="connsiteX60" fmla="*/ 1651112 w 1709133"/>
              <a:gd name="connsiteY60" fmla="*/ 681931 h 3566853"/>
              <a:gd name="connsiteX61" fmla="*/ 1645153 w 1709133"/>
              <a:gd name="connsiteY61" fmla="*/ 616688 h 3566853"/>
              <a:gd name="connsiteX62" fmla="*/ 1591991 w 1709133"/>
              <a:gd name="connsiteY62" fmla="*/ 568842 h 3566853"/>
              <a:gd name="connsiteX63" fmla="*/ 1549460 w 1709133"/>
              <a:gd name="connsiteY63" fmla="*/ 502628 h 3566853"/>
              <a:gd name="connsiteX64" fmla="*/ 1475838 w 1709133"/>
              <a:gd name="connsiteY64" fmla="*/ 448015 h 3566853"/>
              <a:gd name="connsiteX65" fmla="*/ 1416553 w 1709133"/>
              <a:gd name="connsiteY65" fmla="*/ 404680 h 3566853"/>
              <a:gd name="connsiteX66" fmla="*/ 1427186 w 1709133"/>
              <a:gd name="connsiteY66" fmla="*/ 377456 h 3566853"/>
              <a:gd name="connsiteX67" fmla="*/ 1443135 w 1709133"/>
              <a:gd name="connsiteY67" fmla="*/ 345558 h 3566853"/>
              <a:gd name="connsiteX68" fmla="*/ 1485665 w 1709133"/>
              <a:gd name="connsiteY68" fmla="*/ 308344 h 3566853"/>
              <a:gd name="connsiteX69" fmla="*/ 1490981 w 1709133"/>
              <a:gd name="connsiteY69" fmla="*/ 265814 h 3566853"/>
              <a:gd name="connsiteX70" fmla="*/ 1490981 w 1709133"/>
              <a:gd name="connsiteY70" fmla="*/ 212651 h 3566853"/>
              <a:gd name="connsiteX71" fmla="*/ 1469716 w 1709133"/>
              <a:gd name="connsiteY71" fmla="*/ 170121 h 3566853"/>
              <a:gd name="connsiteX72" fmla="*/ 1459084 w 1709133"/>
              <a:gd name="connsiteY72" fmla="*/ 132907 h 3566853"/>
              <a:gd name="connsiteX73" fmla="*/ 1475032 w 1709133"/>
              <a:gd name="connsiteY73" fmla="*/ 106326 h 3566853"/>
              <a:gd name="connsiteX74" fmla="*/ 1528195 w 1709133"/>
              <a:gd name="connsiteY74" fmla="*/ 42530 h 3566853"/>
              <a:gd name="connsiteX75" fmla="*/ 1544144 w 1709133"/>
              <a:gd name="connsiteY75" fmla="*/ 0 h 3566853"/>
              <a:gd name="connsiteX0" fmla="*/ 16607 w 1703835"/>
              <a:gd name="connsiteY0" fmla="*/ 3566853 h 3566853"/>
              <a:gd name="connsiteX1" fmla="*/ 3257 w 1703835"/>
              <a:gd name="connsiteY1" fmla="*/ 3456631 h 3566853"/>
              <a:gd name="connsiteX2" fmla="*/ 76384 w 1703835"/>
              <a:gd name="connsiteY2" fmla="*/ 3385631 h 3566853"/>
              <a:gd name="connsiteX3" fmla="*/ 100484 w 1703835"/>
              <a:gd name="connsiteY3" fmla="*/ 3156448 h 3566853"/>
              <a:gd name="connsiteX4" fmla="*/ 225707 w 1703835"/>
              <a:gd name="connsiteY4" fmla="*/ 3051544 h 3566853"/>
              <a:gd name="connsiteX5" fmla="*/ 298360 w 1703835"/>
              <a:gd name="connsiteY5" fmla="*/ 3026733 h 3566853"/>
              <a:gd name="connsiteX6" fmla="*/ 290207 w 1703835"/>
              <a:gd name="connsiteY6" fmla="*/ 2947819 h 3566853"/>
              <a:gd name="connsiteX7" fmla="*/ 314308 w 1703835"/>
              <a:gd name="connsiteY7" fmla="*/ 2894301 h 3566853"/>
              <a:gd name="connsiteX8" fmla="*/ 312656 w 1703835"/>
              <a:gd name="connsiteY8" fmla="*/ 2849526 h 3566853"/>
              <a:gd name="connsiteX9" fmla="*/ 310767 w 1703835"/>
              <a:gd name="connsiteY9" fmla="*/ 2822944 h 3566853"/>
              <a:gd name="connsiteX10" fmla="*/ 332032 w 1703835"/>
              <a:gd name="connsiteY10" fmla="*/ 2785730 h 3566853"/>
              <a:gd name="connsiteX11" fmla="*/ 363930 w 1703835"/>
              <a:gd name="connsiteY11" fmla="*/ 2737884 h 3566853"/>
              <a:gd name="connsiteX12" fmla="*/ 390512 w 1703835"/>
              <a:gd name="connsiteY12" fmla="*/ 2716619 h 3566853"/>
              <a:gd name="connsiteX13" fmla="*/ 417093 w 1703835"/>
              <a:gd name="connsiteY13" fmla="*/ 2737884 h 3566853"/>
              <a:gd name="connsiteX14" fmla="*/ 433042 w 1703835"/>
              <a:gd name="connsiteY14" fmla="*/ 2711302 h 3566853"/>
              <a:gd name="connsiteX15" fmla="*/ 433042 w 1703835"/>
              <a:gd name="connsiteY15" fmla="*/ 2663456 h 3566853"/>
              <a:gd name="connsiteX16" fmla="*/ 438358 w 1703835"/>
              <a:gd name="connsiteY16" fmla="*/ 2620926 h 3566853"/>
              <a:gd name="connsiteX17" fmla="*/ 480888 w 1703835"/>
              <a:gd name="connsiteY17" fmla="*/ 2557130 h 3566853"/>
              <a:gd name="connsiteX18" fmla="*/ 523419 w 1703835"/>
              <a:gd name="connsiteY18" fmla="*/ 2546498 h 3566853"/>
              <a:gd name="connsiteX19" fmla="*/ 592530 w 1703835"/>
              <a:gd name="connsiteY19" fmla="*/ 2530549 h 3566853"/>
              <a:gd name="connsiteX20" fmla="*/ 645693 w 1703835"/>
              <a:gd name="connsiteY20" fmla="*/ 2525233 h 3566853"/>
              <a:gd name="connsiteX21" fmla="*/ 652548 w 1703835"/>
              <a:gd name="connsiteY21" fmla="*/ 2501960 h 3566853"/>
              <a:gd name="connsiteX22" fmla="*/ 636954 w 1703835"/>
              <a:gd name="connsiteY22" fmla="*/ 2474669 h 3566853"/>
              <a:gd name="connsiteX23" fmla="*/ 660699 w 1703835"/>
              <a:gd name="connsiteY23" fmla="*/ 2445133 h 3566853"/>
              <a:gd name="connsiteX24" fmla="*/ 665898 w 1703835"/>
              <a:gd name="connsiteY24" fmla="*/ 2400123 h 3566853"/>
              <a:gd name="connsiteX25" fmla="*/ 707718 w 1703835"/>
              <a:gd name="connsiteY25" fmla="*/ 2373185 h 3566853"/>
              <a:gd name="connsiteX26" fmla="*/ 705237 w 1703835"/>
              <a:gd name="connsiteY26" fmla="*/ 2299232 h 3566853"/>
              <a:gd name="connsiteX27" fmla="*/ 687045 w 1703835"/>
              <a:gd name="connsiteY27" fmla="*/ 2225514 h 3566853"/>
              <a:gd name="connsiteX28" fmla="*/ 650659 w 1703835"/>
              <a:gd name="connsiteY28" fmla="*/ 2143882 h 3566853"/>
              <a:gd name="connsiteX29" fmla="*/ 586633 w 1703835"/>
              <a:gd name="connsiteY29" fmla="*/ 2090245 h 3566853"/>
              <a:gd name="connsiteX30" fmla="*/ 687993 w 1703835"/>
              <a:gd name="connsiteY30" fmla="*/ 2034365 h 3566853"/>
              <a:gd name="connsiteX31" fmla="*/ 778600 w 1703835"/>
              <a:gd name="connsiteY31" fmla="*/ 2004237 h 3566853"/>
              <a:gd name="connsiteX32" fmla="*/ 853378 w 1703835"/>
              <a:gd name="connsiteY32" fmla="*/ 2041683 h 3566853"/>
              <a:gd name="connsiteX33" fmla="*/ 886691 w 1703835"/>
              <a:gd name="connsiteY33" fmla="*/ 1984032 h 3566853"/>
              <a:gd name="connsiteX34" fmla="*/ 956861 w 1703835"/>
              <a:gd name="connsiteY34" fmla="*/ 2021832 h 3566853"/>
              <a:gd name="connsiteX35" fmla="*/ 1001168 w 1703835"/>
              <a:gd name="connsiteY35" fmla="*/ 1975288 h 3566853"/>
              <a:gd name="connsiteX36" fmla="*/ 1059293 w 1703835"/>
              <a:gd name="connsiteY36" fmla="*/ 1974579 h 3566853"/>
              <a:gd name="connsiteX37" fmla="*/ 1128048 w 1703835"/>
              <a:gd name="connsiteY37" fmla="*/ 1962057 h 3566853"/>
              <a:gd name="connsiteX38" fmla="*/ 1219840 w 1703835"/>
              <a:gd name="connsiteY38" fmla="*/ 1979422 h 3566853"/>
              <a:gd name="connsiteX39" fmla="*/ 1241579 w 1703835"/>
              <a:gd name="connsiteY39" fmla="*/ 1935357 h 3566853"/>
              <a:gd name="connsiteX40" fmla="*/ 1317660 w 1703835"/>
              <a:gd name="connsiteY40" fmla="*/ 2017933 h 3566853"/>
              <a:gd name="connsiteX41" fmla="*/ 1366927 w 1703835"/>
              <a:gd name="connsiteY41" fmla="*/ 1999502 h 3566853"/>
              <a:gd name="connsiteX42" fmla="*/ 1407686 w 1703835"/>
              <a:gd name="connsiteY42" fmla="*/ 1955676 h 3566853"/>
              <a:gd name="connsiteX43" fmla="*/ 1448090 w 1703835"/>
              <a:gd name="connsiteY43" fmla="*/ 1911494 h 3566853"/>
              <a:gd name="connsiteX44" fmla="*/ 1467940 w 1703835"/>
              <a:gd name="connsiteY44" fmla="*/ 1854198 h 3566853"/>
              <a:gd name="connsiteX45" fmla="*/ 1482238 w 1703835"/>
              <a:gd name="connsiteY45" fmla="*/ 1782843 h 3566853"/>
              <a:gd name="connsiteX46" fmla="*/ 1475032 w 1703835"/>
              <a:gd name="connsiteY46" fmla="*/ 1669312 h 3566853"/>
              <a:gd name="connsiteX47" fmla="*/ 1490981 w 1703835"/>
              <a:gd name="connsiteY47" fmla="*/ 1589568 h 3566853"/>
              <a:gd name="connsiteX48" fmla="*/ 1448451 w 1703835"/>
              <a:gd name="connsiteY48" fmla="*/ 1541721 h 3566853"/>
              <a:gd name="connsiteX49" fmla="*/ 1485665 w 1703835"/>
              <a:gd name="connsiteY49" fmla="*/ 1483242 h 3566853"/>
              <a:gd name="connsiteX50" fmla="*/ 1550166 w 1703835"/>
              <a:gd name="connsiteY50" fmla="*/ 1437402 h 3566853"/>
              <a:gd name="connsiteX51" fmla="*/ 1528195 w 1703835"/>
              <a:gd name="connsiteY51" fmla="*/ 1366284 h 3566853"/>
              <a:gd name="connsiteX52" fmla="*/ 1538828 w 1703835"/>
              <a:gd name="connsiteY52" fmla="*/ 1297172 h 3566853"/>
              <a:gd name="connsiteX53" fmla="*/ 1554777 w 1703835"/>
              <a:gd name="connsiteY53" fmla="*/ 1233377 h 3566853"/>
              <a:gd name="connsiteX54" fmla="*/ 1593761 w 1703835"/>
              <a:gd name="connsiteY54" fmla="*/ 1147607 h 3566853"/>
              <a:gd name="connsiteX55" fmla="*/ 1656844 w 1703835"/>
              <a:gd name="connsiteY55" fmla="*/ 1104839 h 3566853"/>
              <a:gd name="connsiteX56" fmla="*/ 1686856 w 1703835"/>
              <a:gd name="connsiteY56" fmla="*/ 1015409 h 3566853"/>
              <a:gd name="connsiteX57" fmla="*/ 1703278 w 1703835"/>
              <a:gd name="connsiteY57" fmla="*/ 916999 h 3566853"/>
              <a:gd name="connsiteX58" fmla="*/ 1699764 w 1703835"/>
              <a:gd name="connsiteY58" fmla="*/ 845288 h 3566853"/>
              <a:gd name="connsiteX59" fmla="*/ 1697509 w 1703835"/>
              <a:gd name="connsiteY59" fmla="*/ 783748 h 3566853"/>
              <a:gd name="connsiteX60" fmla="*/ 1651112 w 1703835"/>
              <a:gd name="connsiteY60" fmla="*/ 681931 h 3566853"/>
              <a:gd name="connsiteX61" fmla="*/ 1645153 w 1703835"/>
              <a:gd name="connsiteY61" fmla="*/ 616688 h 3566853"/>
              <a:gd name="connsiteX62" fmla="*/ 1591991 w 1703835"/>
              <a:gd name="connsiteY62" fmla="*/ 568842 h 3566853"/>
              <a:gd name="connsiteX63" fmla="*/ 1549460 w 1703835"/>
              <a:gd name="connsiteY63" fmla="*/ 502628 h 3566853"/>
              <a:gd name="connsiteX64" fmla="*/ 1475838 w 1703835"/>
              <a:gd name="connsiteY64" fmla="*/ 448015 h 3566853"/>
              <a:gd name="connsiteX65" fmla="*/ 1416553 w 1703835"/>
              <a:gd name="connsiteY65" fmla="*/ 404680 h 3566853"/>
              <a:gd name="connsiteX66" fmla="*/ 1427186 w 1703835"/>
              <a:gd name="connsiteY66" fmla="*/ 377456 h 3566853"/>
              <a:gd name="connsiteX67" fmla="*/ 1443135 w 1703835"/>
              <a:gd name="connsiteY67" fmla="*/ 345558 h 3566853"/>
              <a:gd name="connsiteX68" fmla="*/ 1485665 w 1703835"/>
              <a:gd name="connsiteY68" fmla="*/ 308344 h 3566853"/>
              <a:gd name="connsiteX69" fmla="*/ 1490981 w 1703835"/>
              <a:gd name="connsiteY69" fmla="*/ 265814 h 3566853"/>
              <a:gd name="connsiteX70" fmla="*/ 1490981 w 1703835"/>
              <a:gd name="connsiteY70" fmla="*/ 212651 h 3566853"/>
              <a:gd name="connsiteX71" fmla="*/ 1469716 w 1703835"/>
              <a:gd name="connsiteY71" fmla="*/ 170121 h 3566853"/>
              <a:gd name="connsiteX72" fmla="*/ 1459084 w 1703835"/>
              <a:gd name="connsiteY72" fmla="*/ 132907 h 3566853"/>
              <a:gd name="connsiteX73" fmla="*/ 1475032 w 1703835"/>
              <a:gd name="connsiteY73" fmla="*/ 106326 h 3566853"/>
              <a:gd name="connsiteX74" fmla="*/ 1528195 w 1703835"/>
              <a:gd name="connsiteY74" fmla="*/ 42530 h 3566853"/>
              <a:gd name="connsiteX75" fmla="*/ 1544144 w 1703835"/>
              <a:gd name="connsiteY75" fmla="*/ 0 h 3566853"/>
              <a:gd name="connsiteX0" fmla="*/ 16607 w 1702142"/>
              <a:gd name="connsiteY0" fmla="*/ 3566853 h 3566853"/>
              <a:gd name="connsiteX1" fmla="*/ 3257 w 1702142"/>
              <a:gd name="connsiteY1" fmla="*/ 3456631 h 3566853"/>
              <a:gd name="connsiteX2" fmla="*/ 76384 w 1702142"/>
              <a:gd name="connsiteY2" fmla="*/ 3385631 h 3566853"/>
              <a:gd name="connsiteX3" fmla="*/ 100484 w 1702142"/>
              <a:gd name="connsiteY3" fmla="*/ 3156448 h 3566853"/>
              <a:gd name="connsiteX4" fmla="*/ 225707 w 1702142"/>
              <a:gd name="connsiteY4" fmla="*/ 3051544 h 3566853"/>
              <a:gd name="connsiteX5" fmla="*/ 298360 w 1702142"/>
              <a:gd name="connsiteY5" fmla="*/ 3026733 h 3566853"/>
              <a:gd name="connsiteX6" fmla="*/ 290207 w 1702142"/>
              <a:gd name="connsiteY6" fmla="*/ 2947819 h 3566853"/>
              <a:gd name="connsiteX7" fmla="*/ 314308 w 1702142"/>
              <a:gd name="connsiteY7" fmla="*/ 2894301 h 3566853"/>
              <a:gd name="connsiteX8" fmla="*/ 312656 w 1702142"/>
              <a:gd name="connsiteY8" fmla="*/ 2849526 h 3566853"/>
              <a:gd name="connsiteX9" fmla="*/ 310767 w 1702142"/>
              <a:gd name="connsiteY9" fmla="*/ 2822944 h 3566853"/>
              <a:gd name="connsiteX10" fmla="*/ 332032 w 1702142"/>
              <a:gd name="connsiteY10" fmla="*/ 2785730 h 3566853"/>
              <a:gd name="connsiteX11" fmla="*/ 363930 w 1702142"/>
              <a:gd name="connsiteY11" fmla="*/ 2737884 h 3566853"/>
              <a:gd name="connsiteX12" fmla="*/ 390512 w 1702142"/>
              <a:gd name="connsiteY12" fmla="*/ 2716619 h 3566853"/>
              <a:gd name="connsiteX13" fmla="*/ 417093 w 1702142"/>
              <a:gd name="connsiteY13" fmla="*/ 2737884 h 3566853"/>
              <a:gd name="connsiteX14" fmla="*/ 433042 w 1702142"/>
              <a:gd name="connsiteY14" fmla="*/ 2711302 h 3566853"/>
              <a:gd name="connsiteX15" fmla="*/ 433042 w 1702142"/>
              <a:gd name="connsiteY15" fmla="*/ 2663456 h 3566853"/>
              <a:gd name="connsiteX16" fmla="*/ 438358 w 1702142"/>
              <a:gd name="connsiteY16" fmla="*/ 2620926 h 3566853"/>
              <a:gd name="connsiteX17" fmla="*/ 480888 w 1702142"/>
              <a:gd name="connsiteY17" fmla="*/ 2557130 h 3566853"/>
              <a:gd name="connsiteX18" fmla="*/ 523419 w 1702142"/>
              <a:gd name="connsiteY18" fmla="*/ 2546498 h 3566853"/>
              <a:gd name="connsiteX19" fmla="*/ 592530 w 1702142"/>
              <a:gd name="connsiteY19" fmla="*/ 2530549 h 3566853"/>
              <a:gd name="connsiteX20" fmla="*/ 645693 w 1702142"/>
              <a:gd name="connsiteY20" fmla="*/ 2525233 h 3566853"/>
              <a:gd name="connsiteX21" fmla="*/ 652548 w 1702142"/>
              <a:gd name="connsiteY21" fmla="*/ 2501960 h 3566853"/>
              <a:gd name="connsiteX22" fmla="*/ 636954 w 1702142"/>
              <a:gd name="connsiteY22" fmla="*/ 2474669 h 3566853"/>
              <a:gd name="connsiteX23" fmla="*/ 660699 w 1702142"/>
              <a:gd name="connsiteY23" fmla="*/ 2445133 h 3566853"/>
              <a:gd name="connsiteX24" fmla="*/ 665898 w 1702142"/>
              <a:gd name="connsiteY24" fmla="*/ 2400123 h 3566853"/>
              <a:gd name="connsiteX25" fmla="*/ 707718 w 1702142"/>
              <a:gd name="connsiteY25" fmla="*/ 2373185 h 3566853"/>
              <a:gd name="connsiteX26" fmla="*/ 705237 w 1702142"/>
              <a:gd name="connsiteY26" fmla="*/ 2299232 h 3566853"/>
              <a:gd name="connsiteX27" fmla="*/ 687045 w 1702142"/>
              <a:gd name="connsiteY27" fmla="*/ 2225514 h 3566853"/>
              <a:gd name="connsiteX28" fmla="*/ 650659 w 1702142"/>
              <a:gd name="connsiteY28" fmla="*/ 2143882 h 3566853"/>
              <a:gd name="connsiteX29" fmla="*/ 586633 w 1702142"/>
              <a:gd name="connsiteY29" fmla="*/ 2090245 h 3566853"/>
              <a:gd name="connsiteX30" fmla="*/ 687993 w 1702142"/>
              <a:gd name="connsiteY30" fmla="*/ 2034365 h 3566853"/>
              <a:gd name="connsiteX31" fmla="*/ 778600 w 1702142"/>
              <a:gd name="connsiteY31" fmla="*/ 2004237 h 3566853"/>
              <a:gd name="connsiteX32" fmla="*/ 853378 w 1702142"/>
              <a:gd name="connsiteY32" fmla="*/ 2041683 h 3566853"/>
              <a:gd name="connsiteX33" fmla="*/ 886691 w 1702142"/>
              <a:gd name="connsiteY33" fmla="*/ 1984032 h 3566853"/>
              <a:gd name="connsiteX34" fmla="*/ 956861 w 1702142"/>
              <a:gd name="connsiteY34" fmla="*/ 2021832 h 3566853"/>
              <a:gd name="connsiteX35" fmla="*/ 1001168 w 1702142"/>
              <a:gd name="connsiteY35" fmla="*/ 1975288 h 3566853"/>
              <a:gd name="connsiteX36" fmla="*/ 1059293 w 1702142"/>
              <a:gd name="connsiteY36" fmla="*/ 1974579 h 3566853"/>
              <a:gd name="connsiteX37" fmla="*/ 1128048 w 1702142"/>
              <a:gd name="connsiteY37" fmla="*/ 1962057 h 3566853"/>
              <a:gd name="connsiteX38" fmla="*/ 1219840 w 1702142"/>
              <a:gd name="connsiteY38" fmla="*/ 1979422 h 3566853"/>
              <a:gd name="connsiteX39" fmla="*/ 1241579 w 1702142"/>
              <a:gd name="connsiteY39" fmla="*/ 1935357 h 3566853"/>
              <a:gd name="connsiteX40" fmla="*/ 1317660 w 1702142"/>
              <a:gd name="connsiteY40" fmla="*/ 2017933 h 3566853"/>
              <a:gd name="connsiteX41" fmla="*/ 1366927 w 1702142"/>
              <a:gd name="connsiteY41" fmla="*/ 1999502 h 3566853"/>
              <a:gd name="connsiteX42" fmla="*/ 1407686 w 1702142"/>
              <a:gd name="connsiteY42" fmla="*/ 1955676 h 3566853"/>
              <a:gd name="connsiteX43" fmla="*/ 1448090 w 1702142"/>
              <a:gd name="connsiteY43" fmla="*/ 1911494 h 3566853"/>
              <a:gd name="connsiteX44" fmla="*/ 1467940 w 1702142"/>
              <a:gd name="connsiteY44" fmla="*/ 1854198 h 3566853"/>
              <a:gd name="connsiteX45" fmla="*/ 1482238 w 1702142"/>
              <a:gd name="connsiteY45" fmla="*/ 1782843 h 3566853"/>
              <a:gd name="connsiteX46" fmla="*/ 1475032 w 1702142"/>
              <a:gd name="connsiteY46" fmla="*/ 1669312 h 3566853"/>
              <a:gd name="connsiteX47" fmla="*/ 1490981 w 1702142"/>
              <a:gd name="connsiteY47" fmla="*/ 1589568 h 3566853"/>
              <a:gd name="connsiteX48" fmla="*/ 1448451 w 1702142"/>
              <a:gd name="connsiteY48" fmla="*/ 1541721 h 3566853"/>
              <a:gd name="connsiteX49" fmla="*/ 1485665 w 1702142"/>
              <a:gd name="connsiteY49" fmla="*/ 1483242 h 3566853"/>
              <a:gd name="connsiteX50" fmla="*/ 1550166 w 1702142"/>
              <a:gd name="connsiteY50" fmla="*/ 1437402 h 3566853"/>
              <a:gd name="connsiteX51" fmla="*/ 1528195 w 1702142"/>
              <a:gd name="connsiteY51" fmla="*/ 1366284 h 3566853"/>
              <a:gd name="connsiteX52" fmla="*/ 1538828 w 1702142"/>
              <a:gd name="connsiteY52" fmla="*/ 1297172 h 3566853"/>
              <a:gd name="connsiteX53" fmla="*/ 1554777 w 1702142"/>
              <a:gd name="connsiteY53" fmla="*/ 1233377 h 3566853"/>
              <a:gd name="connsiteX54" fmla="*/ 1593761 w 1702142"/>
              <a:gd name="connsiteY54" fmla="*/ 1147607 h 3566853"/>
              <a:gd name="connsiteX55" fmla="*/ 1656844 w 1702142"/>
              <a:gd name="connsiteY55" fmla="*/ 1104839 h 3566853"/>
              <a:gd name="connsiteX56" fmla="*/ 1686856 w 1702142"/>
              <a:gd name="connsiteY56" fmla="*/ 1015409 h 3566853"/>
              <a:gd name="connsiteX57" fmla="*/ 1691034 w 1702142"/>
              <a:gd name="connsiteY57" fmla="*/ 916999 h 3566853"/>
              <a:gd name="connsiteX58" fmla="*/ 1699764 w 1702142"/>
              <a:gd name="connsiteY58" fmla="*/ 845288 h 3566853"/>
              <a:gd name="connsiteX59" fmla="*/ 1697509 w 1702142"/>
              <a:gd name="connsiteY59" fmla="*/ 783748 h 3566853"/>
              <a:gd name="connsiteX60" fmla="*/ 1651112 w 1702142"/>
              <a:gd name="connsiteY60" fmla="*/ 681931 h 3566853"/>
              <a:gd name="connsiteX61" fmla="*/ 1645153 w 1702142"/>
              <a:gd name="connsiteY61" fmla="*/ 616688 h 3566853"/>
              <a:gd name="connsiteX62" fmla="*/ 1591991 w 1702142"/>
              <a:gd name="connsiteY62" fmla="*/ 568842 h 3566853"/>
              <a:gd name="connsiteX63" fmla="*/ 1549460 w 1702142"/>
              <a:gd name="connsiteY63" fmla="*/ 502628 h 3566853"/>
              <a:gd name="connsiteX64" fmla="*/ 1475838 w 1702142"/>
              <a:gd name="connsiteY64" fmla="*/ 448015 h 3566853"/>
              <a:gd name="connsiteX65" fmla="*/ 1416553 w 1702142"/>
              <a:gd name="connsiteY65" fmla="*/ 404680 h 3566853"/>
              <a:gd name="connsiteX66" fmla="*/ 1427186 w 1702142"/>
              <a:gd name="connsiteY66" fmla="*/ 377456 h 3566853"/>
              <a:gd name="connsiteX67" fmla="*/ 1443135 w 1702142"/>
              <a:gd name="connsiteY67" fmla="*/ 345558 h 3566853"/>
              <a:gd name="connsiteX68" fmla="*/ 1485665 w 1702142"/>
              <a:gd name="connsiteY68" fmla="*/ 308344 h 3566853"/>
              <a:gd name="connsiteX69" fmla="*/ 1490981 w 1702142"/>
              <a:gd name="connsiteY69" fmla="*/ 265814 h 3566853"/>
              <a:gd name="connsiteX70" fmla="*/ 1490981 w 1702142"/>
              <a:gd name="connsiteY70" fmla="*/ 212651 h 3566853"/>
              <a:gd name="connsiteX71" fmla="*/ 1469716 w 1702142"/>
              <a:gd name="connsiteY71" fmla="*/ 170121 h 3566853"/>
              <a:gd name="connsiteX72" fmla="*/ 1459084 w 1702142"/>
              <a:gd name="connsiteY72" fmla="*/ 132907 h 3566853"/>
              <a:gd name="connsiteX73" fmla="*/ 1475032 w 1702142"/>
              <a:gd name="connsiteY73" fmla="*/ 106326 h 3566853"/>
              <a:gd name="connsiteX74" fmla="*/ 1528195 w 1702142"/>
              <a:gd name="connsiteY74" fmla="*/ 42530 h 3566853"/>
              <a:gd name="connsiteX75" fmla="*/ 1544144 w 1702142"/>
              <a:gd name="connsiteY75" fmla="*/ 0 h 3566853"/>
              <a:gd name="connsiteX0" fmla="*/ 16607 w 1702142"/>
              <a:gd name="connsiteY0" fmla="*/ 3566853 h 3566853"/>
              <a:gd name="connsiteX1" fmla="*/ 3257 w 1702142"/>
              <a:gd name="connsiteY1" fmla="*/ 3456631 h 3566853"/>
              <a:gd name="connsiteX2" fmla="*/ 76384 w 1702142"/>
              <a:gd name="connsiteY2" fmla="*/ 3385631 h 3566853"/>
              <a:gd name="connsiteX3" fmla="*/ 100484 w 1702142"/>
              <a:gd name="connsiteY3" fmla="*/ 3156448 h 3566853"/>
              <a:gd name="connsiteX4" fmla="*/ 225707 w 1702142"/>
              <a:gd name="connsiteY4" fmla="*/ 3051544 h 3566853"/>
              <a:gd name="connsiteX5" fmla="*/ 298360 w 1702142"/>
              <a:gd name="connsiteY5" fmla="*/ 3026733 h 3566853"/>
              <a:gd name="connsiteX6" fmla="*/ 290207 w 1702142"/>
              <a:gd name="connsiteY6" fmla="*/ 2947819 h 3566853"/>
              <a:gd name="connsiteX7" fmla="*/ 314308 w 1702142"/>
              <a:gd name="connsiteY7" fmla="*/ 2894301 h 3566853"/>
              <a:gd name="connsiteX8" fmla="*/ 312656 w 1702142"/>
              <a:gd name="connsiteY8" fmla="*/ 2849526 h 3566853"/>
              <a:gd name="connsiteX9" fmla="*/ 310767 w 1702142"/>
              <a:gd name="connsiteY9" fmla="*/ 2822944 h 3566853"/>
              <a:gd name="connsiteX10" fmla="*/ 332032 w 1702142"/>
              <a:gd name="connsiteY10" fmla="*/ 2785730 h 3566853"/>
              <a:gd name="connsiteX11" fmla="*/ 363930 w 1702142"/>
              <a:gd name="connsiteY11" fmla="*/ 2737884 h 3566853"/>
              <a:gd name="connsiteX12" fmla="*/ 390512 w 1702142"/>
              <a:gd name="connsiteY12" fmla="*/ 2716619 h 3566853"/>
              <a:gd name="connsiteX13" fmla="*/ 417093 w 1702142"/>
              <a:gd name="connsiteY13" fmla="*/ 2737884 h 3566853"/>
              <a:gd name="connsiteX14" fmla="*/ 433042 w 1702142"/>
              <a:gd name="connsiteY14" fmla="*/ 2711302 h 3566853"/>
              <a:gd name="connsiteX15" fmla="*/ 433042 w 1702142"/>
              <a:gd name="connsiteY15" fmla="*/ 2663456 h 3566853"/>
              <a:gd name="connsiteX16" fmla="*/ 438358 w 1702142"/>
              <a:gd name="connsiteY16" fmla="*/ 2620926 h 3566853"/>
              <a:gd name="connsiteX17" fmla="*/ 480888 w 1702142"/>
              <a:gd name="connsiteY17" fmla="*/ 2557130 h 3566853"/>
              <a:gd name="connsiteX18" fmla="*/ 523419 w 1702142"/>
              <a:gd name="connsiteY18" fmla="*/ 2546498 h 3566853"/>
              <a:gd name="connsiteX19" fmla="*/ 592530 w 1702142"/>
              <a:gd name="connsiteY19" fmla="*/ 2530549 h 3566853"/>
              <a:gd name="connsiteX20" fmla="*/ 645693 w 1702142"/>
              <a:gd name="connsiteY20" fmla="*/ 2525233 h 3566853"/>
              <a:gd name="connsiteX21" fmla="*/ 652548 w 1702142"/>
              <a:gd name="connsiteY21" fmla="*/ 2501960 h 3566853"/>
              <a:gd name="connsiteX22" fmla="*/ 636954 w 1702142"/>
              <a:gd name="connsiteY22" fmla="*/ 2474669 h 3566853"/>
              <a:gd name="connsiteX23" fmla="*/ 660699 w 1702142"/>
              <a:gd name="connsiteY23" fmla="*/ 2445133 h 3566853"/>
              <a:gd name="connsiteX24" fmla="*/ 665898 w 1702142"/>
              <a:gd name="connsiteY24" fmla="*/ 2400123 h 3566853"/>
              <a:gd name="connsiteX25" fmla="*/ 707718 w 1702142"/>
              <a:gd name="connsiteY25" fmla="*/ 2373185 h 3566853"/>
              <a:gd name="connsiteX26" fmla="*/ 705237 w 1702142"/>
              <a:gd name="connsiteY26" fmla="*/ 2299232 h 3566853"/>
              <a:gd name="connsiteX27" fmla="*/ 687045 w 1702142"/>
              <a:gd name="connsiteY27" fmla="*/ 2225514 h 3566853"/>
              <a:gd name="connsiteX28" fmla="*/ 650659 w 1702142"/>
              <a:gd name="connsiteY28" fmla="*/ 2143882 h 3566853"/>
              <a:gd name="connsiteX29" fmla="*/ 586633 w 1702142"/>
              <a:gd name="connsiteY29" fmla="*/ 2090245 h 3566853"/>
              <a:gd name="connsiteX30" fmla="*/ 687993 w 1702142"/>
              <a:gd name="connsiteY30" fmla="*/ 2034365 h 3566853"/>
              <a:gd name="connsiteX31" fmla="*/ 778600 w 1702142"/>
              <a:gd name="connsiteY31" fmla="*/ 2004237 h 3566853"/>
              <a:gd name="connsiteX32" fmla="*/ 853378 w 1702142"/>
              <a:gd name="connsiteY32" fmla="*/ 2041683 h 3566853"/>
              <a:gd name="connsiteX33" fmla="*/ 886691 w 1702142"/>
              <a:gd name="connsiteY33" fmla="*/ 1984032 h 3566853"/>
              <a:gd name="connsiteX34" fmla="*/ 956861 w 1702142"/>
              <a:gd name="connsiteY34" fmla="*/ 2021832 h 3566853"/>
              <a:gd name="connsiteX35" fmla="*/ 1001168 w 1702142"/>
              <a:gd name="connsiteY35" fmla="*/ 1975288 h 3566853"/>
              <a:gd name="connsiteX36" fmla="*/ 1059293 w 1702142"/>
              <a:gd name="connsiteY36" fmla="*/ 1974579 h 3566853"/>
              <a:gd name="connsiteX37" fmla="*/ 1128048 w 1702142"/>
              <a:gd name="connsiteY37" fmla="*/ 1962057 h 3566853"/>
              <a:gd name="connsiteX38" fmla="*/ 1219840 w 1702142"/>
              <a:gd name="connsiteY38" fmla="*/ 1979422 h 3566853"/>
              <a:gd name="connsiteX39" fmla="*/ 1241579 w 1702142"/>
              <a:gd name="connsiteY39" fmla="*/ 1935357 h 3566853"/>
              <a:gd name="connsiteX40" fmla="*/ 1317660 w 1702142"/>
              <a:gd name="connsiteY40" fmla="*/ 2017933 h 3566853"/>
              <a:gd name="connsiteX41" fmla="*/ 1366927 w 1702142"/>
              <a:gd name="connsiteY41" fmla="*/ 1999502 h 3566853"/>
              <a:gd name="connsiteX42" fmla="*/ 1407686 w 1702142"/>
              <a:gd name="connsiteY42" fmla="*/ 1955676 h 3566853"/>
              <a:gd name="connsiteX43" fmla="*/ 1448090 w 1702142"/>
              <a:gd name="connsiteY43" fmla="*/ 1911494 h 3566853"/>
              <a:gd name="connsiteX44" fmla="*/ 1467940 w 1702142"/>
              <a:gd name="connsiteY44" fmla="*/ 1854198 h 3566853"/>
              <a:gd name="connsiteX45" fmla="*/ 1482238 w 1702142"/>
              <a:gd name="connsiteY45" fmla="*/ 1782843 h 3566853"/>
              <a:gd name="connsiteX46" fmla="*/ 1475032 w 1702142"/>
              <a:gd name="connsiteY46" fmla="*/ 1669312 h 3566853"/>
              <a:gd name="connsiteX47" fmla="*/ 1490981 w 1702142"/>
              <a:gd name="connsiteY47" fmla="*/ 1589568 h 3566853"/>
              <a:gd name="connsiteX48" fmla="*/ 1448451 w 1702142"/>
              <a:gd name="connsiteY48" fmla="*/ 1541721 h 3566853"/>
              <a:gd name="connsiteX49" fmla="*/ 1485665 w 1702142"/>
              <a:gd name="connsiteY49" fmla="*/ 1483242 h 3566853"/>
              <a:gd name="connsiteX50" fmla="*/ 1550166 w 1702142"/>
              <a:gd name="connsiteY50" fmla="*/ 1437402 h 3566853"/>
              <a:gd name="connsiteX51" fmla="*/ 1528195 w 1702142"/>
              <a:gd name="connsiteY51" fmla="*/ 1366284 h 3566853"/>
              <a:gd name="connsiteX52" fmla="*/ 1538828 w 1702142"/>
              <a:gd name="connsiteY52" fmla="*/ 1297172 h 3566853"/>
              <a:gd name="connsiteX53" fmla="*/ 1554777 w 1702142"/>
              <a:gd name="connsiteY53" fmla="*/ 1233377 h 3566853"/>
              <a:gd name="connsiteX54" fmla="*/ 1593761 w 1702142"/>
              <a:gd name="connsiteY54" fmla="*/ 1147607 h 3566853"/>
              <a:gd name="connsiteX55" fmla="*/ 1656844 w 1702142"/>
              <a:gd name="connsiteY55" fmla="*/ 1104839 h 3566853"/>
              <a:gd name="connsiteX56" fmla="*/ 1677671 w 1702142"/>
              <a:gd name="connsiteY56" fmla="*/ 1009286 h 3566853"/>
              <a:gd name="connsiteX57" fmla="*/ 1691034 w 1702142"/>
              <a:gd name="connsiteY57" fmla="*/ 916999 h 3566853"/>
              <a:gd name="connsiteX58" fmla="*/ 1699764 w 1702142"/>
              <a:gd name="connsiteY58" fmla="*/ 845288 h 3566853"/>
              <a:gd name="connsiteX59" fmla="*/ 1697509 w 1702142"/>
              <a:gd name="connsiteY59" fmla="*/ 783748 h 3566853"/>
              <a:gd name="connsiteX60" fmla="*/ 1651112 w 1702142"/>
              <a:gd name="connsiteY60" fmla="*/ 681931 h 3566853"/>
              <a:gd name="connsiteX61" fmla="*/ 1645153 w 1702142"/>
              <a:gd name="connsiteY61" fmla="*/ 616688 h 3566853"/>
              <a:gd name="connsiteX62" fmla="*/ 1591991 w 1702142"/>
              <a:gd name="connsiteY62" fmla="*/ 568842 h 3566853"/>
              <a:gd name="connsiteX63" fmla="*/ 1549460 w 1702142"/>
              <a:gd name="connsiteY63" fmla="*/ 502628 h 3566853"/>
              <a:gd name="connsiteX64" fmla="*/ 1475838 w 1702142"/>
              <a:gd name="connsiteY64" fmla="*/ 448015 h 3566853"/>
              <a:gd name="connsiteX65" fmla="*/ 1416553 w 1702142"/>
              <a:gd name="connsiteY65" fmla="*/ 404680 h 3566853"/>
              <a:gd name="connsiteX66" fmla="*/ 1427186 w 1702142"/>
              <a:gd name="connsiteY66" fmla="*/ 377456 h 3566853"/>
              <a:gd name="connsiteX67" fmla="*/ 1443135 w 1702142"/>
              <a:gd name="connsiteY67" fmla="*/ 345558 h 3566853"/>
              <a:gd name="connsiteX68" fmla="*/ 1485665 w 1702142"/>
              <a:gd name="connsiteY68" fmla="*/ 308344 h 3566853"/>
              <a:gd name="connsiteX69" fmla="*/ 1490981 w 1702142"/>
              <a:gd name="connsiteY69" fmla="*/ 265814 h 3566853"/>
              <a:gd name="connsiteX70" fmla="*/ 1490981 w 1702142"/>
              <a:gd name="connsiteY70" fmla="*/ 212651 h 3566853"/>
              <a:gd name="connsiteX71" fmla="*/ 1469716 w 1702142"/>
              <a:gd name="connsiteY71" fmla="*/ 170121 h 3566853"/>
              <a:gd name="connsiteX72" fmla="*/ 1459084 w 1702142"/>
              <a:gd name="connsiteY72" fmla="*/ 132907 h 3566853"/>
              <a:gd name="connsiteX73" fmla="*/ 1475032 w 1702142"/>
              <a:gd name="connsiteY73" fmla="*/ 106326 h 3566853"/>
              <a:gd name="connsiteX74" fmla="*/ 1528195 w 1702142"/>
              <a:gd name="connsiteY74" fmla="*/ 42530 h 3566853"/>
              <a:gd name="connsiteX75" fmla="*/ 1544144 w 1702142"/>
              <a:gd name="connsiteY75" fmla="*/ 0 h 3566853"/>
              <a:gd name="connsiteX0" fmla="*/ 16607 w 1702142"/>
              <a:gd name="connsiteY0" fmla="*/ 3566853 h 3566853"/>
              <a:gd name="connsiteX1" fmla="*/ 3257 w 1702142"/>
              <a:gd name="connsiteY1" fmla="*/ 3456631 h 3566853"/>
              <a:gd name="connsiteX2" fmla="*/ 76384 w 1702142"/>
              <a:gd name="connsiteY2" fmla="*/ 3385631 h 3566853"/>
              <a:gd name="connsiteX3" fmla="*/ 100484 w 1702142"/>
              <a:gd name="connsiteY3" fmla="*/ 3156448 h 3566853"/>
              <a:gd name="connsiteX4" fmla="*/ 225707 w 1702142"/>
              <a:gd name="connsiteY4" fmla="*/ 3051544 h 3566853"/>
              <a:gd name="connsiteX5" fmla="*/ 298360 w 1702142"/>
              <a:gd name="connsiteY5" fmla="*/ 3026733 h 3566853"/>
              <a:gd name="connsiteX6" fmla="*/ 290207 w 1702142"/>
              <a:gd name="connsiteY6" fmla="*/ 2947819 h 3566853"/>
              <a:gd name="connsiteX7" fmla="*/ 314308 w 1702142"/>
              <a:gd name="connsiteY7" fmla="*/ 2894301 h 3566853"/>
              <a:gd name="connsiteX8" fmla="*/ 312656 w 1702142"/>
              <a:gd name="connsiteY8" fmla="*/ 2849526 h 3566853"/>
              <a:gd name="connsiteX9" fmla="*/ 310767 w 1702142"/>
              <a:gd name="connsiteY9" fmla="*/ 2822944 h 3566853"/>
              <a:gd name="connsiteX10" fmla="*/ 332032 w 1702142"/>
              <a:gd name="connsiteY10" fmla="*/ 2785730 h 3566853"/>
              <a:gd name="connsiteX11" fmla="*/ 363930 w 1702142"/>
              <a:gd name="connsiteY11" fmla="*/ 2737884 h 3566853"/>
              <a:gd name="connsiteX12" fmla="*/ 390512 w 1702142"/>
              <a:gd name="connsiteY12" fmla="*/ 2716619 h 3566853"/>
              <a:gd name="connsiteX13" fmla="*/ 417093 w 1702142"/>
              <a:gd name="connsiteY13" fmla="*/ 2737884 h 3566853"/>
              <a:gd name="connsiteX14" fmla="*/ 433042 w 1702142"/>
              <a:gd name="connsiteY14" fmla="*/ 2711302 h 3566853"/>
              <a:gd name="connsiteX15" fmla="*/ 433042 w 1702142"/>
              <a:gd name="connsiteY15" fmla="*/ 2663456 h 3566853"/>
              <a:gd name="connsiteX16" fmla="*/ 438358 w 1702142"/>
              <a:gd name="connsiteY16" fmla="*/ 2620926 h 3566853"/>
              <a:gd name="connsiteX17" fmla="*/ 480888 w 1702142"/>
              <a:gd name="connsiteY17" fmla="*/ 2557130 h 3566853"/>
              <a:gd name="connsiteX18" fmla="*/ 523419 w 1702142"/>
              <a:gd name="connsiteY18" fmla="*/ 2546498 h 3566853"/>
              <a:gd name="connsiteX19" fmla="*/ 592530 w 1702142"/>
              <a:gd name="connsiteY19" fmla="*/ 2530549 h 3566853"/>
              <a:gd name="connsiteX20" fmla="*/ 645693 w 1702142"/>
              <a:gd name="connsiteY20" fmla="*/ 2525233 h 3566853"/>
              <a:gd name="connsiteX21" fmla="*/ 652548 w 1702142"/>
              <a:gd name="connsiteY21" fmla="*/ 2501960 h 3566853"/>
              <a:gd name="connsiteX22" fmla="*/ 636954 w 1702142"/>
              <a:gd name="connsiteY22" fmla="*/ 2474669 h 3566853"/>
              <a:gd name="connsiteX23" fmla="*/ 660699 w 1702142"/>
              <a:gd name="connsiteY23" fmla="*/ 2445133 h 3566853"/>
              <a:gd name="connsiteX24" fmla="*/ 665898 w 1702142"/>
              <a:gd name="connsiteY24" fmla="*/ 2400123 h 3566853"/>
              <a:gd name="connsiteX25" fmla="*/ 707718 w 1702142"/>
              <a:gd name="connsiteY25" fmla="*/ 2373185 h 3566853"/>
              <a:gd name="connsiteX26" fmla="*/ 705237 w 1702142"/>
              <a:gd name="connsiteY26" fmla="*/ 2299232 h 3566853"/>
              <a:gd name="connsiteX27" fmla="*/ 687045 w 1702142"/>
              <a:gd name="connsiteY27" fmla="*/ 2225514 h 3566853"/>
              <a:gd name="connsiteX28" fmla="*/ 650659 w 1702142"/>
              <a:gd name="connsiteY28" fmla="*/ 2143882 h 3566853"/>
              <a:gd name="connsiteX29" fmla="*/ 586633 w 1702142"/>
              <a:gd name="connsiteY29" fmla="*/ 2090245 h 3566853"/>
              <a:gd name="connsiteX30" fmla="*/ 687993 w 1702142"/>
              <a:gd name="connsiteY30" fmla="*/ 2034365 h 3566853"/>
              <a:gd name="connsiteX31" fmla="*/ 778600 w 1702142"/>
              <a:gd name="connsiteY31" fmla="*/ 2004237 h 3566853"/>
              <a:gd name="connsiteX32" fmla="*/ 853378 w 1702142"/>
              <a:gd name="connsiteY32" fmla="*/ 2041683 h 3566853"/>
              <a:gd name="connsiteX33" fmla="*/ 886691 w 1702142"/>
              <a:gd name="connsiteY33" fmla="*/ 1984032 h 3566853"/>
              <a:gd name="connsiteX34" fmla="*/ 956861 w 1702142"/>
              <a:gd name="connsiteY34" fmla="*/ 2021832 h 3566853"/>
              <a:gd name="connsiteX35" fmla="*/ 1001168 w 1702142"/>
              <a:gd name="connsiteY35" fmla="*/ 1975288 h 3566853"/>
              <a:gd name="connsiteX36" fmla="*/ 1059293 w 1702142"/>
              <a:gd name="connsiteY36" fmla="*/ 1974579 h 3566853"/>
              <a:gd name="connsiteX37" fmla="*/ 1128048 w 1702142"/>
              <a:gd name="connsiteY37" fmla="*/ 1962057 h 3566853"/>
              <a:gd name="connsiteX38" fmla="*/ 1219840 w 1702142"/>
              <a:gd name="connsiteY38" fmla="*/ 1979422 h 3566853"/>
              <a:gd name="connsiteX39" fmla="*/ 1241579 w 1702142"/>
              <a:gd name="connsiteY39" fmla="*/ 1935357 h 3566853"/>
              <a:gd name="connsiteX40" fmla="*/ 1317660 w 1702142"/>
              <a:gd name="connsiteY40" fmla="*/ 2017933 h 3566853"/>
              <a:gd name="connsiteX41" fmla="*/ 1366927 w 1702142"/>
              <a:gd name="connsiteY41" fmla="*/ 1999502 h 3566853"/>
              <a:gd name="connsiteX42" fmla="*/ 1407686 w 1702142"/>
              <a:gd name="connsiteY42" fmla="*/ 1955676 h 3566853"/>
              <a:gd name="connsiteX43" fmla="*/ 1448090 w 1702142"/>
              <a:gd name="connsiteY43" fmla="*/ 1911494 h 3566853"/>
              <a:gd name="connsiteX44" fmla="*/ 1467940 w 1702142"/>
              <a:gd name="connsiteY44" fmla="*/ 1854198 h 3566853"/>
              <a:gd name="connsiteX45" fmla="*/ 1482238 w 1702142"/>
              <a:gd name="connsiteY45" fmla="*/ 1782843 h 3566853"/>
              <a:gd name="connsiteX46" fmla="*/ 1475032 w 1702142"/>
              <a:gd name="connsiteY46" fmla="*/ 1669312 h 3566853"/>
              <a:gd name="connsiteX47" fmla="*/ 1490981 w 1702142"/>
              <a:gd name="connsiteY47" fmla="*/ 1589568 h 3566853"/>
              <a:gd name="connsiteX48" fmla="*/ 1448451 w 1702142"/>
              <a:gd name="connsiteY48" fmla="*/ 1541721 h 3566853"/>
              <a:gd name="connsiteX49" fmla="*/ 1485665 w 1702142"/>
              <a:gd name="connsiteY49" fmla="*/ 1483242 h 3566853"/>
              <a:gd name="connsiteX50" fmla="*/ 1550166 w 1702142"/>
              <a:gd name="connsiteY50" fmla="*/ 1437402 h 3566853"/>
              <a:gd name="connsiteX51" fmla="*/ 1528195 w 1702142"/>
              <a:gd name="connsiteY51" fmla="*/ 1366284 h 3566853"/>
              <a:gd name="connsiteX52" fmla="*/ 1538828 w 1702142"/>
              <a:gd name="connsiteY52" fmla="*/ 1297172 h 3566853"/>
              <a:gd name="connsiteX53" fmla="*/ 1539471 w 1702142"/>
              <a:gd name="connsiteY53" fmla="*/ 1233377 h 3566853"/>
              <a:gd name="connsiteX54" fmla="*/ 1593761 w 1702142"/>
              <a:gd name="connsiteY54" fmla="*/ 1147607 h 3566853"/>
              <a:gd name="connsiteX55" fmla="*/ 1656844 w 1702142"/>
              <a:gd name="connsiteY55" fmla="*/ 1104839 h 3566853"/>
              <a:gd name="connsiteX56" fmla="*/ 1677671 w 1702142"/>
              <a:gd name="connsiteY56" fmla="*/ 1009286 h 3566853"/>
              <a:gd name="connsiteX57" fmla="*/ 1691034 w 1702142"/>
              <a:gd name="connsiteY57" fmla="*/ 916999 h 3566853"/>
              <a:gd name="connsiteX58" fmla="*/ 1699764 w 1702142"/>
              <a:gd name="connsiteY58" fmla="*/ 845288 h 3566853"/>
              <a:gd name="connsiteX59" fmla="*/ 1697509 w 1702142"/>
              <a:gd name="connsiteY59" fmla="*/ 783748 h 3566853"/>
              <a:gd name="connsiteX60" fmla="*/ 1651112 w 1702142"/>
              <a:gd name="connsiteY60" fmla="*/ 681931 h 3566853"/>
              <a:gd name="connsiteX61" fmla="*/ 1645153 w 1702142"/>
              <a:gd name="connsiteY61" fmla="*/ 616688 h 3566853"/>
              <a:gd name="connsiteX62" fmla="*/ 1591991 w 1702142"/>
              <a:gd name="connsiteY62" fmla="*/ 568842 h 3566853"/>
              <a:gd name="connsiteX63" fmla="*/ 1549460 w 1702142"/>
              <a:gd name="connsiteY63" fmla="*/ 502628 h 3566853"/>
              <a:gd name="connsiteX64" fmla="*/ 1475838 w 1702142"/>
              <a:gd name="connsiteY64" fmla="*/ 448015 h 3566853"/>
              <a:gd name="connsiteX65" fmla="*/ 1416553 w 1702142"/>
              <a:gd name="connsiteY65" fmla="*/ 404680 h 3566853"/>
              <a:gd name="connsiteX66" fmla="*/ 1427186 w 1702142"/>
              <a:gd name="connsiteY66" fmla="*/ 377456 h 3566853"/>
              <a:gd name="connsiteX67" fmla="*/ 1443135 w 1702142"/>
              <a:gd name="connsiteY67" fmla="*/ 345558 h 3566853"/>
              <a:gd name="connsiteX68" fmla="*/ 1485665 w 1702142"/>
              <a:gd name="connsiteY68" fmla="*/ 308344 h 3566853"/>
              <a:gd name="connsiteX69" fmla="*/ 1490981 w 1702142"/>
              <a:gd name="connsiteY69" fmla="*/ 265814 h 3566853"/>
              <a:gd name="connsiteX70" fmla="*/ 1490981 w 1702142"/>
              <a:gd name="connsiteY70" fmla="*/ 212651 h 3566853"/>
              <a:gd name="connsiteX71" fmla="*/ 1469716 w 1702142"/>
              <a:gd name="connsiteY71" fmla="*/ 170121 h 3566853"/>
              <a:gd name="connsiteX72" fmla="*/ 1459084 w 1702142"/>
              <a:gd name="connsiteY72" fmla="*/ 132907 h 3566853"/>
              <a:gd name="connsiteX73" fmla="*/ 1475032 w 1702142"/>
              <a:gd name="connsiteY73" fmla="*/ 106326 h 3566853"/>
              <a:gd name="connsiteX74" fmla="*/ 1528195 w 1702142"/>
              <a:gd name="connsiteY74" fmla="*/ 42530 h 3566853"/>
              <a:gd name="connsiteX75" fmla="*/ 1544144 w 1702142"/>
              <a:gd name="connsiteY75" fmla="*/ 0 h 3566853"/>
              <a:gd name="connsiteX0" fmla="*/ 16607 w 1700049"/>
              <a:gd name="connsiteY0" fmla="*/ 3566853 h 3566853"/>
              <a:gd name="connsiteX1" fmla="*/ 3257 w 1700049"/>
              <a:gd name="connsiteY1" fmla="*/ 3456631 h 3566853"/>
              <a:gd name="connsiteX2" fmla="*/ 76384 w 1700049"/>
              <a:gd name="connsiteY2" fmla="*/ 3385631 h 3566853"/>
              <a:gd name="connsiteX3" fmla="*/ 100484 w 1700049"/>
              <a:gd name="connsiteY3" fmla="*/ 3156448 h 3566853"/>
              <a:gd name="connsiteX4" fmla="*/ 225707 w 1700049"/>
              <a:gd name="connsiteY4" fmla="*/ 3051544 h 3566853"/>
              <a:gd name="connsiteX5" fmla="*/ 298360 w 1700049"/>
              <a:gd name="connsiteY5" fmla="*/ 3026733 h 3566853"/>
              <a:gd name="connsiteX6" fmla="*/ 290207 w 1700049"/>
              <a:gd name="connsiteY6" fmla="*/ 2947819 h 3566853"/>
              <a:gd name="connsiteX7" fmla="*/ 314308 w 1700049"/>
              <a:gd name="connsiteY7" fmla="*/ 2894301 h 3566853"/>
              <a:gd name="connsiteX8" fmla="*/ 312656 w 1700049"/>
              <a:gd name="connsiteY8" fmla="*/ 2849526 h 3566853"/>
              <a:gd name="connsiteX9" fmla="*/ 310767 w 1700049"/>
              <a:gd name="connsiteY9" fmla="*/ 2822944 h 3566853"/>
              <a:gd name="connsiteX10" fmla="*/ 332032 w 1700049"/>
              <a:gd name="connsiteY10" fmla="*/ 2785730 h 3566853"/>
              <a:gd name="connsiteX11" fmla="*/ 363930 w 1700049"/>
              <a:gd name="connsiteY11" fmla="*/ 2737884 h 3566853"/>
              <a:gd name="connsiteX12" fmla="*/ 390512 w 1700049"/>
              <a:gd name="connsiteY12" fmla="*/ 2716619 h 3566853"/>
              <a:gd name="connsiteX13" fmla="*/ 417093 w 1700049"/>
              <a:gd name="connsiteY13" fmla="*/ 2737884 h 3566853"/>
              <a:gd name="connsiteX14" fmla="*/ 433042 w 1700049"/>
              <a:gd name="connsiteY14" fmla="*/ 2711302 h 3566853"/>
              <a:gd name="connsiteX15" fmla="*/ 433042 w 1700049"/>
              <a:gd name="connsiteY15" fmla="*/ 2663456 h 3566853"/>
              <a:gd name="connsiteX16" fmla="*/ 438358 w 1700049"/>
              <a:gd name="connsiteY16" fmla="*/ 2620926 h 3566853"/>
              <a:gd name="connsiteX17" fmla="*/ 480888 w 1700049"/>
              <a:gd name="connsiteY17" fmla="*/ 2557130 h 3566853"/>
              <a:gd name="connsiteX18" fmla="*/ 523419 w 1700049"/>
              <a:gd name="connsiteY18" fmla="*/ 2546498 h 3566853"/>
              <a:gd name="connsiteX19" fmla="*/ 592530 w 1700049"/>
              <a:gd name="connsiteY19" fmla="*/ 2530549 h 3566853"/>
              <a:gd name="connsiteX20" fmla="*/ 645693 w 1700049"/>
              <a:gd name="connsiteY20" fmla="*/ 2525233 h 3566853"/>
              <a:gd name="connsiteX21" fmla="*/ 652548 w 1700049"/>
              <a:gd name="connsiteY21" fmla="*/ 2501960 h 3566853"/>
              <a:gd name="connsiteX22" fmla="*/ 636954 w 1700049"/>
              <a:gd name="connsiteY22" fmla="*/ 2474669 h 3566853"/>
              <a:gd name="connsiteX23" fmla="*/ 660699 w 1700049"/>
              <a:gd name="connsiteY23" fmla="*/ 2445133 h 3566853"/>
              <a:gd name="connsiteX24" fmla="*/ 665898 w 1700049"/>
              <a:gd name="connsiteY24" fmla="*/ 2400123 h 3566853"/>
              <a:gd name="connsiteX25" fmla="*/ 707718 w 1700049"/>
              <a:gd name="connsiteY25" fmla="*/ 2373185 h 3566853"/>
              <a:gd name="connsiteX26" fmla="*/ 705237 w 1700049"/>
              <a:gd name="connsiteY26" fmla="*/ 2299232 h 3566853"/>
              <a:gd name="connsiteX27" fmla="*/ 687045 w 1700049"/>
              <a:gd name="connsiteY27" fmla="*/ 2225514 h 3566853"/>
              <a:gd name="connsiteX28" fmla="*/ 650659 w 1700049"/>
              <a:gd name="connsiteY28" fmla="*/ 2143882 h 3566853"/>
              <a:gd name="connsiteX29" fmla="*/ 586633 w 1700049"/>
              <a:gd name="connsiteY29" fmla="*/ 2090245 h 3566853"/>
              <a:gd name="connsiteX30" fmla="*/ 687993 w 1700049"/>
              <a:gd name="connsiteY30" fmla="*/ 2034365 h 3566853"/>
              <a:gd name="connsiteX31" fmla="*/ 778600 w 1700049"/>
              <a:gd name="connsiteY31" fmla="*/ 2004237 h 3566853"/>
              <a:gd name="connsiteX32" fmla="*/ 853378 w 1700049"/>
              <a:gd name="connsiteY32" fmla="*/ 2041683 h 3566853"/>
              <a:gd name="connsiteX33" fmla="*/ 886691 w 1700049"/>
              <a:gd name="connsiteY33" fmla="*/ 1984032 h 3566853"/>
              <a:gd name="connsiteX34" fmla="*/ 956861 w 1700049"/>
              <a:gd name="connsiteY34" fmla="*/ 2021832 h 3566853"/>
              <a:gd name="connsiteX35" fmla="*/ 1001168 w 1700049"/>
              <a:gd name="connsiteY35" fmla="*/ 1975288 h 3566853"/>
              <a:gd name="connsiteX36" fmla="*/ 1059293 w 1700049"/>
              <a:gd name="connsiteY36" fmla="*/ 1974579 h 3566853"/>
              <a:gd name="connsiteX37" fmla="*/ 1128048 w 1700049"/>
              <a:gd name="connsiteY37" fmla="*/ 1962057 h 3566853"/>
              <a:gd name="connsiteX38" fmla="*/ 1219840 w 1700049"/>
              <a:gd name="connsiteY38" fmla="*/ 1979422 h 3566853"/>
              <a:gd name="connsiteX39" fmla="*/ 1241579 w 1700049"/>
              <a:gd name="connsiteY39" fmla="*/ 1935357 h 3566853"/>
              <a:gd name="connsiteX40" fmla="*/ 1317660 w 1700049"/>
              <a:gd name="connsiteY40" fmla="*/ 2017933 h 3566853"/>
              <a:gd name="connsiteX41" fmla="*/ 1366927 w 1700049"/>
              <a:gd name="connsiteY41" fmla="*/ 1999502 h 3566853"/>
              <a:gd name="connsiteX42" fmla="*/ 1407686 w 1700049"/>
              <a:gd name="connsiteY42" fmla="*/ 1955676 h 3566853"/>
              <a:gd name="connsiteX43" fmla="*/ 1448090 w 1700049"/>
              <a:gd name="connsiteY43" fmla="*/ 1911494 h 3566853"/>
              <a:gd name="connsiteX44" fmla="*/ 1467940 w 1700049"/>
              <a:gd name="connsiteY44" fmla="*/ 1854198 h 3566853"/>
              <a:gd name="connsiteX45" fmla="*/ 1482238 w 1700049"/>
              <a:gd name="connsiteY45" fmla="*/ 1782843 h 3566853"/>
              <a:gd name="connsiteX46" fmla="*/ 1475032 w 1700049"/>
              <a:gd name="connsiteY46" fmla="*/ 1669312 h 3566853"/>
              <a:gd name="connsiteX47" fmla="*/ 1490981 w 1700049"/>
              <a:gd name="connsiteY47" fmla="*/ 1589568 h 3566853"/>
              <a:gd name="connsiteX48" fmla="*/ 1448451 w 1700049"/>
              <a:gd name="connsiteY48" fmla="*/ 1541721 h 3566853"/>
              <a:gd name="connsiteX49" fmla="*/ 1485665 w 1700049"/>
              <a:gd name="connsiteY49" fmla="*/ 1483242 h 3566853"/>
              <a:gd name="connsiteX50" fmla="*/ 1550166 w 1700049"/>
              <a:gd name="connsiteY50" fmla="*/ 1437402 h 3566853"/>
              <a:gd name="connsiteX51" fmla="*/ 1528195 w 1700049"/>
              <a:gd name="connsiteY51" fmla="*/ 1366284 h 3566853"/>
              <a:gd name="connsiteX52" fmla="*/ 1538828 w 1700049"/>
              <a:gd name="connsiteY52" fmla="*/ 1297172 h 3566853"/>
              <a:gd name="connsiteX53" fmla="*/ 1539471 w 1700049"/>
              <a:gd name="connsiteY53" fmla="*/ 1233377 h 3566853"/>
              <a:gd name="connsiteX54" fmla="*/ 1593761 w 1700049"/>
              <a:gd name="connsiteY54" fmla="*/ 1147607 h 3566853"/>
              <a:gd name="connsiteX55" fmla="*/ 1656844 w 1700049"/>
              <a:gd name="connsiteY55" fmla="*/ 1104839 h 3566853"/>
              <a:gd name="connsiteX56" fmla="*/ 1677671 w 1700049"/>
              <a:gd name="connsiteY56" fmla="*/ 1009286 h 3566853"/>
              <a:gd name="connsiteX57" fmla="*/ 1691034 w 1700049"/>
              <a:gd name="connsiteY57" fmla="*/ 916999 h 3566853"/>
              <a:gd name="connsiteX58" fmla="*/ 1693641 w 1700049"/>
              <a:gd name="connsiteY58" fmla="*/ 857534 h 3566853"/>
              <a:gd name="connsiteX59" fmla="*/ 1697509 w 1700049"/>
              <a:gd name="connsiteY59" fmla="*/ 783748 h 3566853"/>
              <a:gd name="connsiteX60" fmla="*/ 1651112 w 1700049"/>
              <a:gd name="connsiteY60" fmla="*/ 681931 h 3566853"/>
              <a:gd name="connsiteX61" fmla="*/ 1645153 w 1700049"/>
              <a:gd name="connsiteY61" fmla="*/ 616688 h 3566853"/>
              <a:gd name="connsiteX62" fmla="*/ 1591991 w 1700049"/>
              <a:gd name="connsiteY62" fmla="*/ 568842 h 3566853"/>
              <a:gd name="connsiteX63" fmla="*/ 1549460 w 1700049"/>
              <a:gd name="connsiteY63" fmla="*/ 502628 h 3566853"/>
              <a:gd name="connsiteX64" fmla="*/ 1475838 w 1700049"/>
              <a:gd name="connsiteY64" fmla="*/ 448015 h 3566853"/>
              <a:gd name="connsiteX65" fmla="*/ 1416553 w 1700049"/>
              <a:gd name="connsiteY65" fmla="*/ 404680 h 3566853"/>
              <a:gd name="connsiteX66" fmla="*/ 1427186 w 1700049"/>
              <a:gd name="connsiteY66" fmla="*/ 377456 h 3566853"/>
              <a:gd name="connsiteX67" fmla="*/ 1443135 w 1700049"/>
              <a:gd name="connsiteY67" fmla="*/ 345558 h 3566853"/>
              <a:gd name="connsiteX68" fmla="*/ 1485665 w 1700049"/>
              <a:gd name="connsiteY68" fmla="*/ 308344 h 3566853"/>
              <a:gd name="connsiteX69" fmla="*/ 1490981 w 1700049"/>
              <a:gd name="connsiteY69" fmla="*/ 265814 h 3566853"/>
              <a:gd name="connsiteX70" fmla="*/ 1490981 w 1700049"/>
              <a:gd name="connsiteY70" fmla="*/ 212651 h 3566853"/>
              <a:gd name="connsiteX71" fmla="*/ 1469716 w 1700049"/>
              <a:gd name="connsiteY71" fmla="*/ 170121 h 3566853"/>
              <a:gd name="connsiteX72" fmla="*/ 1459084 w 1700049"/>
              <a:gd name="connsiteY72" fmla="*/ 132907 h 3566853"/>
              <a:gd name="connsiteX73" fmla="*/ 1475032 w 1700049"/>
              <a:gd name="connsiteY73" fmla="*/ 106326 h 3566853"/>
              <a:gd name="connsiteX74" fmla="*/ 1528195 w 1700049"/>
              <a:gd name="connsiteY74" fmla="*/ 42530 h 3566853"/>
              <a:gd name="connsiteX75" fmla="*/ 1544144 w 1700049"/>
              <a:gd name="connsiteY75" fmla="*/ 0 h 3566853"/>
              <a:gd name="connsiteX0" fmla="*/ 16607 w 1742424"/>
              <a:gd name="connsiteY0" fmla="*/ 3566853 h 3566853"/>
              <a:gd name="connsiteX1" fmla="*/ 3257 w 1742424"/>
              <a:gd name="connsiteY1" fmla="*/ 3456631 h 3566853"/>
              <a:gd name="connsiteX2" fmla="*/ 76384 w 1742424"/>
              <a:gd name="connsiteY2" fmla="*/ 3385631 h 3566853"/>
              <a:gd name="connsiteX3" fmla="*/ 100484 w 1742424"/>
              <a:gd name="connsiteY3" fmla="*/ 3156448 h 3566853"/>
              <a:gd name="connsiteX4" fmla="*/ 225707 w 1742424"/>
              <a:gd name="connsiteY4" fmla="*/ 3051544 h 3566853"/>
              <a:gd name="connsiteX5" fmla="*/ 298360 w 1742424"/>
              <a:gd name="connsiteY5" fmla="*/ 3026733 h 3566853"/>
              <a:gd name="connsiteX6" fmla="*/ 290207 w 1742424"/>
              <a:gd name="connsiteY6" fmla="*/ 2947819 h 3566853"/>
              <a:gd name="connsiteX7" fmla="*/ 314308 w 1742424"/>
              <a:gd name="connsiteY7" fmla="*/ 2894301 h 3566853"/>
              <a:gd name="connsiteX8" fmla="*/ 312656 w 1742424"/>
              <a:gd name="connsiteY8" fmla="*/ 2849526 h 3566853"/>
              <a:gd name="connsiteX9" fmla="*/ 310767 w 1742424"/>
              <a:gd name="connsiteY9" fmla="*/ 2822944 h 3566853"/>
              <a:gd name="connsiteX10" fmla="*/ 332032 w 1742424"/>
              <a:gd name="connsiteY10" fmla="*/ 2785730 h 3566853"/>
              <a:gd name="connsiteX11" fmla="*/ 363930 w 1742424"/>
              <a:gd name="connsiteY11" fmla="*/ 2737884 h 3566853"/>
              <a:gd name="connsiteX12" fmla="*/ 390512 w 1742424"/>
              <a:gd name="connsiteY12" fmla="*/ 2716619 h 3566853"/>
              <a:gd name="connsiteX13" fmla="*/ 417093 w 1742424"/>
              <a:gd name="connsiteY13" fmla="*/ 2737884 h 3566853"/>
              <a:gd name="connsiteX14" fmla="*/ 433042 w 1742424"/>
              <a:gd name="connsiteY14" fmla="*/ 2711302 h 3566853"/>
              <a:gd name="connsiteX15" fmla="*/ 433042 w 1742424"/>
              <a:gd name="connsiteY15" fmla="*/ 2663456 h 3566853"/>
              <a:gd name="connsiteX16" fmla="*/ 438358 w 1742424"/>
              <a:gd name="connsiteY16" fmla="*/ 2620926 h 3566853"/>
              <a:gd name="connsiteX17" fmla="*/ 480888 w 1742424"/>
              <a:gd name="connsiteY17" fmla="*/ 2557130 h 3566853"/>
              <a:gd name="connsiteX18" fmla="*/ 523419 w 1742424"/>
              <a:gd name="connsiteY18" fmla="*/ 2546498 h 3566853"/>
              <a:gd name="connsiteX19" fmla="*/ 592530 w 1742424"/>
              <a:gd name="connsiteY19" fmla="*/ 2530549 h 3566853"/>
              <a:gd name="connsiteX20" fmla="*/ 645693 w 1742424"/>
              <a:gd name="connsiteY20" fmla="*/ 2525233 h 3566853"/>
              <a:gd name="connsiteX21" fmla="*/ 652548 w 1742424"/>
              <a:gd name="connsiteY21" fmla="*/ 2501960 h 3566853"/>
              <a:gd name="connsiteX22" fmla="*/ 636954 w 1742424"/>
              <a:gd name="connsiteY22" fmla="*/ 2474669 h 3566853"/>
              <a:gd name="connsiteX23" fmla="*/ 660699 w 1742424"/>
              <a:gd name="connsiteY23" fmla="*/ 2445133 h 3566853"/>
              <a:gd name="connsiteX24" fmla="*/ 665898 w 1742424"/>
              <a:gd name="connsiteY24" fmla="*/ 2400123 h 3566853"/>
              <a:gd name="connsiteX25" fmla="*/ 707718 w 1742424"/>
              <a:gd name="connsiteY25" fmla="*/ 2373185 h 3566853"/>
              <a:gd name="connsiteX26" fmla="*/ 705237 w 1742424"/>
              <a:gd name="connsiteY26" fmla="*/ 2299232 h 3566853"/>
              <a:gd name="connsiteX27" fmla="*/ 687045 w 1742424"/>
              <a:gd name="connsiteY27" fmla="*/ 2225514 h 3566853"/>
              <a:gd name="connsiteX28" fmla="*/ 650659 w 1742424"/>
              <a:gd name="connsiteY28" fmla="*/ 2143882 h 3566853"/>
              <a:gd name="connsiteX29" fmla="*/ 586633 w 1742424"/>
              <a:gd name="connsiteY29" fmla="*/ 2090245 h 3566853"/>
              <a:gd name="connsiteX30" fmla="*/ 687993 w 1742424"/>
              <a:gd name="connsiteY30" fmla="*/ 2034365 h 3566853"/>
              <a:gd name="connsiteX31" fmla="*/ 778600 w 1742424"/>
              <a:gd name="connsiteY31" fmla="*/ 2004237 h 3566853"/>
              <a:gd name="connsiteX32" fmla="*/ 853378 w 1742424"/>
              <a:gd name="connsiteY32" fmla="*/ 2041683 h 3566853"/>
              <a:gd name="connsiteX33" fmla="*/ 886691 w 1742424"/>
              <a:gd name="connsiteY33" fmla="*/ 1984032 h 3566853"/>
              <a:gd name="connsiteX34" fmla="*/ 956861 w 1742424"/>
              <a:gd name="connsiteY34" fmla="*/ 2021832 h 3566853"/>
              <a:gd name="connsiteX35" fmla="*/ 1001168 w 1742424"/>
              <a:gd name="connsiteY35" fmla="*/ 1975288 h 3566853"/>
              <a:gd name="connsiteX36" fmla="*/ 1059293 w 1742424"/>
              <a:gd name="connsiteY36" fmla="*/ 1974579 h 3566853"/>
              <a:gd name="connsiteX37" fmla="*/ 1128048 w 1742424"/>
              <a:gd name="connsiteY37" fmla="*/ 1962057 h 3566853"/>
              <a:gd name="connsiteX38" fmla="*/ 1219840 w 1742424"/>
              <a:gd name="connsiteY38" fmla="*/ 1979422 h 3566853"/>
              <a:gd name="connsiteX39" fmla="*/ 1241579 w 1742424"/>
              <a:gd name="connsiteY39" fmla="*/ 1935357 h 3566853"/>
              <a:gd name="connsiteX40" fmla="*/ 1317660 w 1742424"/>
              <a:gd name="connsiteY40" fmla="*/ 2017933 h 3566853"/>
              <a:gd name="connsiteX41" fmla="*/ 1366927 w 1742424"/>
              <a:gd name="connsiteY41" fmla="*/ 1999502 h 3566853"/>
              <a:gd name="connsiteX42" fmla="*/ 1407686 w 1742424"/>
              <a:gd name="connsiteY42" fmla="*/ 1955676 h 3566853"/>
              <a:gd name="connsiteX43" fmla="*/ 1448090 w 1742424"/>
              <a:gd name="connsiteY43" fmla="*/ 1911494 h 3566853"/>
              <a:gd name="connsiteX44" fmla="*/ 1467940 w 1742424"/>
              <a:gd name="connsiteY44" fmla="*/ 1854198 h 3566853"/>
              <a:gd name="connsiteX45" fmla="*/ 1482238 w 1742424"/>
              <a:gd name="connsiteY45" fmla="*/ 1782843 h 3566853"/>
              <a:gd name="connsiteX46" fmla="*/ 1475032 w 1742424"/>
              <a:gd name="connsiteY46" fmla="*/ 1669312 h 3566853"/>
              <a:gd name="connsiteX47" fmla="*/ 1490981 w 1742424"/>
              <a:gd name="connsiteY47" fmla="*/ 1589568 h 3566853"/>
              <a:gd name="connsiteX48" fmla="*/ 1448451 w 1742424"/>
              <a:gd name="connsiteY48" fmla="*/ 1541721 h 3566853"/>
              <a:gd name="connsiteX49" fmla="*/ 1485665 w 1742424"/>
              <a:gd name="connsiteY49" fmla="*/ 1483242 h 3566853"/>
              <a:gd name="connsiteX50" fmla="*/ 1550166 w 1742424"/>
              <a:gd name="connsiteY50" fmla="*/ 1437402 h 3566853"/>
              <a:gd name="connsiteX51" fmla="*/ 1528195 w 1742424"/>
              <a:gd name="connsiteY51" fmla="*/ 1366284 h 3566853"/>
              <a:gd name="connsiteX52" fmla="*/ 1538828 w 1742424"/>
              <a:gd name="connsiteY52" fmla="*/ 1297172 h 3566853"/>
              <a:gd name="connsiteX53" fmla="*/ 1539471 w 1742424"/>
              <a:gd name="connsiteY53" fmla="*/ 1233377 h 3566853"/>
              <a:gd name="connsiteX54" fmla="*/ 1593761 w 1742424"/>
              <a:gd name="connsiteY54" fmla="*/ 1147607 h 3566853"/>
              <a:gd name="connsiteX55" fmla="*/ 1656844 w 1742424"/>
              <a:gd name="connsiteY55" fmla="*/ 1104839 h 3566853"/>
              <a:gd name="connsiteX56" fmla="*/ 1741960 w 1742424"/>
              <a:gd name="connsiteY56" fmla="*/ 859281 h 3566853"/>
              <a:gd name="connsiteX57" fmla="*/ 1691034 w 1742424"/>
              <a:gd name="connsiteY57" fmla="*/ 916999 h 3566853"/>
              <a:gd name="connsiteX58" fmla="*/ 1693641 w 1742424"/>
              <a:gd name="connsiteY58" fmla="*/ 857534 h 3566853"/>
              <a:gd name="connsiteX59" fmla="*/ 1697509 w 1742424"/>
              <a:gd name="connsiteY59" fmla="*/ 783748 h 3566853"/>
              <a:gd name="connsiteX60" fmla="*/ 1651112 w 1742424"/>
              <a:gd name="connsiteY60" fmla="*/ 681931 h 3566853"/>
              <a:gd name="connsiteX61" fmla="*/ 1645153 w 1742424"/>
              <a:gd name="connsiteY61" fmla="*/ 616688 h 3566853"/>
              <a:gd name="connsiteX62" fmla="*/ 1591991 w 1742424"/>
              <a:gd name="connsiteY62" fmla="*/ 568842 h 3566853"/>
              <a:gd name="connsiteX63" fmla="*/ 1549460 w 1742424"/>
              <a:gd name="connsiteY63" fmla="*/ 502628 h 3566853"/>
              <a:gd name="connsiteX64" fmla="*/ 1475838 w 1742424"/>
              <a:gd name="connsiteY64" fmla="*/ 448015 h 3566853"/>
              <a:gd name="connsiteX65" fmla="*/ 1416553 w 1742424"/>
              <a:gd name="connsiteY65" fmla="*/ 404680 h 3566853"/>
              <a:gd name="connsiteX66" fmla="*/ 1427186 w 1742424"/>
              <a:gd name="connsiteY66" fmla="*/ 377456 h 3566853"/>
              <a:gd name="connsiteX67" fmla="*/ 1443135 w 1742424"/>
              <a:gd name="connsiteY67" fmla="*/ 345558 h 3566853"/>
              <a:gd name="connsiteX68" fmla="*/ 1485665 w 1742424"/>
              <a:gd name="connsiteY68" fmla="*/ 308344 h 3566853"/>
              <a:gd name="connsiteX69" fmla="*/ 1490981 w 1742424"/>
              <a:gd name="connsiteY69" fmla="*/ 265814 h 3566853"/>
              <a:gd name="connsiteX70" fmla="*/ 1490981 w 1742424"/>
              <a:gd name="connsiteY70" fmla="*/ 212651 h 3566853"/>
              <a:gd name="connsiteX71" fmla="*/ 1469716 w 1742424"/>
              <a:gd name="connsiteY71" fmla="*/ 170121 h 3566853"/>
              <a:gd name="connsiteX72" fmla="*/ 1459084 w 1742424"/>
              <a:gd name="connsiteY72" fmla="*/ 132907 h 3566853"/>
              <a:gd name="connsiteX73" fmla="*/ 1475032 w 1742424"/>
              <a:gd name="connsiteY73" fmla="*/ 106326 h 3566853"/>
              <a:gd name="connsiteX74" fmla="*/ 1528195 w 1742424"/>
              <a:gd name="connsiteY74" fmla="*/ 42530 h 3566853"/>
              <a:gd name="connsiteX75" fmla="*/ 1544144 w 1742424"/>
              <a:gd name="connsiteY75" fmla="*/ 0 h 3566853"/>
              <a:gd name="connsiteX0" fmla="*/ 16607 w 1783531"/>
              <a:gd name="connsiteY0" fmla="*/ 3566853 h 3566853"/>
              <a:gd name="connsiteX1" fmla="*/ 3257 w 1783531"/>
              <a:gd name="connsiteY1" fmla="*/ 3456631 h 3566853"/>
              <a:gd name="connsiteX2" fmla="*/ 76384 w 1783531"/>
              <a:gd name="connsiteY2" fmla="*/ 3385631 h 3566853"/>
              <a:gd name="connsiteX3" fmla="*/ 100484 w 1783531"/>
              <a:gd name="connsiteY3" fmla="*/ 3156448 h 3566853"/>
              <a:gd name="connsiteX4" fmla="*/ 225707 w 1783531"/>
              <a:gd name="connsiteY4" fmla="*/ 3051544 h 3566853"/>
              <a:gd name="connsiteX5" fmla="*/ 298360 w 1783531"/>
              <a:gd name="connsiteY5" fmla="*/ 3026733 h 3566853"/>
              <a:gd name="connsiteX6" fmla="*/ 290207 w 1783531"/>
              <a:gd name="connsiteY6" fmla="*/ 2947819 h 3566853"/>
              <a:gd name="connsiteX7" fmla="*/ 314308 w 1783531"/>
              <a:gd name="connsiteY7" fmla="*/ 2894301 h 3566853"/>
              <a:gd name="connsiteX8" fmla="*/ 312656 w 1783531"/>
              <a:gd name="connsiteY8" fmla="*/ 2849526 h 3566853"/>
              <a:gd name="connsiteX9" fmla="*/ 310767 w 1783531"/>
              <a:gd name="connsiteY9" fmla="*/ 2822944 h 3566853"/>
              <a:gd name="connsiteX10" fmla="*/ 332032 w 1783531"/>
              <a:gd name="connsiteY10" fmla="*/ 2785730 h 3566853"/>
              <a:gd name="connsiteX11" fmla="*/ 363930 w 1783531"/>
              <a:gd name="connsiteY11" fmla="*/ 2737884 h 3566853"/>
              <a:gd name="connsiteX12" fmla="*/ 390512 w 1783531"/>
              <a:gd name="connsiteY12" fmla="*/ 2716619 h 3566853"/>
              <a:gd name="connsiteX13" fmla="*/ 417093 w 1783531"/>
              <a:gd name="connsiteY13" fmla="*/ 2737884 h 3566853"/>
              <a:gd name="connsiteX14" fmla="*/ 433042 w 1783531"/>
              <a:gd name="connsiteY14" fmla="*/ 2711302 h 3566853"/>
              <a:gd name="connsiteX15" fmla="*/ 433042 w 1783531"/>
              <a:gd name="connsiteY15" fmla="*/ 2663456 h 3566853"/>
              <a:gd name="connsiteX16" fmla="*/ 438358 w 1783531"/>
              <a:gd name="connsiteY16" fmla="*/ 2620926 h 3566853"/>
              <a:gd name="connsiteX17" fmla="*/ 480888 w 1783531"/>
              <a:gd name="connsiteY17" fmla="*/ 2557130 h 3566853"/>
              <a:gd name="connsiteX18" fmla="*/ 523419 w 1783531"/>
              <a:gd name="connsiteY18" fmla="*/ 2546498 h 3566853"/>
              <a:gd name="connsiteX19" fmla="*/ 592530 w 1783531"/>
              <a:gd name="connsiteY19" fmla="*/ 2530549 h 3566853"/>
              <a:gd name="connsiteX20" fmla="*/ 645693 w 1783531"/>
              <a:gd name="connsiteY20" fmla="*/ 2525233 h 3566853"/>
              <a:gd name="connsiteX21" fmla="*/ 652548 w 1783531"/>
              <a:gd name="connsiteY21" fmla="*/ 2501960 h 3566853"/>
              <a:gd name="connsiteX22" fmla="*/ 636954 w 1783531"/>
              <a:gd name="connsiteY22" fmla="*/ 2474669 h 3566853"/>
              <a:gd name="connsiteX23" fmla="*/ 660699 w 1783531"/>
              <a:gd name="connsiteY23" fmla="*/ 2445133 h 3566853"/>
              <a:gd name="connsiteX24" fmla="*/ 665898 w 1783531"/>
              <a:gd name="connsiteY24" fmla="*/ 2400123 h 3566853"/>
              <a:gd name="connsiteX25" fmla="*/ 707718 w 1783531"/>
              <a:gd name="connsiteY25" fmla="*/ 2373185 h 3566853"/>
              <a:gd name="connsiteX26" fmla="*/ 705237 w 1783531"/>
              <a:gd name="connsiteY26" fmla="*/ 2299232 h 3566853"/>
              <a:gd name="connsiteX27" fmla="*/ 687045 w 1783531"/>
              <a:gd name="connsiteY27" fmla="*/ 2225514 h 3566853"/>
              <a:gd name="connsiteX28" fmla="*/ 650659 w 1783531"/>
              <a:gd name="connsiteY28" fmla="*/ 2143882 h 3566853"/>
              <a:gd name="connsiteX29" fmla="*/ 586633 w 1783531"/>
              <a:gd name="connsiteY29" fmla="*/ 2090245 h 3566853"/>
              <a:gd name="connsiteX30" fmla="*/ 687993 w 1783531"/>
              <a:gd name="connsiteY30" fmla="*/ 2034365 h 3566853"/>
              <a:gd name="connsiteX31" fmla="*/ 778600 w 1783531"/>
              <a:gd name="connsiteY31" fmla="*/ 2004237 h 3566853"/>
              <a:gd name="connsiteX32" fmla="*/ 853378 w 1783531"/>
              <a:gd name="connsiteY32" fmla="*/ 2041683 h 3566853"/>
              <a:gd name="connsiteX33" fmla="*/ 886691 w 1783531"/>
              <a:gd name="connsiteY33" fmla="*/ 1984032 h 3566853"/>
              <a:gd name="connsiteX34" fmla="*/ 956861 w 1783531"/>
              <a:gd name="connsiteY34" fmla="*/ 2021832 h 3566853"/>
              <a:gd name="connsiteX35" fmla="*/ 1001168 w 1783531"/>
              <a:gd name="connsiteY35" fmla="*/ 1975288 h 3566853"/>
              <a:gd name="connsiteX36" fmla="*/ 1059293 w 1783531"/>
              <a:gd name="connsiteY36" fmla="*/ 1974579 h 3566853"/>
              <a:gd name="connsiteX37" fmla="*/ 1128048 w 1783531"/>
              <a:gd name="connsiteY37" fmla="*/ 1962057 h 3566853"/>
              <a:gd name="connsiteX38" fmla="*/ 1219840 w 1783531"/>
              <a:gd name="connsiteY38" fmla="*/ 1979422 h 3566853"/>
              <a:gd name="connsiteX39" fmla="*/ 1241579 w 1783531"/>
              <a:gd name="connsiteY39" fmla="*/ 1935357 h 3566853"/>
              <a:gd name="connsiteX40" fmla="*/ 1317660 w 1783531"/>
              <a:gd name="connsiteY40" fmla="*/ 2017933 h 3566853"/>
              <a:gd name="connsiteX41" fmla="*/ 1366927 w 1783531"/>
              <a:gd name="connsiteY41" fmla="*/ 1999502 h 3566853"/>
              <a:gd name="connsiteX42" fmla="*/ 1407686 w 1783531"/>
              <a:gd name="connsiteY42" fmla="*/ 1955676 h 3566853"/>
              <a:gd name="connsiteX43" fmla="*/ 1448090 w 1783531"/>
              <a:gd name="connsiteY43" fmla="*/ 1911494 h 3566853"/>
              <a:gd name="connsiteX44" fmla="*/ 1467940 w 1783531"/>
              <a:gd name="connsiteY44" fmla="*/ 1854198 h 3566853"/>
              <a:gd name="connsiteX45" fmla="*/ 1482238 w 1783531"/>
              <a:gd name="connsiteY45" fmla="*/ 1782843 h 3566853"/>
              <a:gd name="connsiteX46" fmla="*/ 1475032 w 1783531"/>
              <a:gd name="connsiteY46" fmla="*/ 1669312 h 3566853"/>
              <a:gd name="connsiteX47" fmla="*/ 1490981 w 1783531"/>
              <a:gd name="connsiteY47" fmla="*/ 1589568 h 3566853"/>
              <a:gd name="connsiteX48" fmla="*/ 1448451 w 1783531"/>
              <a:gd name="connsiteY48" fmla="*/ 1541721 h 3566853"/>
              <a:gd name="connsiteX49" fmla="*/ 1485665 w 1783531"/>
              <a:gd name="connsiteY49" fmla="*/ 1483242 h 3566853"/>
              <a:gd name="connsiteX50" fmla="*/ 1550166 w 1783531"/>
              <a:gd name="connsiteY50" fmla="*/ 1437402 h 3566853"/>
              <a:gd name="connsiteX51" fmla="*/ 1528195 w 1783531"/>
              <a:gd name="connsiteY51" fmla="*/ 1366284 h 3566853"/>
              <a:gd name="connsiteX52" fmla="*/ 1538828 w 1783531"/>
              <a:gd name="connsiteY52" fmla="*/ 1297172 h 3566853"/>
              <a:gd name="connsiteX53" fmla="*/ 1539471 w 1783531"/>
              <a:gd name="connsiteY53" fmla="*/ 1233377 h 3566853"/>
              <a:gd name="connsiteX54" fmla="*/ 1593761 w 1783531"/>
              <a:gd name="connsiteY54" fmla="*/ 1147607 h 3566853"/>
              <a:gd name="connsiteX55" fmla="*/ 1776236 w 1783531"/>
              <a:gd name="connsiteY55" fmla="*/ 875239 h 3566853"/>
              <a:gd name="connsiteX56" fmla="*/ 1741960 w 1783531"/>
              <a:gd name="connsiteY56" fmla="*/ 859281 h 3566853"/>
              <a:gd name="connsiteX57" fmla="*/ 1691034 w 1783531"/>
              <a:gd name="connsiteY57" fmla="*/ 916999 h 3566853"/>
              <a:gd name="connsiteX58" fmla="*/ 1693641 w 1783531"/>
              <a:gd name="connsiteY58" fmla="*/ 857534 h 3566853"/>
              <a:gd name="connsiteX59" fmla="*/ 1697509 w 1783531"/>
              <a:gd name="connsiteY59" fmla="*/ 783748 h 3566853"/>
              <a:gd name="connsiteX60" fmla="*/ 1651112 w 1783531"/>
              <a:gd name="connsiteY60" fmla="*/ 681931 h 3566853"/>
              <a:gd name="connsiteX61" fmla="*/ 1645153 w 1783531"/>
              <a:gd name="connsiteY61" fmla="*/ 616688 h 3566853"/>
              <a:gd name="connsiteX62" fmla="*/ 1591991 w 1783531"/>
              <a:gd name="connsiteY62" fmla="*/ 568842 h 3566853"/>
              <a:gd name="connsiteX63" fmla="*/ 1549460 w 1783531"/>
              <a:gd name="connsiteY63" fmla="*/ 502628 h 3566853"/>
              <a:gd name="connsiteX64" fmla="*/ 1475838 w 1783531"/>
              <a:gd name="connsiteY64" fmla="*/ 448015 h 3566853"/>
              <a:gd name="connsiteX65" fmla="*/ 1416553 w 1783531"/>
              <a:gd name="connsiteY65" fmla="*/ 404680 h 3566853"/>
              <a:gd name="connsiteX66" fmla="*/ 1427186 w 1783531"/>
              <a:gd name="connsiteY66" fmla="*/ 377456 h 3566853"/>
              <a:gd name="connsiteX67" fmla="*/ 1443135 w 1783531"/>
              <a:gd name="connsiteY67" fmla="*/ 345558 h 3566853"/>
              <a:gd name="connsiteX68" fmla="*/ 1485665 w 1783531"/>
              <a:gd name="connsiteY68" fmla="*/ 308344 h 3566853"/>
              <a:gd name="connsiteX69" fmla="*/ 1490981 w 1783531"/>
              <a:gd name="connsiteY69" fmla="*/ 265814 h 3566853"/>
              <a:gd name="connsiteX70" fmla="*/ 1490981 w 1783531"/>
              <a:gd name="connsiteY70" fmla="*/ 212651 h 3566853"/>
              <a:gd name="connsiteX71" fmla="*/ 1469716 w 1783531"/>
              <a:gd name="connsiteY71" fmla="*/ 170121 h 3566853"/>
              <a:gd name="connsiteX72" fmla="*/ 1459084 w 1783531"/>
              <a:gd name="connsiteY72" fmla="*/ 132907 h 3566853"/>
              <a:gd name="connsiteX73" fmla="*/ 1475032 w 1783531"/>
              <a:gd name="connsiteY73" fmla="*/ 106326 h 3566853"/>
              <a:gd name="connsiteX74" fmla="*/ 1528195 w 1783531"/>
              <a:gd name="connsiteY74" fmla="*/ 42530 h 3566853"/>
              <a:gd name="connsiteX75" fmla="*/ 1544144 w 1783531"/>
              <a:gd name="connsiteY75" fmla="*/ 0 h 3566853"/>
              <a:gd name="connsiteX0" fmla="*/ 16607 w 1832171"/>
              <a:gd name="connsiteY0" fmla="*/ 3566853 h 3566853"/>
              <a:gd name="connsiteX1" fmla="*/ 3257 w 1832171"/>
              <a:gd name="connsiteY1" fmla="*/ 3456631 h 3566853"/>
              <a:gd name="connsiteX2" fmla="*/ 76384 w 1832171"/>
              <a:gd name="connsiteY2" fmla="*/ 3385631 h 3566853"/>
              <a:gd name="connsiteX3" fmla="*/ 100484 w 1832171"/>
              <a:gd name="connsiteY3" fmla="*/ 3156448 h 3566853"/>
              <a:gd name="connsiteX4" fmla="*/ 225707 w 1832171"/>
              <a:gd name="connsiteY4" fmla="*/ 3051544 h 3566853"/>
              <a:gd name="connsiteX5" fmla="*/ 298360 w 1832171"/>
              <a:gd name="connsiteY5" fmla="*/ 3026733 h 3566853"/>
              <a:gd name="connsiteX6" fmla="*/ 290207 w 1832171"/>
              <a:gd name="connsiteY6" fmla="*/ 2947819 h 3566853"/>
              <a:gd name="connsiteX7" fmla="*/ 314308 w 1832171"/>
              <a:gd name="connsiteY7" fmla="*/ 2894301 h 3566853"/>
              <a:gd name="connsiteX8" fmla="*/ 312656 w 1832171"/>
              <a:gd name="connsiteY8" fmla="*/ 2849526 h 3566853"/>
              <a:gd name="connsiteX9" fmla="*/ 310767 w 1832171"/>
              <a:gd name="connsiteY9" fmla="*/ 2822944 h 3566853"/>
              <a:gd name="connsiteX10" fmla="*/ 332032 w 1832171"/>
              <a:gd name="connsiteY10" fmla="*/ 2785730 h 3566853"/>
              <a:gd name="connsiteX11" fmla="*/ 363930 w 1832171"/>
              <a:gd name="connsiteY11" fmla="*/ 2737884 h 3566853"/>
              <a:gd name="connsiteX12" fmla="*/ 390512 w 1832171"/>
              <a:gd name="connsiteY12" fmla="*/ 2716619 h 3566853"/>
              <a:gd name="connsiteX13" fmla="*/ 417093 w 1832171"/>
              <a:gd name="connsiteY13" fmla="*/ 2737884 h 3566853"/>
              <a:gd name="connsiteX14" fmla="*/ 433042 w 1832171"/>
              <a:gd name="connsiteY14" fmla="*/ 2711302 h 3566853"/>
              <a:gd name="connsiteX15" fmla="*/ 433042 w 1832171"/>
              <a:gd name="connsiteY15" fmla="*/ 2663456 h 3566853"/>
              <a:gd name="connsiteX16" fmla="*/ 438358 w 1832171"/>
              <a:gd name="connsiteY16" fmla="*/ 2620926 h 3566853"/>
              <a:gd name="connsiteX17" fmla="*/ 480888 w 1832171"/>
              <a:gd name="connsiteY17" fmla="*/ 2557130 h 3566853"/>
              <a:gd name="connsiteX18" fmla="*/ 523419 w 1832171"/>
              <a:gd name="connsiteY18" fmla="*/ 2546498 h 3566853"/>
              <a:gd name="connsiteX19" fmla="*/ 592530 w 1832171"/>
              <a:gd name="connsiteY19" fmla="*/ 2530549 h 3566853"/>
              <a:gd name="connsiteX20" fmla="*/ 645693 w 1832171"/>
              <a:gd name="connsiteY20" fmla="*/ 2525233 h 3566853"/>
              <a:gd name="connsiteX21" fmla="*/ 652548 w 1832171"/>
              <a:gd name="connsiteY21" fmla="*/ 2501960 h 3566853"/>
              <a:gd name="connsiteX22" fmla="*/ 636954 w 1832171"/>
              <a:gd name="connsiteY22" fmla="*/ 2474669 h 3566853"/>
              <a:gd name="connsiteX23" fmla="*/ 660699 w 1832171"/>
              <a:gd name="connsiteY23" fmla="*/ 2445133 h 3566853"/>
              <a:gd name="connsiteX24" fmla="*/ 665898 w 1832171"/>
              <a:gd name="connsiteY24" fmla="*/ 2400123 h 3566853"/>
              <a:gd name="connsiteX25" fmla="*/ 707718 w 1832171"/>
              <a:gd name="connsiteY25" fmla="*/ 2373185 h 3566853"/>
              <a:gd name="connsiteX26" fmla="*/ 705237 w 1832171"/>
              <a:gd name="connsiteY26" fmla="*/ 2299232 h 3566853"/>
              <a:gd name="connsiteX27" fmla="*/ 687045 w 1832171"/>
              <a:gd name="connsiteY27" fmla="*/ 2225514 h 3566853"/>
              <a:gd name="connsiteX28" fmla="*/ 650659 w 1832171"/>
              <a:gd name="connsiteY28" fmla="*/ 2143882 h 3566853"/>
              <a:gd name="connsiteX29" fmla="*/ 586633 w 1832171"/>
              <a:gd name="connsiteY29" fmla="*/ 2090245 h 3566853"/>
              <a:gd name="connsiteX30" fmla="*/ 687993 w 1832171"/>
              <a:gd name="connsiteY30" fmla="*/ 2034365 h 3566853"/>
              <a:gd name="connsiteX31" fmla="*/ 778600 w 1832171"/>
              <a:gd name="connsiteY31" fmla="*/ 2004237 h 3566853"/>
              <a:gd name="connsiteX32" fmla="*/ 853378 w 1832171"/>
              <a:gd name="connsiteY32" fmla="*/ 2041683 h 3566853"/>
              <a:gd name="connsiteX33" fmla="*/ 886691 w 1832171"/>
              <a:gd name="connsiteY33" fmla="*/ 1984032 h 3566853"/>
              <a:gd name="connsiteX34" fmla="*/ 956861 w 1832171"/>
              <a:gd name="connsiteY34" fmla="*/ 2021832 h 3566853"/>
              <a:gd name="connsiteX35" fmla="*/ 1001168 w 1832171"/>
              <a:gd name="connsiteY35" fmla="*/ 1975288 h 3566853"/>
              <a:gd name="connsiteX36" fmla="*/ 1059293 w 1832171"/>
              <a:gd name="connsiteY36" fmla="*/ 1974579 h 3566853"/>
              <a:gd name="connsiteX37" fmla="*/ 1128048 w 1832171"/>
              <a:gd name="connsiteY37" fmla="*/ 1962057 h 3566853"/>
              <a:gd name="connsiteX38" fmla="*/ 1219840 w 1832171"/>
              <a:gd name="connsiteY38" fmla="*/ 1979422 h 3566853"/>
              <a:gd name="connsiteX39" fmla="*/ 1241579 w 1832171"/>
              <a:gd name="connsiteY39" fmla="*/ 1935357 h 3566853"/>
              <a:gd name="connsiteX40" fmla="*/ 1317660 w 1832171"/>
              <a:gd name="connsiteY40" fmla="*/ 2017933 h 3566853"/>
              <a:gd name="connsiteX41" fmla="*/ 1366927 w 1832171"/>
              <a:gd name="connsiteY41" fmla="*/ 1999502 h 3566853"/>
              <a:gd name="connsiteX42" fmla="*/ 1407686 w 1832171"/>
              <a:gd name="connsiteY42" fmla="*/ 1955676 h 3566853"/>
              <a:gd name="connsiteX43" fmla="*/ 1448090 w 1832171"/>
              <a:gd name="connsiteY43" fmla="*/ 1911494 h 3566853"/>
              <a:gd name="connsiteX44" fmla="*/ 1467940 w 1832171"/>
              <a:gd name="connsiteY44" fmla="*/ 1854198 h 3566853"/>
              <a:gd name="connsiteX45" fmla="*/ 1482238 w 1832171"/>
              <a:gd name="connsiteY45" fmla="*/ 1782843 h 3566853"/>
              <a:gd name="connsiteX46" fmla="*/ 1475032 w 1832171"/>
              <a:gd name="connsiteY46" fmla="*/ 1669312 h 3566853"/>
              <a:gd name="connsiteX47" fmla="*/ 1490981 w 1832171"/>
              <a:gd name="connsiteY47" fmla="*/ 1589568 h 3566853"/>
              <a:gd name="connsiteX48" fmla="*/ 1448451 w 1832171"/>
              <a:gd name="connsiteY48" fmla="*/ 1541721 h 3566853"/>
              <a:gd name="connsiteX49" fmla="*/ 1485665 w 1832171"/>
              <a:gd name="connsiteY49" fmla="*/ 1483242 h 3566853"/>
              <a:gd name="connsiteX50" fmla="*/ 1550166 w 1832171"/>
              <a:gd name="connsiteY50" fmla="*/ 1437402 h 3566853"/>
              <a:gd name="connsiteX51" fmla="*/ 1528195 w 1832171"/>
              <a:gd name="connsiteY51" fmla="*/ 1366284 h 3566853"/>
              <a:gd name="connsiteX52" fmla="*/ 1538828 w 1832171"/>
              <a:gd name="connsiteY52" fmla="*/ 1297172 h 3566853"/>
              <a:gd name="connsiteX53" fmla="*/ 1539471 w 1832171"/>
              <a:gd name="connsiteY53" fmla="*/ 1233377 h 3566853"/>
              <a:gd name="connsiteX54" fmla="*/ 1820300 w 1832171"/>
              <a:gd name="connsiteY54" fmla="*/ 902699 h 3566853"/>
              <a:gd name="connsiteX55" fmla="*/ 1776236 w 1832171"/>
              <a:gd name="connsiteY55" fmla="*/ 875239 h 3566853"/>
              <a:gd name="connsiteX56" fmla="*/ 1741960 w 1832171"/>
              <a:gd name="connsiteY56" fmla="*/ 859281 h 3566853"/>
              <a:gd name="connsiteX57" fmla="*/ 1691034 w 1832171"/>
              <a:gd name="connsiteY57" fmla="*/ 916999 h 3566853"/>
              <a:gd name="connsiteX58" fmla="*/ 1693641 w 1832171"/>
              <a:gd name="connsiteY58" fmla="*/ 857534 h 3566853"/>
              <a:gd name="connsiteX59" fmla="*/ 1697509 w 1832171"/>
              <a:gd name="connsiteY59" fmla="*/ 783748 h 3566853"/>
              <a:gd name="connsiteX60" fmla="*/ 1651112 w 1832171"/>
              <a:gd name="connsiteY60" fmla="*/ 681931 h 3566853"/>
              <a:gd name="connsiteX61" fmla="*/ 1645153 w 1832171"/>
              <a:gd name="connsiteY61" fmla="*/ 616688 h 3566853"/>
              <a:gd name="connsiteX62" fmla="*/ 1591991 w 1832171"/>
              <a:gd name="connsiteY62" fmla="*/ 568842 h 3566853"/>
              <a:gd name="connsiteX63" fmla="*/ 1549460 w 1832171"/>
              <a:gd name="connsiteY63" fmla="*/ 502628 h 3566853"/>
              <a:gd name="connsiteX64" fmla="*/ 1475838 w 1832171"/>
              <a:gd name="connsiteY64" fmla="*/ 448015 h 3566853"/>
              <a:gd name="connsiteX65" fmla="*/ 1416553 w 1832171"/>
              <a:gd name="connsiteY65" fmla="*/ 404680 h 3566853"/>
              <a:gd name="connsiteX66" fmla="*/ 1427186 w 1832171"/>
              <a:gd name="connsiteY66" fmla="*/ 377456 h 3566853"/>
              <a:gd name="connsiteX67" fmla="*/ 1443135 w 1832171"/>
              <a:gd name="connsiteY67" fmla="*/ 345558 h 3566853"/>
              <a:gd name="connsiteX68" fmla="*/ 1485665 w 1832171"/>
              <a:gd name="connsiteY68" fmla="*/ 308344 h 3566853"/>
              <a:gd name="connsiteX69" fmla="*/ 1490981 w 1832171"/>
              <a:gd name="connsiteY69" fmla="*/ 265814 h 3566853"/>
              <a:gd name="connsiteX70" fmla="*/ 1490981 w 1832171"/>
              <a:gd name="connsiteY70" fmla="*/ 212651 h 3566853"/>
              <a:gd name="connsiteX71" fmla="*/ 1469716 w 1832171"/>
              <a:gd name="connsiteY71" fmla="*/ 170121 h 3566853"/>
              <a:gd name="connsiteX72" fmla="*/ 1459084 w 1832171"/>
              <a:gd name="connsiteY72" fmla="*/ 132907 h 3566853"/>
              <a:gd name="connsiteX73" fmla="*/ 1475032 w 1832171"/>
              <a:gd name="connsiteY73" fmla="*/ 106326 h 3566853"/>
              <a:gd name="connsiteX74" fmla="*/ 1528195 w 1832171"/>
              <a:gd name="connsiteY74" fmla="*/ 42530 h 3566853"/>
              <a:gd name="connsiteX75" fmla="*/ 1544144 w 1832171"/>
              <a:gd name="connsiteY75" fmla="*/ 0 h 3566853"/>
              <a:gd name="connsiteX0" fmla="*/ 16607 w 1901202"/>
              <a:gd name="connsiteY0" fmla="*/ 3566853 h 3566853"/>
              <a:gd name="connsiteX1" fmla="*/ 3257 w 1901202"/>
              <a:gd name="connsiteY1" fmla="*/ 3456631 h 3566853"/>
              <a:gd name="connsiteX2" fmla="*/ 76384 w 1901202"/>
              <a:gd name="connsiteY2" fmla="*/ 3385631 h 3566853"/>
              <a:gd name="connsiteX3" fmla="*/ 100484 w 1901202"/>
              <a:gd name="connsiteY3" fmla="*/ 3156448 h 3566853"/>
              <a:gd name="connsiteX4" fmla="*/ 225707 w 1901202"/>
              <a:gd name="connsiteY4" fmla="*/ 3051544 h 3566853"/>
              <a:gd name="connsiteX5" fmla="*/ 298360 w 1901202"/>
              <a:gd name="connsiteY5" fmla="*/ 3026733 h 3566853"/>
              <a:gd name="connsiteX6" fmla="*/ 290207 w 1901202"/>
              <a:gd name="connsiteY6" fmla="*/ 2947819 h 3566853"/>
              <a:gd name="connsiteX7" fmla="*/ 314308 w 1901202"/>
              <a:gd name="connsiteY7" fmla="*/ 2894301 h 3566853"/>
              <a:gd name="connsiteX8" fmla="*/ 312656 w 1901202"/>
              <a:gd name="connsiteY8" fmla="*/ 2849526 h 3566853"/>
              <a:gd name="connsiteX9" fmla="*/ 310767 w 1901202"/>
              <a:gd name="connsiteY9" fmla="*/ 2822944 h 3566853"/>
              <a:gd name="connsiteX10" fmla="*/ 332032 w 1901202"/>
              <a:gd name="connsiteY10" fmla="*/ 2785730 h 3566853"/>
              <a:gd name="connsiteX11" fmla="*/ 363930 w 1901202"/>
              <a:gd name="connsiteY11" fmla="*/ 2737884 h 3566853"/>
              <a:gd name="connsiteX12" fmla="*/ 390512 w 1901202"/>
              <a:gd name="connsiteY12" fmla="*/ 2716619 h 3566853"/>
              <a:gd name="connsiteX13" fmla="*/ 417093 w 1901202"/>
              <a:gd name="connsiteY13" fmla="*/ 2737884 h 3566853"/>
              <a:gd name="connsiteX14" fmla="*/ 433042 w 1901202"/>
              <a:gd name="connsiteY14" fmla="*/ 2711302 h 3566853"/>
              <a:gd name="connsiteX15" fmla="*/ 433042 w 1901202"/>
              <a:gd name="connsiteY15" fmla="*/ 2663456 h 3566853"/>
              <a:gd name="connsiteX16" fmla="*/ 438358 w 1901202"/>
              <a:gd name="connsiteY16" fmla="*/ 2620926 h 3566853"/>
              <a:gd name="connsiteX17" fmla="*/ 480888 w 1901202"/>
              <a:gd name="connsiteY17" fmla="*/ 2557130 h 3566853"/>
              <a:gd name="connsiteX18" fmla="*/ 523419 w 1901202"/>
              <a:gd name="connsiteY18" fmla="*/ 2546498 h 3566853"/>
              <a:gd name="connsiteX19" fmla="*/ 592530 w 1901202"/>
              <a:gd name="connsiteY19" fmla="*/ 2530549 h 3566853"/>
              <a:gd name="connsiteX20" fmla="*/ 645693 w 1901202"/>
              <a:gd name="connsiteY20" fmla="*/ 2525233 h 3566853"/>
              <a:gd name="connsiteX21" fmla="*/ 652548 w 1901202"/>
              <a:gd name="connsiteY21" fmla="*/ 2501960 h 3566853"/>
              <a:gd name="connsiteX22" fmla="*/ 636954 w 1901202"/>
              <a:gd name="connsiteY22" fmla="*/ 2474669 h 3566853"/>
              <a:gd name="connsiteX23" fmla="*/ 660699 w 1901202"/>
              <a:gd name="connsiteY23" fmla="*/ 2445133 h 3566853"/>
              <a:gd name="connsiteX24" fmla="*/ 665898 w 1901202"/>
              <a:gd name="connsiteY24" fmla="*/ 2400123 h 3566853"/>
              <a:gd name="connsiteX25" fmla="*/ 707718 w 1901202"/>
              <a:gd name="connsiteY25" fmla="*/ 2373185 h 3566853"/>
              <a:gd name="connsiteX26" fmla="*/ 705237 w 1901202"/>
              <a:gd name="connsiteY26" fmla="*/ 2299232 h 3566853"/>
              <a:gd name="connsiteX27" fmla="*/ 687045 w 1901202"/>
              <a:gd name="connsiteY27" fmla="*/ 2225514 h 3566853"/>
              <a:gd name="connsiteX28" fmla="*/ 650659 w 1901202"/>
              <a:gd name="connsiteY28" fmla="*/ 2143882 h 3566853"/>
              <a:gd name="connsiteX29" fmla="*/ 586633 w 1901202"/>
              <a:gd name="connsiteY29" fmla="*/ 2090245 h 3566853"/>
              <a:gd name="connsiteX30" fmla="*/ 687993 w 1901202"/>
              <a:gd name="connsiteY30" fmla="*/ 2034365 h 3566853"/>
              <a:gd name="connsiteX31" fmla="*/ 778600 w 1901202"/>
              <a:gd name="connsiteY31" fmla="*/ 2004237 h 3566853"/>
              <a:gd name="connsiteX32" fmla="*/ 853378 w 1901202"/>
              <a:gd name="connsiteY32" fmla="*/ 2041683 h 3566853"/>
              <a:gd name="connsiteX33" fmla="*/ 886691 w 1901202"/>
              <a:gd name="connsiteY33" fmla="*/ 1984032 h 3566853"/>
              <a:gd name="connsiteX34" fmla="*/ 956861 w 1901202"/>
              <a:gd name="connsiteY34" fmla="*/ 2021832 h 3566853"/>
              <a:gd name="connsiteX35" fmla="*/ 1001168 w 1901202"/>
              <a:gd name="connsiteY35" fmla="*/ 1975288 h 3566853"/>
              <a:gd name="connsiteX36" fmla="*/ 1059293 w 1901202"/>
              <a:gd name="connsiteY36" fmla="*/ 1974579 h 3566853"/>
              <a:gd name="connsiteX37" fmla="*/ 1128048 w 1901202"/>
              <a:gd name="connsiteY37" fmla="*/ 1962057 h 3566853"/>
              <a:gd name="connsiteX38" fmla="*/ 1219840 w 1901202"/>
              <a:gd name="connsiteY38" fmla="*/ 1979422 h 3566853"/>
              <a:gd name="connsiteX39" fmla="*/ 1241579 w 1901202"/>
              <a:gd name="connsiteY39" fmla="*/ 1935357 h 3566853"/>
              <a:gd name="connsiteX40" fmla="*/ 1317660 w 1901202"/>
              <a:gd name="connsiteY40" fmla="*/ 2017933 h 3566853"/>
              <a:gd name="connsiteX41" fmla="*/ 1366927 w 1901202"/>
              <a:gd name="connsiteY41" fmla="*/ 1999502 h 3566853"/>
              <a:gd name="connsiteX42" fmla="*/ 1407686 w 1901202"/>
              <a:gd name="connsiteY42" fmla="*/ 1955676 h 3566853"/>
              <a:gd name="connsiteX43" fmla="*/ 1448090 w 1901202"/>
              <a:gd name="connsiteY43" fmla="*/ 1911494 h 3566853"/>
              <a:gd name="connsiteX44" fmla="*/ 1467940 w 1901202"/>
              <a:gd name="connsiteY44" fmla="*/ 1854198 h 3566853"/>
              <a:gd name="connsiteX45" fmla="*/ 1482238 w 1901202"/>
              <a:gd name="connsiteY45" fmla="*/ 1782843 h 3566853"/>
              <a:gd name="connsiteX46" fmla="*/ 1475032 w 1901202"/>
              <a:gd name="connsiteY46" fmla="*/ 1669312 h 3566853"/>
              <a:gd name="connsiteX47" fmla="*/ 1490981 w 1901202"/>
              <a:gd name="connsiteY47" fmla="*/ 1589568 h 3566853"/>
              <a:gd name="connsiteX48" fmla="*/ 1448451 w 1901202"/>
              <a:gd name="connsiteY48" fmla="*/ 1541721 h 3566853"/>
              <a:gd name="connsiteX49" fmla="*/ 1485665 w 1901202"/>
              <a:gd name="connsiteY49" fmla="*/ 1483242 h 3566853"/>
              <a:gd name="connsiteX50" fmla="*/ 1550166 w 1901202"/>
              <a:gd name="connsiteY50" fmla="*/ 1437402 h 3566853"/>
              <a:gd name="connsiteX51" fmla="*/ 1528195 w 1901202"/>
              <a:gd name="connsiteY51" fmla="*/ 1366284 h 3566853"/>
              <a:gd name="connsiteX52" fmla="*/ 1538828 w 1901202"/>
              <a:gd name="connsiteY52" fmla="*/ 1297172 h 3566853"/>
              <a:gd name="connsiteX53" fmla="*/ 1888463 w 1901202"/>
              <a:gd name="connsiteY53" fmla="*/ 911937 h 3566853"/>
              <a:gd name="connsiteX54" fmla="*/ 1820300 w 1901202"/>
              <a:gd name="connsiteY54" fmla="*/ 902699 h 3566853"/>
              <a:gd name="connsiteX55" fmla="*/ 1776236 w 1901202"/>
              <a:gd name="connsiteY55" fmla="*/ 875239 h 3566853"/>
              <a:gd name="connsiteX56" fmla="*/ 1741960 w 1901202"/>
              <a:gd name="connsiteY56" fmla="*/ 859281 h 3566853"/>
              <a:gd name="connsiteX57" fmla="*/ 1691034 w 1901202"/>
              <a:gd name="connsiteY57" fmla="*/ 916999 h 3566853"/>
              <a:gd name="connsiteX58" fmla="*/ 1693641 w 1901202"/>
              <a:gd name="connsiteY58" fmla="*/ 857534 h 3566853"/>
              <a:gd name="connsiteX59" fmla="*/ 1697509 w 1901202"/>
              <a:gd name="connsiteY59" fmla="*/ 783748 h 3566853"/>
              <a:gd name="connsiteX60" fmla="*/ 1651112 w 1901202"/>
              <a:gd name="connsiteY60" fmla="*/ 681931 h 3566853"/>
              <a:gd name="connsiteX61" fmla="*/ 1645153 w 1901202"/>
              <a:gd name="connsiteY61" fmla="*/ 616688 h 3566853"/>
              <a:gd name="connsiteX62" fmla="*/ 1591991 w 1901202"/>
              <a:gd name="connsiteY62" fmla="*/ 568842 h 3566853"/>
              <a:gd name="connsiteX63" fmla="*/ 1549460 w 1901202"/>
              <a:gd name="connsiteY63" fmla="*/ 502628 h 3566853"/>
              <a:gd name="connsiteX64" fmla="*/ 1475838 w 1901202"/>
              <a:gd name="connsiteY64" fmla="*/ 448015 h 3566853"/>
              <a:gd name="connsiteX65" fmla="*/ 1416553 w 1901202"/>
              <a:gd name="connsiteY65" fmla="*/ 404680 h 3566853"/>
              <a:gd name="connsiteX66" fmla="*/ 1427186 w 1901202"/>
              <a:gd name="connsiteY66" fmla="*/ 377456 h 3566853"/>
              <a:gd name="connsiteX67" fmla="*/ 1443135 w 1901202"/>
              <a:gd name="connsiteY67" fmla="*/ 345558 h 3566853"/>
              <a:gd name="connsiteX68" fmla="*/ 1485665 w 1901202"/>
              <a:gd name="connsiteY68" fmla="*/ 308344 h 3566853"/>
              <a:gd name="connsiteX69" fmla="*/ 1490981 w 1901202"/>
              <a:gd name="connsiteY69" fmla="*/ 265814 h 3566853"/>
              <a:gd name="connsiteX70" fmla="*/ 1490981 w 1901202"/>
              <a:gd name="connsiteY70" fmla="*/ 212651 h 3566853"/>
              <a:gd name="connsiteX71" fmla="*/ 1469716 w 1901202"/>
              <a:gd name="connsiteY71" fmla="*/ 170121 h 3566853"/>
              <a:gd name="connsiteX72" fmla="*/ 1459084 w 1901202"/>
              <a:gd name="connsiteY72" fmla="*/ 132907 h 3566853"/>
              <a:gd name="connsiteX73" fmla="*/ 1475032 w 1901202"/>
              <a:gd name="connsiteY73" fmla="*/ 106326 h 3566853"/>
              <a:gd name="connsiteX74" fmla="*/ 1528195 w 1901202"/>
              <a:gd name="connsiteY74" fmla="*/ 42530 h 3566853"/>
              <a:gd name="connsiteX75" fmla="*/ 1544144 w 1901202"/>
              <a:gd name="connsiteY75" fmla="*/ 0 h 3566853"/>
              <a:gd name="connsiteX0" fmla="*/ 16607 w 1973562"/>
              <a:gd name="connsiteY0" fmla="*/ 3566853 h 3566853"/>
              <a:gd name="connsiteX1" fmla="*/ 3257 w 1973562"/>
              <a:gd name="connsiteY1" fmla="*/ 3456631 h 3566853"/>
              <a:gd name="connsiteX2" fmla="*/ 76384 w 1973562"/>
              <a:gd name="connsiteY2" fmla="*/ 3385631 h 3566853"/>
              <a:gd name="connsiteX3" fmla="*/ 100484 w 1973562"/>
              <a:gd name="connsiteY3" fmla="*/ 3156448 h 3566853"/>
              <a:gd name="connsiteX4" fmla="*/ 225707 w 1973562"/>
              <a:gd name="connsiteY4" fmla="*/ 3051544 h 3566853"/>
              <a:gd name="connsiteX5" fmla="*/ 298360 w 1973562"/>
              <a:gd name="connsiteY5" fmla="*/ 3026733 h 3566853"/>
              <a:gd name="connsiteX6" fmla="*/ 290207 w 1973562"/>
              <a:gd name="connsiteY6" fmla="*/ 2947819 h 3566853"/>
              <a:gd name="connsiteX7" fmla="*/ 314308 w 1973562"/>
              <a:gd name="connsiteY7" fmla="*/ 2894301 h 3566853"/>
              <a:gd name="connsiteX8" fmla="*/ 312656 w 1973562"/>
              <a:gd name="connsiteY8" fmla="*/ 2849526 h 3566853"/>
              <a:gd name="connsiteX9" fmla="*/ 310767 w 1973562"/>
              <a:gd name="connsiteY9" fmla="*/ 2822944 h 3566853"/>
              <a:gd name="connsiteX10" fmla="*/ 332032 w 1973562"/>
              <a:gd name="connsiteY10" fmla="*/ 2785730 h 3566853"/>
              <a:gd name="connsiteX11" fmla="*/ 363930 w 1973562"/>
              <a:gd name="connsiteY11" fmla="*/ 2737884 h 3566853"/>
              <a:gd name="connsiteX12" fmla="*/ 390512 w 1973562"/>
              <a:gd name="connsiteY12" fmla="*/ 2716619 h 3566853"/>
              <a:gd name="connsiteX13" fmla="*/ 417093 w 1973562"/>
              <a:gd name="connsiteY13" fmla="*/ 2737884 h 3566853"/>
              <a:gd name="connsiteX14" fmla="*/ 433042 w 1973562"/>
              <a:gd name="connsiteY14" fmla="*/ 2711302 h 3566853"/>
              <a:gd name="connsiteX15" fmla="*/ 433042 w 1973562"/>
              <a:gd name="connsiteY15" fmla="*/ 2663456 h 3566853"/>
              <a:gd name="connsiteX16" fmla="*/ 438358 w 1973562"/>
              <a:gd name="connsiteY16" fmla="*/ 2620926 h 3566853"/>
              <a:gd name="connsiteX17" fmla="*/ 480888 w 1973562"/>
              <a:gd name="connsiteY17" fmla="*/ 2557130 h 3566853"/>
              <a:gd name="connsiteX18" fmla="*/ 523419 w 1973562"/>
              <a:gd name="connsiteY18" fmla="*/ 2546498 h 3566853"/>
              <a:gd name="connsiteX19" fmla="*/ 592530 w 1973562"/>
              <a:gd name="connsiteY19" fmla="*/ 2530549 h 3566853"/>
              <a:gd name="connsiteX20" fmla="*/ 645693 w 1973562"/>
              <a:gd name="connsiteY20" fmla="*/ 2525233 h 3566853"/>
              <a:gd name="connsiteX21" fmla="*/ 652548 w 1973562"/>
              <a:gd name="connsiteY21" fmla="*/ 2501960 h 3566853"/>
              <a:gd name="connsiteX22" fmla="*/ 636954 w 1973562"/>
              <a:gd name="connsiteY22" fmla="*/ 2474669 h 3566853"/>
              <a:gd name="connsiteX23" fmla="*/ 660699 w 1973562"/>
              <a:gd name="connsiteY23" fmla="*/ 2445133 h 3566853"/>
              <a:gd name="connsiteX24" fmla="*/ 665898 w 1973562"/>
              <a:gd name="connsiteY24" fmla="*/ 2400123 h 3566853"/>
              <a:gd name="connsiteX25" fmla="*/ 707718 w 1973562"/>
              <a:gd name="connsiteY25" fmla="*/ 2373185 h 3566853"/>
              <a:gd name="connsiteX26" fmla="*/ 705237 w 1973562"/>
              <a:gd name="connsiteY26" fmla="*/ 2299232 h 3566853"/>
              <a:gd name="connsiteX27" fmla="*/ 687045 w 1973562"/>
              <a:gd name="connsiteY27" fmla="*/ 2225514 h 3566853"/>
              <a:gd name="connsiteX28" fmla="*/ 650659 w 1973562"/>
              <a:gd name="connsiteY28" fmla="*/ 2143882 h 3566853"/>
              <a:gd name="connsiteX29" fmla="*/ 586633 w 1973562"/>
              <a:gd name="connsiteY29" fmla="*/ 2090245 h 3566853"/>
              <a:gd name="connsiteX30" fmla="*/ 687993 w 1973562"/>
              <a:gd name="connsiteY30" fmla="*/ 2034365 h 3566853"/>
              <a:gd name="connsiteX31" fmla="*/ 778600 w 1973562"/>
              <a:gd name="connsiteY31" fmla="*/ 2004237 h 3566853"/>
              <a:gd name="connsiteX32" fmla="*/ 853378 w 1973562"/>
              <a:gd name="connsiteY32" fmla="*/ 2041683 h 3566853"/>
              <a:gd name="connsiteX33" fmla="*/ 886691 w 1973562"/>
              <a:gd name="connsiteY33" fmla="*/ 1984032 h 3566853"/>
              <a:gd name="connsiteX34" fmla="*/ 956861 w 1973562"/>
              <a:gd name="connsiteY34" fmla="*/ 2021832 h 3566853"/>
              <a:gd name="connsiteX35" fmla="*/ 1001168 w 1973562"/>
              <a:gd name="connsiteY35" fmla="*/ 1975288 h 3566853"/>
              <a:gd name="connsiteX36" fmla="*/ 1059293 w 1973562"/>
              <a:gd name="connsiteY36" fmla="*/ 1974579 h 3566853"/>
              <a:gd name="connsiteX37" fmla="*/ 1128048 w 1973562"/>
              <a:gd name="connsiteY37" fmla="*/ 1962057 h 3566853"/>
              <a:gd name="connsiteX38" fmla="*/ 1219840 w 1973562"/>
              <a:gd name="connsiteY38" fmla="*/ 1979422 h 3566853"/>
              <a:gd name="connsiteX39" fmla="*/ 1241579 w 1973562"/>
              <a:gd name="connsiteY39" fmla="*/ 1935357 h 3566853"/>
              <a:gd name="connsiteX40" fmla="*/ 1317660 w 1973562"/>
              <a:gd name="connsiteY40" fmla="*/ 2017933 h 3566853"/>
              <a:gd name="connsiteX41" fmla="*/ 1366927 w 1973562"/>
              <a:gd name="connsiteY41" fmla="*/ 1999502 h 3566853"/>
              <a:gd name="connsiteX42" fmla="*/ 1407686 w 1973562"/>
              <a:gd name="connsiteY42" fmla="*/ 1955676 h 3566853"/>
              <a:gd name="connsiteX43" fmla="*/ 1448090 w 1973562"/>
              <a:gd name="connsiteY43" fmla="*/ 1911494 h 3566853"/>
              <a:gd name="connsiteX44" fmla="*/ 1467940 w 1973562"/>
              <a:gd name="connsiteY44" fmla="*/ 1854198 h 3566853"/>
              <a:gd name="connsiteX45" fmla="*/ 1482238 w 1973562"/>
              <a:gd name="connsiteY45" fmla="*/ 1782843 h 3566853"/>
              <a:gd name="connsiteX46" fmla="*/ 1475032 w 1973562"/>
              <a:gd name="connsiteY46" fmla="*/ 1669312 h 3566853"/>
              <a:gd name="connsiteX47" fmla="*/ 1490981 w 1973562"/>
              <a:gd name="connsiteY47" fmla="*/ 1589568 h 3566853"/>
              <a:gd name="connsiteX48" fmla="*/ 1448451 w 1973562"/>
              <a:gd name="connsiteY48" fmla="*/ 1541721 h 3566853"/>
              <a:gd name="connsiteX49" fmla="*/ 1485665 w 1973562"/>
              <a:gd name="connsiteY49" fmla="*/ 1483242 h 3566853"/>
              <a:gd name="connsiteX50" fmla="*/ 1550166 w 1973562"/>
              <a:gd name="connsiteY50" fmla="*/ 1437402 h 3566853"/>
              <a:gd name="connsiteX51" fmla="*/ 1528195 w 1973562"/>
              <a:gd name="connsiteY51" fmla="*/ 1366284 h 3566853"/>
              <a:gd name="connsiteX52" fmla="*/ 1955170 w 1973562"/>
              <a:gd name="connsiteY52" fmla="*/ 951240 h 3566853"/>
              <a:gd name="connsiteX53" fmla="*/ 1888463 w 1973562"/>
              <a:gd name="connsiteY53" fmla="*/ 911937 h 3566853"/>
              <a:gd name="connsiteX54" fmla="*/ 1820300 w 1973562"/>
              <a:gd name="connsiteY54" fmla="*/ 902699 h 3566853"/>
              <a:gd name="connsiteX55" fmla="*/ 1776236 w 1973562"/>
              <a:gd name="connsiteY55" fmla="*/ 875239 h 3566853"/>
              <a:gd name="connsiteX56" fmla="*/ 1741960 w 1973562"/>
              <a:gd name="connsiteY56" fmla="*/ 859281 h 3566853"/>
              <a:gd name="connsiteX57" fmla="*/ 1691034 w 1973562"/>
              <a:gd name="connsiteY57" fmla="*/ 916999 h 3566853"/>
              <a:gd name="connsiteX58" fmla="*/ 1693641 w 1973562"/>
              <a:gd name="connsiteY58" fmla="*/ 857534 h 3566853"/>
              <a:gd name="connsiteX59" fmla="*/ 1697509 w 1973562"/>
              <a:gd name="connsiteY59" fmla="*/ 783748 h 3566853"/>
              <a:gd name="connsiteX60" fmla="*/ 1651112 w 1973562"/>
              <a:gd name="connsiteY60" fmla="*/ 681931 h 3566853"/>
              <a:gd name="connsiteX61" fmla="*/ 1645153 w 1973562"/>
              <a:gd name="connsiteY61" fmla="*/ 616688 h 3566853"/>
              <a:gd name="connsiteX62" fmla="*/ 1591991 w 1973562"/>
              <a:gd name="connsiteY62" fmla="*/ 568842 h 3566853"/>
              <a:gd name="connsiteX63" fmla="*/ 1549460 w 1973562"/>
              <a:gd name="connsiteY63" fmla="*/ 502628 h 3566853"/>
              <a:gd name="connsiteX64" fmla="*/ 1475838 w 1973562"/>
              <a:gd name="connsiteY64" fmla="*/ 448015 h 3566853"/>
              <a:gd name="connsiteX65" fmla="*/ 1416553 w 1973562"/>
              <a:gd name="connsiteY65" fmla="*/ 404680 h 3566853"/>
              <a:gd name="connsiteX66" fmla="*/ 1427186 w 1973562"/>
              <a:gd name="connsiteY66" fmla="*/ 377456 h 3566853"/>
              <a:gd name="connsiteX67" fmla="*/ 1443135 w 1973562"/>
              <a:gd name="connsiteY67" fmla="*/ 345558 h 3566853"/>
              <a:gd name="connsiteX68" fmla="*/ 1485665 w 1973562"/>
              <a:gd name="connsiteY68" fmla="*/ 308344 h 3566853"/>
              <a:gd name="connsiteX69" fmla="*/ 1490981 w 1973562"/>
              <a:gd name="connsiteY69" fmla="*/ 265814 h 3566853"/>
              <a:gd name="connsiteX70" fmla="*/ 1490981 w 1973562"/>
              <a:gd name="connsiteY70" fmla="*/ 212651 h 3566853"/>
              <a:gd name="connsiteX71" fmla="*/ 1469716 w 1973562"/>
              <a:gd name="connsiteY71" fmla="*/ 170121 h 3566853"/>
              <a:gd name="connsiteX72" fmla="*/ 1459084 w 1973562"/>
              <a:gd name="connsiteY72" fmla="*/ 132907 h 3566853"/>
              <a:gd name="connsiteX73" fmla="*/ 1475032 w 1973562"/>
              <a:gd name="connsiteY73" fmla="*/ 106326 h 3566853"/>
              <a:gd name="connsiteX74" fmla="*/ 1528195 w 1973562"/>
              <a:gd name="connsiteY74" fmla="*/ 42530 h 3566853"/>
              <a:gd name="connsiteX75" fmla="*/ 1544144 w 1973562"/>
              <a:gd name="connsiteY75" fmla="*/ 0 h 3566853"/>
              <a:gd name="connsiteX0" fmla="*/ 16607 w 2039819"/>
              <a:gd name="connsiteY0" fmla="*/ 3566853 h 3566853"/>
              <a:gd name="connsiteX1" fmla="*/ 3257 w 2039819"/>
              <a:gd name="connsiteY1" fmla="*/ 3456631 h 3566853"/>
              <a:gd name="connsiteX2" fmla="*/ 76384 w 2039819"/>
              <a:gd name="connsiteY2" fmla="*/ 3385631 h 3566853"/>
              <a:gd name="connsiteX3" fmla="*/ 100484 w 2039819"/>
              <a:gd name="connsiteY3" fmla="*/ 3156448 h 3566853"/>
              <a:gd name="connsiteX4" fmla="*/ 225707 w 2039819"/>
              <a:gd name="connsiteY4" fmla="*/ 3051544 h 3566853"/>
              <a:gd name="connsiteX5" fmla="*/ 298360 w 2039819"/>
              <a:gd name="connsiteY5" fmla="*/ 3026733 h 3566853"/>
              <a:gd name="connsiteX6" fmla="*/ 290207 w 2039819"/>
              <a:gd name="connsiteY6" fmla="*/ 2947819 h 3566853"/>
              <a:gd name="connsiteX7" fmla="*/ 314308 w 2039819"/>
              <a:gd name="connsiteY7" fmla="*/ 2894301 h 3566853"/>
              <a:gd name="connsiteX8" fmla="*/ 312656 w 2039819"/>
              <a:gd name="connsiteY8" fmla="*/ 2849526 h 3566853"/>
              <a:gd name="connsiteX9" fmla="*/ 310767 w 2039819"/>
              <a:gd name="connsiteY9" fmla="*/ 2822944 h 3566853"/>
              <a:gd name="connsiteX10" fmla="*/ 332032 w 2039819"/>
              <a:gd name="connsiteY10" fmla="*/ 2785730 h 3566853"/>
              <a:gd name="connsiteX11" fmla="*/ 363930 w 2039819"/>
              <a:gd name="connsiteY11" fmla="*/ 2737884 h 3566853"/>
              <a:gd name="connsiteX12" fmla="*/ 390512 w 2039819"/>
              <a:gd name="connsiteY12" fmla="*/ 2716619 h 3566853"/>
              <a:gd name="connsiteX13" fmla="*/ 417093 w 2039819"/>
              <a:gd name="connsiteY13" fmla="*/ 2737884 h 3566853"/>
              <a:gd name="connsiteX14" fmla="*/ 433042 w 2039819"/>
              <a:gd name="connsiteY14" fmla="*/ 2711302 h 3566853"/>
              <a:gd name="connsiteX15" fmla="*/ 433042 w 2039819"/>
              <a:gd name="connsiteY15" fmla="*/ 2663456 h 3566853"/>
              <a:gd name="connsiteX16" fmla="*/ 438358 w 2039819"/>
              <a:gd name="connsiteY16" fmla="*/ 2620926 h 3566853"/>
              <a:gd name="connsiteX17" fmla="*/ 480888 w 2039819"/>
              <a:gd name="connsiteY17" fmla="*/ 2557130 h 3566853"/>
              <a:gd name="connsiteX18" fmla="*/ 523419 w 2039819"/>
              <a:gd name="connsiteY18" fmla="*/ 2546498 h 3566853"/>
              <a:gd name="connsiteX19" fmla="*/ 592530 w 2039819"/>
              <a:gd name="connsiteY19" fmla="*/ 2530549 h 3566853"/>
              <a:gd name="connsiteX20" fmla="*/ 645693 w 2039819"/>
              <a:gd name="connsiteY20" fmla="*/ 2525233 h 3566853"/>
              <a:gd name="connsiteX21" fmla="*/ 652548 w 2039819"/>
              <a:gd name="connsiteY21" fmla="*/ 2501960 h 3566853"/>
              <a:gd name="connsiteX22" fmla="*/ 636954 w 2039819"/>
              <a:gd name="connsiteY22" fmla="*/ 2474669 h 3566853"/>
              <a:gd name="connsiteX23" fmla="*/ 660699 w 2039819"/>
              <a:gd name="connsiteY23" fmla="*/ 2445133 h 3566853"/>
              <a:gd name="connsiteX24" fmla="*/ 665898 w 2039819"/>
              <a:gd name="connsiteY24" fmla="*/ 2400123 h 3566853"/>
              <a:gd name="connsiteX25" fmla="*/ 707718 w 2039819"/>
              <a:gd name="connsiteY25" fmla="*/ 2373185 h 3566853"/>
              <a:gd name="connsiteX26" fmla="*/ 705237 w 2039819"/>
              <a:gd name="connsiteY26" fmla="*/ 2299232 h 3566853"/>
              <a:gd name="connsiteX27" fmla="*/ 687045 w 2039819"/>
              <a:gd name="connsiteY27" fmla="*/ 2225514 h 3566853"/>
              <a:gd name="connsiteX28" fmla="*/ 650659 w 2039819"/>
              <a:gd name="connsiteY28" fmla="*/ 2143882 h 3566853"/>
              <a:gd name="connsiteX29" fmla="*/ 586633 w 2039819"/>
              <a:gd name="connsiteY29" fmla="*/ 2090245 h 3566853"/>
              <a:gd name="connsiteX30" fmla="*/ 687993 w 2039819"/>
              <a:gd name="connsiteY30" fmla="*/ 2034365 h 3566853"/>
              <a:gd name="connsiteX31" fmla="*/ 778600 w 2039819"/>
              <a:gd name="connsiteY31" fmla="*/ 2004237 h 3566853"/>
              <a:gd name="connsiteX32" fmla="*/ 853378 w 2039819"/>
              <a:gd name="connsiteY32" fmla="*/ 2041683 h 3566853"/>
              <a:gd name="connsiteX33" fmla="*/ 886691 w 2039819"/>
              <a:gd name="connsiteY33" fmla="*/ 1984032 h 3566853"/>
              <a:gd name="connsiteX34" fmla="*/ 956861 w 2039819"/>
              <a:gd name="connsiteY34" fmla="*/ 2021832 h 3566853"/>
              <a:gd name="connsiteX35" fmla="*/ 1001168 w 2039819"/>
              <a:gd name="connsiteY35" fmla="*/ 1975288 h 3566853"/>
              <a:gd name="connsiteX36" fmla="*/ 1059293 w 2039819"/>
              <a:gd name="connsiteY36" fmla="*/ 1974579 h 3566853"/>
              <a:gd name="connsiteX37" fmla="*/ 1128048 w 2039819"/>
              <a:gd name="connsiteY37" fmla="*/ 1962057 h 3566853"/>
              <a:gd name="connsiteX38" fmla="*/ 1219840 w 2039819"/>
              <a:gd name="connsiteY38" fmla="*/ 1979422 h 3566853"/>
              <a:gd name="connsiteX39" fmla="*/ 1241579 w 2039819"/>
              <a:gd name="connsiteY39" fmla="*/ 1935357 h 3566853"/>
              <a:gd name="connsiteX40" fmla="*/ 1317660 w 2039819"/>
              <a:gd name="connsiteY40" fmla="*/ 2017933 h 3566853"/>
              <a:gd name="connsiteX41" fmla="*/ 1366927 w 2039819"/>
              <a:gd name="connsiteY41" fmla="*/ 1999502 h 3566853"/>
              <a:gd name="connsiteX42" fmla="*/ 1407686 w 2039819"/>
              <a:gd name="connsiteY42" fmla="*/ 1955676 h 3566853"/>
              <a:gd name="connsiteX43" fmla="*/ 1448090 w 2039819"/>
              <a:gd name="connsiteY43" fmla="*/ 1911494 h 3566853"/>
              <a:gd name="connsiteX44" fmla="*/ 1467940 w 2039819"/>
              <a:gd name="connsiteY44" fmla="*/ 1854198 h 3566853"/>
              <a:gd name="connsiteX45" fmla="*/ 1482238 w 2039819"/>
              <a:gd name="connsiteY45" fmla="*/ 1782843 h 3566853"/>
              <a:gd name="connsiteX46" fmla="*/ 1475032 w 2039819"/>
              <a:gd name="connsiteY46" fmla="*/ 1669312 h 3566853"/>
              <a:gd name="connsiteX47" fmla="*/ 1490981 w 2039819"/>
              <a:gd name="connsiteY47" fmla="*/ 1589568 h 3566853"/>
              <a:gd name="connsiteX48" fmla="*/ 1448451 w 2039819"/>
              <a:gd name="connsiteY48" fmla="*/ 1541721 h 3566853"/>
              <a:gd name="connsiteX49" fmla="*/ 1485665 w 2039819"/>
              <a:gd name="connsiteY49" fmla="*/ 1483242 h 3566853"/>
              <a:gd name="connsiteX50" fmla="*/ 1550166 w 2039819"/>
              <a:gd name="connsiteY50" fmla="*/ 1437402 h 3566853"/>
              <a:gd name="connsiteX51" fmla="*/ 2018009 w 2039819"/>
              <a:gd name="connsiteY51" fmla="*/ 965248 h 3566853"/>
              <a:gd name="connsiteX52" fmla="*/ 1955170 w 2039819"/>
              <a:gd name="connsiteY52" fmla="*/ 951240 h 3566853"/>
              <a:gd name="connsiteX53" fmla="*/ 1888463 w 2039819"/>
              <a:gd name="connsiteY53" fmla="*/ 911937 h 3566853"/>
              <a:gd name="connsiteX54" fmla="*/ 1820300 w 2039819"/>
              <a:gd name="connsiteY54" fmla="*/ 902699 h 3566853"/>
              <a:gd name="connsiteX55" fmla="*/ 1776236 w 2039819"/>
              <a:gd name="connsiteY55" fmla="*/ 875239 h 3566853"/>
              <a:gd name="connsiteX56" fmla="*/ 1741960 w 2039819"/>
              <a:gd name="connsiteY56" fmla="*/ 859281 h 3566853"/>
              <a:gd name="connsiteX57" fmla="*/ 1691034 w 2039819"/>
              <a:gd name="connsiteY57" fmla="*/ 916999 h 3566853"/>
              <a:gd name="connsiteX58" fmla="*/ 1693641 w 2039819"/>
              <a:gd name="connsiteY58" fmla="*/ 857534 h 3566853"/>
              <a:gd name="connsiteX59" fmla="*/ 1697509 w 2039819"/>
              <a:gd name="connsiteY59" fmla="*/ 783748 h 3566853"/>
              <a:gd name="connsiteX60" fmla="*/ 1651112 w 2039819"/>
              <a:gd name="connsiteY60" fmla="*/ 681931 h 3566853"/>
              <a:gd name="connsiteX61" fmla="*/ 1645153 w 2039819"/>
              <a:gd name="connsiteY61" fmla="*/ 616688 h 3566853"/>
              <a:gd name="connsiteX62" fmla="*/ 1591991 w 2039819"/>
              <a:gd name="connsiteY62" fmla="*/ 568842 h 3566853"/>
              <a:gd name="connsiteX63" fmla="*/ 1549460 w 2039819"/>
              <a:gd name="connsiteY63" fmla="*/ 502628 h 3566853"/>
              <a:gd name="connsiteX64" fmla="*/ 1475838 w 2039819"/>
              <a:gd name="connsiteY64" fmla="*/ 448015 h 3566853"/>
              <a:gd name="connsiteX65" fmla="*/ 1416553 w 2039819"/>
              <a:gd name="connsiteY65" fmla="*/ 404680 h 3566853"/>
              <a:gd name="connsiteX66" fmla="*/ 1427186 w 2039819"/>
              <a:gd name="connsiteY66" fmla="*/ 377456 h 3566853"/>
              <a:gd name="connsiteX67" fmla="*/ 1443135 w 2039819"/>
              <a:gd name="connsiteY67" fmla="*/ 345558 h 3566853"/>
              <a:gd name="connsiteX68" fmla="*/ 1485665 w 2039819"/>
              <a:gd name="connsiteY68" fmla="*/ 308344 h 3566853"/>
              <a:gd name="connsiteX69" fmla="*/ 1490981 w 2039819"/>
              <a:gd name="connsiteY69" fmla="*/ 265814 h 3566853"/>
              <a:gd name="connsiteX70" fmla="*/ 1490981 w 2039819"/>
              <a:gd name="connsiteY70" fmla="*/ 212651 h 3566853"/>
              <a:gd name="connsiteX71" fmla="*/ 1469716 w 2039819"/>
              <a:gd name="connsiteY71" fmla="*/ 170121 h 3566853"/>
              <a:gd name="connsiteX72" fmla="*/ 1459084 w 2039819"/>
              <a:gd name="connsiteY72" fmla="*/ 132907 h 3566853"/>
              <a:gd name="connsiteX73" fmla="*/ 1475032 w 2039819"/>
              <a:gd name="connsiteY73" fmla="*/ 106326 h 3566853"/>
              <a:gd name="connsiteX74" fmla="*/ 1528195 w 2039819"/>
              <a:gd name="connsiteY74" fmla="*/ 42530 h 3566853"/>
              <a:gd name="connsiteX75" fmla="*/ 1544144 w 2039819"/>
              <a:gd name="connsiteY75" fmla="*/ 0 h 3566853"/>
              <a:gd name="connsiteX0" fmla="*/ 16607 w 2094756"/>
              <a:gd name="connsiteY0" fmla="*/ 3566853 h 3566853"/>
              <a:gd name="connsiteX1" fmla="*/ 3257 w 2094756"/>
              <a:gd name="connsiteY1" fmla="*/ 3456631 h 3566853"/>
              <a:gd name="connsiteX2" fmla="*/ 76384 w 2094756"/>
              <a:gd name="connsiteY2" fmla="*/ 3385631 h 3566853"/>
              <a:gd name="connsiteX3" fmla="*/ 100484 w 2094756"/>
              <a:gd name="connsiteY3" fmla="*/ 3156448 h 3566853"/>
              <a:gd name="connsiteX4" fmla="*/ 225707 w 2094756"/>
              <a:gd name="connsiteY4" fmla="*/ 3051544 h 3566853"/>
              <a:gd name="connsiteX5" fmla="*/ 298360 w 2094756"/>
              <a:gd name="connsiteY5" fmla="*/ 3026733 h 3566853"/>
              <a:gd name="connsiteX6" fmla="*/ 290207 w 2094756"/>
              <a:gd name="connsiteY6" fmla="*/ 2947819 h 3566853"/>
              <a:gd name="connsiteX7" fmla="*/ 314308 w 2094756"/>
              <a:gd name="connsiteY7" fmla="*/ 2894301 h 3566853"/>
              <a:gd name="connsiteX8" fmla="*/ 312656 w 2094756"/>
              <a:gd name="connsiteY8" fmla="*/ 2849526 h 3566853"/>
              <a:gd name="connsiteX9" fmla="*/ 310767 w 2094756"/>
              <a:gd name="connsiteY9" fmla="*/ 2822944 h 3566853"/>
              <a:gd name="connsiteX10" fmla="*/ 332032 w 2094756"/>
              <a:gd name="connsiteY10" fmla="*/ 2785730 h 3566853"/>
              <a:gd name="connsiteX11" fmla="*/ 363930 w 2094756"/>
              <a:gd name="connsiteY11" fmla="*/ 2737884 h 3566853"/>
              <a:gd name="connsiteX12" fmla="*/ 390512 w 2094756"/>
              <a:gd name="connsiteY12" fmla="*/ 2716619 h 3566853"/>
              <a:gd name="connsiteX13" fmla="*/ 417093 w 2094756"/>
              <a:gd name="connsiteY13" fmla="*/ 2737884 h 3566853"/>
              <a:gd name="connsiteX14" fmla="*/ 433042 w 2094756"/>
              <a:gd name="connsiteY14" fmla="*/ 2711302 h 3566853"/>
              <a:gd name="connsiteX15" fmla="*/ 433042 w 2094756"/>
              <a:gd name="connsiteY15" fmla="*/ 2663456 h 3566853"/>
              <a:gd name="connsiteX16" fmla="*/ 438358 w 2094756"/>
              <a:gd name="connsiteY16" fmla="*/ 2620926 h 3566853"/>
              <a:gd name="connsiteX17" fmla="*/ 480888 w 2094756"/>
              <a:gd name="connsiteY17" fmla="*/ 2557130 h 3566853"/>
              <a:gd name="connsiteX18" fmla="*/ 523419 w 2094756"/>
              <a:gd name="connsiteY18" fmla="*/ 2546498 h 3566853"/>
              <a:gd name="connsiteX19" fmla="*/ 592530 w 2094756"/>
              <a:gd name="connsiteY19" fmla="*/ 2530549 h 3566853"/>
              <a:gd name="connsiteX20" fmla="*/ 645693 w 2094756"/>
              <a:gd name="connsiteY20" fmla="*/ 2525233 h 3566853"/>
              <a:gd name="connsiteX21" fmla="*/ 652548 w 2094756"/>
              <a:gd name="connsiteY21" fmla="*/ 2501960 h 3566853"/>
              <a:gd name="connsiteX22" fmla="*/ 636954 w 2094756"/>
              <a:gd name="connsiteY22" fmla="*/ 2474669 h 3566853"/>
              <a:gd name="connsiteX23" fmla="*/ 660699 w 2094756"/>
              <a:gd name="connsiteY23" fmla="*/ 2445133 h 3566853"/>
              <a:gd name="connsiteX24" fmla="*/ 665898 w 2094756"/>
              <a:gd name="connsiteY24" fmla="*/ 2400123 h 3566853"/>
              <a:gd name="connsiteX25" fmla="*/ 707718 w 2094756"/>
              <a:gd name="connsiteY25" fmla="*/ 2373185 h 3566853"/>
              <a:gd name="connsiteX26" fmla="*/ 705237 w 2094756"/>
              <a:gd name="connsiteY26" fmla="*/ 2299232 h 3566853"/>
              <a:gd name="connsiteX27" fmla="*/ 687045 w 2094756"/>
              <a:gd name="connsiteY27" fmla="*/ 2225514 h 3566853"/>
              <a:gd name="connsiteX28" fmla="*/ 650659 w 2094756"/>
              <a:gd name="connsiteY28" fmla="*/ 2143882 h 3566853"/>
              <a:gd name="connsiteX29" fmla="*/ 586633 w 2094756"/>
              <a:gd name="connsiteY29" fmla="*/ 2090245 h 3566853"/>
              <a:gd name="connsiteX30" fmla="*/ 687993 w 2094756"/>
              <a:gd name="connsiteY30" fmla="*/ 2034365 h 3566853"/>
              <a:gd name="connsiteX31" fmla="*/ 778600 w 2094756"/>
              <a:gd name="connsiteY31" fmla="*/ 2004237 h 3566853"/>
              <a:gd name="connsiteX32" fmla="*/ 853378 w 2094756"/>
              <a:gd name="connsiteY32" fmla="*/ 2041683 h 3566853"/>
              <a:gd name="connsiteX33" fmla="*/ 886691 w 2094756"/>
              <a:gd name="connsiteY33" fmla="*/ 1984032 h 3566853"/>
              <a:gd name="connsiteX34" fmla="*/ 956861 w 2094756"/>
              <a:gd name="connsiteY34" fmla="*/ 2021832 h 3566853"/>
              <a:gd name="connsiteX35" fmla="*/ 1001168 w 2094756"/>
              <a:gd name="connsiteY35" fmla="*/ 1975288 h 3566853"/>
              <a:gd name="connsiteX36" fmla="*/ 1059293 w 2094756"/>
              <a:gd name="connsiteY36" fmla="*/ 1974579 h 3566853"/>
              <a:gd name="connsiteX37" fmla="*/ 1128048 w 2094756"/>
              <a:gd name="connsiteY37" fmla="*/ 1962057 h 3566853"/>
              <a:gd name="connsiteX38" fmla="*/ 1219840 w 2094756"/>
              <a:gd name="connsiteY38" fmla="*/ 1979422 h 3566853"/>
              <a:gd name="connsiteX39" fmla="*/ 1241579 w 2094756"/>
              <a:gd name="connsiteY39" fmla="*/ 1935357 h 3566853"/>
              <a:gd name="connsiteX40" fmla="*/ 1317660 w 2094756"/>
              <a:gd name="connsiteY40" fmla="*/ 2017933 h 3566853"/>
              <a:gd name="connsiteX41" fmla="*/ 1366927 w 2094756"/>
              <a:gd name="connsiteY41" fmla="*/ 1999502 h 3566853"/>
              <a:gd name="connsiteX42" fmla="*/ 1407686 w 2094756"/>
              <a:gd name="connsiteY42" fmla="*/ 1955676 h 3566853"/>
              <a:gd name="connsiteX43" fmla="*/ 1448090 w 2094756"/>
              <a:gd name="connsiteY43" fmla="*/ 1911494 h 3566853"/>
              <a:gd name="connsiteX44" fmla="*/ 1467940 w 2094756"/>
              <a:gd name="connsiteY44" fmla="*/ 1854198 h 3566853"/>
              <a:gd name="connsiteX45" fmla="*/ 1482238 w 2094756"/>
              <a:gd name="connsiteY45" fmla="*/ 1782843 h 3566853"/>
              <a:gd name="connsiteX46" fmla="*/ 1475032 w 2094756"/>
              <a:gd name="connsiteY46" fmla="*/ 1669312 h 3566853"/>
              <a:gd name="connsiteX47" fmla="*/ 1490981 w 2094756"/>
              <a:gd name="connsiteY47" fmla="*/ 1589568 h 3566853"/>
              <a:gd name="connsiteX48" fmla="*/ 1448451 w 2094756"/>
              <a:gd name="connsiteY48" fmla="*/ 1541721 h 3566853"/>
              <a:gd name="connsiteX49" fmla="*/ 1485665 w 2094756"/>
              <a:gd name="connsiteY49" fmla="*/ 1483242 h 3566853"/>
              <a:gd name="connsiteX50" fmla="*/ 2061411 w 2094756"/>
              <a:gd name="connsiteY50" fmla="*/ 981262 h 3566853"/>
              <a:gd name="connsiteX51" fmla="*/ 2018009 w 2094756"/>
              <a:gd name="connsiteY51" fmla="*/ 965248 h 3566853"/>
              <a:gd name="connsiteX52" fmla="*/ 1955170 w 2094756"/>
              <a:gd name="connsiteY52" fmla="*/ 951240 h 3566853"/>
              <a:gd name="connsiteX53" fmla="*/ 1888463 w 2094756"/>
              <a:gd name="connsiteY53" fmla="*/ 911937 h 3566853"/>
              <a:gd name="connsiteX54" fmla="*/ 1820300 w 2094756"/>
              <a:gd name="connsiteY54" fmla="*/ 902699 h 3566853"/>
              <a:gd name="connsiteX55" fmla="*/ 1776236 w 2094756"/>
              <a:gd name="connsiteY55" fmla="*/ 875239 h 3566853"/>
              <a:gd name="connsiteX56" fmla="*/ 1741960 w 2094756"/>
              <a:gd name="connsiteY56" fmla="*/ 859281 h 3566853"/>
              <a:gd name="connsiteX57" fmla="*/ 1691034 w 2094756"/>
              <a:gd name="connsiteY57" fmla="*/ 916999 h 3566853"/>
              <a:gd name="connsiteX58" fmla="*/ 1693641 w 2094756"/>
              <a:gd name="connsiteY58" fmla="*/ 857534 h 3566853"/>
              <a:gd name="connsiteX59" fmla="*/ 1697509 w 2094756"/>
              <a:gd name="connsiteY59" fmla="*/ 783748 h 3566853"/>
              <a:gd name="connsiteX60" fmla="*/ 1651112 w 2094756"/>
              <a:gd name="connsiteY60" fmla="*/ 681931 h 3566853"/>
              <a:gd name="connsiteX61" fmla="*/ 1645153 w 2094756"/>
              <a:gd name="connsiteY61" fmla="*/ 616688 h 3566853"/>
              <a:gd name="connsiteX62" fmla="*/ 1591991 w 2094756"/>
              <a:gd name="connsiteY62" fmla="*/ 568842 h 3566853"/>
              <a:gd name="connsiteX63" fmla="*/ 1549460 w 2094756"/>
              <a:gd name="connsiteY63" fmla="*/ 502628 h 3566853"/>
              <a:gd name="connsiteX64" fmla="*/ 1475838 w 2094756"/>
              <a:gd name="connsiteY64" fmla="*/ 448015 h 3566853"/>
              <a:gd name="connsiteX65" fmla="*/ 1416553 w 2094756"/>
              <a:gd name="connsiteY65" fmla="*/ 404680 h 3566853"/>
              <a:gd name="connsiteX66" fmla="*/ 1427186 w 2094756"/>
              <a:gd name="connsiteY66" fmla="*/ 377456 h 3566853"/>
              <a:gd name="connsiteX67" fmla="*/ 1443135 w 2094756"/>
              <a:gd name="connsiteY67" fmla="*/ 345558 h 3566853"/>
              <a:gd name="connsiteX68" fmla="*/ 1485665 w 2094756"/>
              <a:gd name="connsiteY68" fmla="*/ 308344 h 3566853"/>
              <a:gd name="connsiteX69" fmla="*/ 1490981 w 2094756"/>
              <a:gd name="connsiteY69" fmla="*/ 265814 h 3566853"/>
              <a:gd name="connsiteX70" fmla="*/ 1490981 w 2094756"/>
              <a:gd name="connsiteY70" fmla="*/ 212651 h 3566853"/>
              <a:gd name="connsiteX71" fmla="*/ 1469716 w 2094756"/>
              <a:gd name="connsiteY71" fmla="*/ 170121 h 3566853"/>
              <a:gd name="connsiteX72" fmla="*/ 1459084 w 2094756"/>
              <a:gd name="connsiteY72" fmla="*/ 132907 h 3566853"/>
              <a:gd name="connsiteX73" fmla="*/ 1475032 w 2094756"/>
              <a:gd name="connsiteY73" fmla="*/ 106326 h 3566853"/>
              <a:gd name="connsiteX74" fmla="*/ 1528195 w 2094756"/>
              <a:gd name="connsiteY74" fmla="*/ 42530 h 3566853"/>
              <a:gd name="connsiteX75" fmla="*/ 1544144 w 2094756"/>
              <a:gd name="connsiteY75" fmla="*/ 0 h 3566853"/>
              <a:gd name="connsiteX0" fmla="*/ 16607 w 2145393"/>
              <a:gd name="connsiteY0" fmla="*/ 3566853 h 3566853"/>
              <a:gd name="connsiteX1" fmla="*/ 3257 w 2145393"/>
              <a:gd name="connsiteY1" fmla="*/ 3456631 h 3566853"/>
              <a:gd name="connsiteX2" fmla="*/ 76384 w 2145393"/>
              <a:gd name="connsiteY2" fmla="*/ 3385631 h 3566853"/>
              <a:gd name="connsiteX3" fmla="*/ 100484 w 2145393"/>
              <a:gd name="connsiteY3" fmla="*/ 3156448 h 3566853"/>
              <a:gd name="connsiteX4" fmla="*/ 225707 w 2145393"/>
              <a:gd name="connsiteY4" fmla="*/ 3051544 h 3566853"/>
              <a:gd name="connsiteX5" fmla="*/ 298360 w 2145393"/>
              <a:gd name="connsiteY5" fmla="*/ 3026733 h 3566853"/>
              <a:gd name="connsiteX6" fmla="*/ 290207 w 2145393"/>
              <a:gd name="connsiteY6" fmla="*/ 2947819 h 3566853"/>
              <a:gd name="connsiteX7" fmla="*/ 314308 w 2145393"/>
              <a:gd name="connsiteY7" fmla="*/ 2894301 h 3566853"/>
              <a:gd name="connsiteX8" fmla="*/ 312656 w 2145393"/>
              <a:gd name="connsiteY8" fmla="*/ 2849526 h 3566853"/>
              <a:gd name="connsiteX9" fmla="*/ 310767 w 2145393"/>
              <a:gd name="connsiteY9" fmla="*/ 2822944 h 3566853"/>
              <a:gd name="connsiteX10" fmla="*/ 332032 w 2145393"/>
              <a:gd name="connsiteY10" fmla="*/ 2785730 h 3566853"/>
              <a:gd name="connsiteX11" fmla="*/ 363930 w 2145393"/>
              <a:gd name="connsiteY11" fmla="*/ 2737884 h 3566853"/>
              <a:gd name="connsiteX12" fmla="*/ 390512 w 2145393"/>
              <a:gd name="connsiteY12" fmla="*/ 2716619 h 3566853"/>
              <a:gd name="connsiteX13" fmla="*/ 417093 w 2145393"/>
              <a:gd name="connsiteY13" fmla="*/ 2737884 h 3566853"/>
              <a:gd name="connsiteX14" fmla="*/ 433042 w 2145393"/>
              <a:gd name="connsiteY14" fmla="*/ 2711302 h 3566853"/>
              <a:gd name="connsiteX15" fmla="*/ 433042 w 2145393"/>
              <a:gd name="connsiteY15" fmla="*/ 2663456 h 3566853"/>
              <a:gd name="connsiteX16" fmla="*/ 438358 w 2145393"/>
              <a:gd name="connsiteY16" fmla="*/ 2620926 h 3566853"/>
              <a:gd name="connsiteX17" fmla="*/ 480888 w 2145393"/>
              <a:gd name="connsiteY17" fmla="*/ 2557130 h 3566853"/>
              <a:gd name="connsiteX18" fmla="*/ 523419 w 2145393"/>
              <a:gd name="connsiteY18" fmla="*/ 2546498 h 3566853"/>
              <a:gd name="connsiteX19" fmla="*/ 592530 w 2145393"/>
              <a:gd name="connsiteY19" fmla="*/ 2530549 h 3566853"/>
              <a:gd name="connsiteX20" fmla="*/ 645693 w 2145393"/>
              <a:gd name="connsiteY20" fmla="*/ 2525233 h 3566853"/>
              <a:gd name="connsiteX21" fmla="*/ 652548 w 2145393"/>
              <a:gd name="connsiteY21" fmla="*/ 2501960 h 3566853"/>
              <a:gd name="connsiteX22" fmla="*/ 636954 w 2145393"/>
              <a:gd name="connsiteY22" fmla="*/ 2474669 h 3566853"/>
              <a:gd name="connsiteX23" fmla="*/ 660699 w 2145393"/>
              <a:gd name="connsiteY23" fmla="*/ 2445133 h 3566853"/>
              <a:gd name="connsiteX24" fmla="*/ 665898 w 2145393"/>
              <a:gd name="connsiteY24" fmla="*/ 2400123 h 3566853"/>
              <a:gd name="connsiteX25" fmla="*/ 707718 w 2145393"/>
              <a:gd name="connsiteY25" fmla="*/ 2373185 h 3566853"/>
              <a:gd name="connsiteX26" fmla="*/ 705237 w 2145393"/>
              <a:gd name="connsiteY26" fmla="*/ 2299232 h 3566853"/>
              <a:gd name="connsiteX27" fmla="*/ 687045 w 2145393"/>
              <a:gd name="connsiteY27" fmla="*/ 2225514 h 3566853"/>
              <a:gd name="connsiteX28" fmla="*/ 650659 w 2145393"/>
              <a:gd name="connsiteY28" fmla="*/ 2143882 h 3566853"/>
              <a:gd name="connsiteX29" fmla="*/ 586633 w 2145393"/>
              <a:gd name="connsiteY29" fmla="*/ 2090245 h 3566853"/>
              <a:gd name="connsiteX30" fmla="*/ 687993 w 2145393"/>
              <a:gd name="connsiteY30" fmla="*/ 2034365 h 3566853"/>
              <a:gd name="connsiteX31" fmla="*/ 778600 w 2145393"/>
              <a:gd name="connsiteY31" fmla="*/ 2004237 h 3566853"/>
              <a:gd name="connsiteX32" fmla="*/ 853378 w 2145393"/>
              <a:gd name="connsiteY32" fmla="*/ 2041683 h 3566853"/>
              <a:gd name="connsiteX33" fmla="*/ 886691 w 2145393"/>
              <a:gd name="connsiteY33" fmla="*/ 1984032 h 3566853"/>
              <a:gd name="connsiteX34" fmla="*/ 956861 w 2145393"/>
              <a:gd name="connsiteY34" fmla="*/ 2021832 h 3566853"/>
              <a:gd name="connsiteX35" fmla="*/ 1001168 w 2145393"/>
              <a:gd name="connsiteY35" fmla="*/ 1975288 h 3566853"/>
              <a:gd name="connsiteX36" fmla="*/ 1059293 w 2145393"/>
              <a:gd name="connsiteY36" fmla="*/ 1974579 h 3566853"/>
              <a:gd name="connsiteX37" fmla="*/ 1128048 w 2145393"/>
              <a:gd name="connsiteY37" fmla="*/ 1962057 h 3566853"/>
              <a:gd name="connsiteX38" fmla="*/ 1219840 w 2145393"/>
              <a:gd name="connsiteY38" fmla="*/ 1979422 h 3566853"/>
              <a:gd name="connsiteX39" fmla="*/ 1241579 w 2145393"/>
              <a:gd name="connsiteY39" fmla="*/ 1935357 h 3566853"/>
              <a:gd name="connsiteX40" fmla="*/ 1317660 w 2145393"/>
              <a:gd name="connsiteY40" fmla="*/ 2017933 h 3566853"/>
              <a:gd name="connsiteX41" fmla="*/ 1366927 w 2145393"/>
              <a:gd name="connsiteY41" fmla="*/ 1999502 h 3566853"/>
              <a:gd name="connsiteX42" fmla="*/ 1407686 w 2145393"/>
              <a:gd name="connsiteY42" fmla="*/ 1955676 h 3566853"/>
              <a:gd name="connsiteX43" fmla="*/ 1448090 w 2145393"/>
              <a:gd name="connsiteY43" fmla="*/ 1911494 h 3566853"/>
              <a:gd name="connsiteX44" fmla="*/ 1467940 w 2145393"/>
              <a:gd name="connsiteY44" fmla="*/ 1854198 h 3566853"/>
              <a:gd name="connsiteX45" fmla="*/ 1482238 w 2145393"/>
              <a:gd name="connsiteY45" fmla="*/ 1782843 h 3566853"/>
              <a:gd name="connsiteX46" fmla="*/ 1475032 w 2145393"/>
              <a:gd name="connsiteY46" fmla="*/ 1669312 h 3566853"/>
              <a:gd name="connsiteX47" fmla="*/ 1490981 w 2145393"/>
              <a:gd name="connsiteY47" fmla="*/ 1589568 h 3566853"/>
              <a:gd name="connsiteX48" fmla="*/ 1448451 w 2145393"/>
              <a:gd name="connsiteY48" fmla="*/ 1541721 h 3566853"/>
              <a:gd name="connsiteX49" fmla="*/ 2107117 w 2145393"/>
              <a:gd name="connsiteY49" fmla="*/ 981182 h 3566853"/>
              <a:gd name="connsiteX50" fmla="*/ 2061411 w 2145393"/>
              <a:gd name="connsiteY50" fmla="*/ 981262 h 3566853"/>
              <a:gd name="connsiteX51" fmla="*/ 2018009 w 2145393"/>
              <a:gd name="connsiteY51" fmla="*/ 965248 h 3566853"/>
              <a:gd name="connsiteX52" fmla="*/ 1955170 w 2145393"/>
              <a:gd name="connsiteY52" fmla="*/ 951240 h 3566853"/>
              <a:gd name="connsiteX53" fmla="*/ 1888463 w 2145393"/>
              <a:gd name="connsiteY53" fmla="*/ 911937 h 3566853"/>
              <a:gd name="connsiteX54" fmla="*/ 1820300 w 2145393"/>
              <a:gd name="connsiteY54" fmla="*/ 902699 h 3566853"/>
              <a:gd name="connsiteX55" fmla="*/ 1776236 w 2145393"/>
              <a:gd name="connsiteY55" fmla="*/ 875239 h 3566853"/>
              <a:gd name="connsiteX56" fmla="*/ 1741960 w 2145393"/>
              <a:gd name="connsiteY56" fmla="*/ 859281 h 3566853"/>
              <a:gd name="connsiteX57" fmla="*/ 1691034 w 2145393"/>
              <a:gd name="connsiteY57" fmla="*/ 916999 h 3566853"/>
              <a:gd name="connsiteX58" fmla="*/ 1693641 w 2145393"/>
              <a:gd name="connsiteY58" fmla="*/ 857534 h 3566853"/>
              <a:gd name="connsiteX59" fmla="*/ 1697509 w 2145393"/>
              <a:gd name="connsiteY59" fmla="*/ 783748 h 3566853"/>
              <a:gd name="connsiteX60" fmla="*/ 1651112 w 2145393"/>
              <a:gd name="connsiteY60" fmla="*/ 681931 h 3566853"/>
              <a:gd name="connsiteX61" fmla="*/ 1645153 w 2145393"/>
              <a:gd name="connsiteY61" fmla="*/ 616688 h 3566853"/>
              <a:gd name="connsiteX62" fmla="*/ 1591991 w 2145393"/>
              <a:gd name="connsiteY62" fmla="*/ 568842 h 3566853"/>
              <a:gd name="connsiteX63" fmla="*/ 1549460 w 2145393"/>
              <a:gd name="connsiteY63" fmla="*/ 502628 h 3566853"/>
              <a:gd name="connsiteX64" fmla="*/ 1475838 w 2145393"/>
              <a:gd name="connsiteY64" fmla="*/ 448015 h 3566853"/>
              <a:gd name="connsiteX65" fmla="*/ 1416553 w 2145393"/>
              <a:gd name="connsiteY65" fmla="*/ 404680 h 3566853"/>
              <a:gd name="connsiteX66" fmla="*/ 1427186 w 2145393"/>
              <a:gd name="connsiteY66" fmla="*/ 377456 h 3566853"/>
              <a:gd name="connsiteX67" fmla="*/ 1443135 w 2145393"/>
              <a:gd name="connsiteY67" fmla="*/ 345558 h 3566853"/>
              <a:gd name="connsiteX68" fmla="*/ 1485665 w 2145393"/>
              <a:gd name="connsiteY68" fmla="*/ 308344 h 3566853"/>
              <a:gd name="connsiteX69" fmla="*/ 1490981 w 2145393"/>
              <a:gd name="connsiteY69" fmla="*/ 265814 h 3566853"/>
              <a:gd name="connsiteX70" fmla="*/ 1490981 w 2145393"/>
              <a:gd name="connsiteY70" fmla="*/ 212651 h 3566853"/>
              <a:gd name="connsiteX71" fmla="*/ 1469716 w 2145393"/>
              <a:gd name="connsiteY71" fmla="*/ 170121 h 3566853"/>
              <a:gd name="connsiteX72" fmla="*/ 1459084 w 2145393"/>
              <a:gd name="connsiteY72" fmla="*/ 132907 h 3566853"/>
              <a:gd name="connsiteX73" fmla="*/ 1475032 w 2145393"/>
              <a:gd name="connsiteY73" fmla="*/ 106326 h 3566853"/>
              <a:gd name="connsiteX74" fmla="*/ 1528195 w 2145393"/>
              <a:gd name="connsiteY74" fmla="*/ 42530 h 3566853"/>
              <a:gd name="connsiteX75" fmla="*/ 1544144 w 2145393"/>
              <a:gd name="connsiteY75" fmla="*/ 0 h 3566853"/>
              <a:gd name="connsiteX0" fmla="*/ 16607 w 2231009"/>
              <a:gd name="connsiteY0" fmla="*/ 3566853 h 3566853"/>
              <a:gd name="connsiteX1" fmla="*/ 3257 w 2231009"/>
              <a:gd name="connsiteY1" fmla="*/ 3456631 h 3566853"/>
              <a:gd name="connsiteX2" fmla="*/ 76384 w 2231009"/>
              <a:gd name="connsiteY2" fmla="*/ 3385631 h 3566853"/>
              <a:gd name="connsiteX3" fmla="*/ 100484 w 2231009"/>
              <a:gd name="connsiteY3" fmla="*/ 3156448 h 3566853"/>
              <a:gd name="connsiteX4" fmla="*/ 225707 w 2231009"/>
              <a:gd name="connsiteY4" fmla="*/ 3051544 h 3566853"/>
              <a:gd name="connsiteX5" fmla="*/ 298360 w 2231009"/>
              <a:gd name="connsiteY5" fmla="*/ 3026733 h 3566853"/>
              <a:gd name="connsiteX6" fmla="*/ 290207 w 2231009"/>
              <a:gd name="connsiteY6" fmla="*/ 2947819 h 3566853"/>
              <a:gd name="connsiteX7" fmla="*/ 314308 w 2231009"/>
              <a:gd name="connsiteY7" fmla="*/ 2894301 h 3566853"/>
              <a:gd name="connsiteX8" fmla="*/ 312656 w 2231009"/>
              <a:gd name="connsiteY8" fmla="*/ 2849526 h 3566853"/>
              <a:gd name="connsiteX9" fmla="*/ 310767 w 2231009"/>
              <a:gd name="connsiteY9" fmla="*/ 2822944 h 3566853"/>
              <a:gd name="connsiteX10" fmla="*/ 332032 w 2231009"/>
              <a:gd name="connsiteY10" fmla="*/ 2785730 h 3566853"/>
              <a:gd name="connsiteX11" fmla="*/ 363930 w 2231009"/>
              <a:gd name="connsiteY11" fmla="*/ 2737884 h 3566853"/>
              <a:gd name="connsiteX12" fmla="*/ 390512 w 2231009"/>
              <a:gd name="connsiteY12" fmla="*/ 2716619 h 3566853"/>
              <a:gd name="connsiteX13" fmla="*/ 417093 w 2231009"/>
              <a:gd name="connsiteY13" fmla="*/ 2737884 h 3566853"/>
              <a:gd name="connsiteX14" fmla="*/ 433042 w 2231009"/>
              <a:gd name="connsiteY14" fmla="*/ 2711302 h 3566853"/>
              <a:gd name="connsiteX15" fmla="*/ 433042 w 2231009"/>
              <a:gd name="connsiteY15" fmla="*/ 2663456 h 3566853"/>
              <a:gd name="connsiteX16" fmla="*/ 438358 w 2231009"/>
              <a:gd name="connsiteY16" fmla="*/ 2620926 h 3566853"/>
              <a:gd name="connsiteX17" fmla="*/ 480888 w 2231009"/>
              <a:gd name="connsiteY17" fmla="*/ 2557130 h 3566853"/>
              <a:gd name="connsiteX18" fmla="*/ 523419 w 2231009"/>
              <a:gd name="connsiteY18" fmla="*/ 2546498 h 3566853"/>
              <a:gd name="connsiteX19" fmla="*/ 592530 w 2231009"/>
              <a:gd name="connsiteY19" fmla="*/ 2530549 h 3566853"/>
              <a:gd name="connsiteX20" fmla="*/ 645693 w 2231009"/>
              <a:gd name="connsiteY20" fmla="*/ 2525233 h 3566853"/>
              <a:gd name="connsiteX21" fmla="*/ 652548 w 2231009"/>
              <a:gd name="connsiteY21" fmla="*/ 2501960 h 3566853"/>
              <a:gd name="connsiteX22" fmla="*/ 636954 w 2231009"/>
              <a:gd name="connsiteY22" fmla="*/ 2474669 h 3566853"/>
              <a:gd name="connsiteX23" fmla="*/ 660699 w 2231009"/>
              <a:gd name="connsiteY23" fmla="*/ 2445133 h 3566853"/>
              <a:gd name="connsiteX24" fmla="*/ 665898 w 2231009"/>
              <a:gd name="connsiteY24" fmla="*/ 2400123 h 3566853"/>
              <a:gd name="connsiteX25" fmla="*/ 707718 w 2231009"/>
              <a:gd name="connsiteY25" fmla="*/ 2373185 h 3566853"/>
              <a:gd name="connsiteX26" fmla="*/ 705237 w 2231009"/>
              <a:gd name="connsiteY26" fmla="*/ 2299232 h 3566853"/>
              <a:gd name="connsiteX27" fmla="*/ 687045 w 2231009"/>
              <a:gd name="connsiteY27" fmla="*/ 2225514 h 3566853"/>
              <a:gd name="connsiteX28" fmla="*/ 650659 w 2231009"/>
              <a:gd name="connsiteY28" fmla="*/ 2143882 h 3566853"/>
              <a:gd name="connsiteX29" fmla="*/ 586633 w 2231009"/>
              <a:gd name="connsiteY29" fmla="*/ 2090245 h 3566853"/>
              <a:gd name="connsiteX30" fmla="*/ 687993 w 2231009"/>
              <a:gd name="connsiteY30" fmla="*/ 2034365 h 3566853"/>
              <a:gd name="connsiteX31" fmla="*/ 778600 w 2231009"/>
              <a:gd name="connsiteY31" fmla="*/ 2004237 h 3566853"/>
              <a:gd name="connsiteX32" fmla="*/ 853378 w 2231009"/>
              <a:gd name="connsiteY32" fmla="*/ 2041683 h 3566853"/>
              <a:gd name="connsiteX33" fmla="*/ 886691 w 2231009"/>
              <a:gd name="connsiteY33" fmla="*/ 1984032 h 3566853"/>
              <a:gd name="connsiteX34" fmla="*/ 956861 w 2231009"/>
              <a:gd name="connsiteY34" fmla="*/ 2021832 h 3566853"/>
              <a:gd name="connsiteX35" fmla="*/ 1001168 w 2231009"/>
              <a:gd name="connsiteY35" fmla="*/ 1975288 h 3566853"/>
              <a:gd name="connsiteX36" fmla="*/ 1059293 w 2231009"/>
              <a:gd name="connsiteY36" fmla="*/ 1974579 h 3566853"/>
              <a:gd name="connsiteX37" fmla="*/ 1128048 w 2231009"/>
              <a:gd name="connsiteY37" fmla="*/ 1962057 h 3566853"/>
              <a:gd name="connsiteX38" fmla="*/ 1219840 w 2231009"/>
              <a:gd name="connsiteY38" fmla="*/ 1979422 h 3566853"/>
              <a:gd name="connsiteX39" fmla="*/ 1241579 w 2231009"/>
              <a:gd name="connsiteY39" fmla="*/ 1935357 h 3566853"/>
              <a:gd name="connsiteX40" fmla="*/ 1317660 w 2231009"/>
              <a:gd name="connsiteY40" fmla="*/ 2017933 h 3566853"/>
              <a:gd name="connsiteX41" fmla="*/ 1366927 w 2231009"/>
              <a:gd name="connsiteY41" fmla="*/ 1999502 h 3566853"/>
              <a:gd name="connsiteX42" fmla="*/ 1407686 w 2231009"/>
              <a:gd name="connsiteY42" fmla="*/ 1955676 h 3566853"/>
              <a:gd name="connsiteX43" fmla="*/ 1448090 w 2231009"/>
              <a:gd name="connsiteY43" fmla="*/ 1911494 h 3566853"/>
              <a:gd name="connsiteX44" fmla="*/ 1467940 w 2231009"/>
              <a:gd name="connsiteY44" fmla="*/ 1854198 h 3566853"/>
              <a:gd name="connsiteX45" fmla="*/ 1482238 w 2231009"/>
              <a:gd name="connsiteY45" fmla="*/ 1782843 h 3566853"/>
              <a:gd name="connsiteX46" fmla="*/ 1475032 w 2231009"/>
              <a:gd name="connsiteY46" fmla="*/ 1669312 h 3566853"/>
              <a:gd name="connsiteX47" fmla="*/ 1490981 w 2231009"/>
              <a:gd name="connsiteY47" fmla="*/ 1589568 h 3566853"/>
              <a:gd name="connsiteX48" fmla="*/ 2198480 w 2231009"/>
              <a:gd name="connsiteY48" fmla="*/ 981495 h 3566853"/>
              <a:gd name="connsiteX49" fmla="*/ 2107117 w 2231009"/>
              <a:gd name="connsiteY49" fmla="*/ 981182 h 3566853"/>
              <a:gd name="connsiteX50" fmla="*/ 2061411 w 2231009"/>
              <a:gd name="connsiteY50" fmla="*/ 981262 h 3566853"/>
              <a:gd name="connsiteX51" fmla="*/ 2018009 w 2231009"/>
              <a:gd name="connsiteY51" fmla="*/ 965248 h 3566853"/>
              <a:gd name="connsiteX52" fmla="*/ 1955170 w 2231009"/>
              <a:gd name="connsiteY52" fmla="*/ 951240 h 3566853"/>
              <a:gd name="connsiteX53" fmla="*/ 1888463 w 2231009"/>
              <a:gd name="connsiteY53" fmla="*/ 911937 h 3566853"/>
              <a:gd name="connsiteX54" fmla="*/ 1820300 w 2231009"/>
              <a:gd name="connsiteY54" fmla="*/ 902699 h 3566853"/>
              <a:gd name="connsiteX55" fmla="*/ 1776236 w 2231009"/>
              <a:gd name="connsiteY55" fmla="*/ 875239 h 3566853"/>
              <a:gd name="connsiteX56" fmla="*/ 1741960 w 2231009"/>
              <a:gd name="connsiteY56" fmla="*/ 859281 h 3566853"/>
              <a:gd name="connsiteX57" fmla="*/ 1691034 w 2231009"/>
              <a:gd name="connsiteY57" fmla="*/ 916999 h 3566853"/>
              <a:gd name="connsiteX58" fmla="*/ 1693641 w 2231009"/>
              <a:gd name="connsiteY58" fmla="*/ 857534 h 3566853"/>
              <a:gd name="connsiteX59" fmla="*/ 1697509 w 2231009"/>
              <a:gd name="connsiteY59" fmla="*/ 783748 h 3566853"/>
              <a:gd name="connsiteX60" fmla="*/ 1651112 w 2231009"/>
              <a:gd name="connsiteY60" fmla="*/ 681931 h 3566853"/>
              <a:gd name="connsiteX61" fmla="*/ 1645153 w 2231009"/>
              <a:gd name="connsiteY61" fmla="*/ 616688 h 3566853"/>
              <a:gd name="connsiteX62" fmla="*/ 1591991 w 2231009"/>
              <a:gd name="connsiteY62" fmla="*/ 568842 h 3566853"/>
              <a:gd name="connsiteX63" fmla="*/ 1549460 w 2231009"/>
              <a:gd name="connsiteY63" fmla="*/ 502628 h 3566853"/>
              <a:gd name="connsiteX64" fmla="*/ 1475838 w 2231009"/>
              <a:gd name="connsiteY64" fmla="*/ 448015 h 3566853"/>
              <a:gd name="connsiteX65" fmla="*/ 1416553 w 2231009"/>
              <a:gd name="connsiteY65" fmla="*/ 404680 h 3566853"/>
              <a:gd name="connsiteX66" fmla="*/ 1427186 w 2231009"/>
              <a:gd name="connsiteY66" fmla="*/ 377456 h 3566853"/>
              <a:gd name="connsiteX67" fmla="*/ 1443135 w 2231009"/>
              <a:gd name="connsiteY67" fmla="*/ 345558 h 3566853"/>
              <a:gd name="connsiteX68" fmla="*/ 1485665 w 2231009"/>
              <a:gd name="connsiteY68" fmla="*/ 308344 h 3566853"/>
              <a:gd name="connsiteX69" fmla="*/ 1490981 w 2231009"/>
              <a:gd name="connsiteY69" fmla="*/ 265814 h 3566853"/>
              <a:gd name="connsiteX70" fmla="*/ 1490981 w 2231009"/>
              <a:gd name="connsiteY70" fmla="*/ 212651 h 3566853"/>
              <a:gd name="connsiteX71" fmla="*/ 1469716 w 2231009"/>
              <a:gd name="connsiteY71" fmla="*/ 170121 h 3566853"/>
              <a:gd name="connsiteX72" fmla="*/ 1459084 w 2231009"/>
              <a:gd name="connsiteY72" fmla="*/ 132907 h 3566853"/>
              <a:gd name="connsiteX73" fmla="*/ 1475032 w 2231009"/>
              <a:gd name="connsiteY73" fmla="*/ 106326 h 3566853"/>
              <a:gd name="connsiteX74" fmla="*/ 1528195 w 2231009"/>
              <a:gd name="connsiteY74" fmla="*/ 42530 h 3566853"/>
              <a:gd name="connsiteX75" fmla="*/ 1544144 w 2231009"/>
              <a:gd name="connsiteY75" fmla="*/ 0 h 3566853"/>
              <a:gd name="connsiteX0" fmla="*/ 16607 w 2294298"/>
              <a:gd name="connsiteY0" fmla="*/ 3566853 h 3566853"/>
              <a:gd name="connsiteX1" fmla="*/ 3257 w 2294298"/>
              <a:gd name="connsiteY1" fmla="*/ 3456631 h 3566853"/>
              <a:gd name="connsiteX2" fmla="*/ 76384 w 2294298"/>
              <a:gd name="connsiteY2" fmla="*/ 3385631 h 3566853"/>
              <a:gd name="connsiteX3" fmla="*/ 100484 w 2294298"/>
              <a:gd name="connsiteY3" fmla="*/ 3156448 h 3566853"/>
              <a:gd name="connsiteX4" fmla="*/ 225707 w 2294298"/>
              <a:gd name="connsiteY4" fmla="*/ 3051544 h 3566853"/>
              <a:gd name="connsiteX5" fmla="*/ 298360 w 2294298"/>
              <a:gd name="connsiteY5" fmla="*/ 3026733 h 3566853"/>
              <a:gd name="connsiteX6" fmla="*/ 290207 w 2294298"/>
              <a:gd name="connsiteY6" fmla="*/ 2947819 h 3566853"/>
              <a:gd name="connsiteX7" fmla="*/ 314308 w 2294298"/>
              <a:gd name="connsiteY7" fmla="*/ 2894301 h 3566853"/>
              <a:gd name="connsiteX8" fmla="*/ 312656 w 2294298"/>
              <a:gd name="connsiteY8" fmla="*/ 2849526 h 3566853"/>
              <a:gd name="connsiteX9" fmla="*/ 310767 w 2294298"/>
              <a:gd name="connsiteY9" fmla="*/ 2822944 h 3566853"/>
              <a:gd name="connsiteX10" fmla="*/ 332032 w 2294298"/>
              <a:gd name="connsiteY10" fmla="*/ 2785730 h 3566853"/>
              <a:gd name="connsiteX11" fmla="*/ 363930 w 2294298"/>
              <a:gd name="connsiteY11" fmla="*/ 2737884 h 3566853"/>
              <a:gd name="connsiteX12" fmla="*/ 390512 w 2294298"/>
              <a:gd name="connsiteY12" fmla="*/ 2716619 h 3566853"/>
              <a:gd name="connsiteX13" fmla="*/ 417093 w 2294298"/>
              <a:gd name="connsiteY13" fmla="*/ 2737884 h 3566853"/>
              <a:gd name="connsiteX14" fmla="*/ 433042 w 2294298"/>
              <a:gd name="connsiteY14" fmla="*/ 2711302 h 3566853"/>
              <a:gd name="connsiteX15" fmla="*/ 433042 w 2294298"/>
              <a:gd name="connsiteY15" fmla="*/ 2663456 h 3566853"/>
              <a:gd name="connsiteX16" fmla="*/ 438358 w 2294298"/>
              <a:gd name="connsiteY16" fmla="*/ 2620926 h 3566853"/>
              <a:gd name="connsiteX17" fmla="*/ 480888 w 2294298"/>
              <a:gd name="connsiteY17" fmla="*/ 2557130 h 3566853"/>
              <a:gd name="connsiteX18" fmla="*/ 523419 w 2294298"/>
              <a:gd name="connsiteY18" fmla="*/ 2546498 h 3566853"/>
              <a:gd name="connsiteX19" fmla="*/ 592530 w 2294298"/>
              <a:gd name="connsiteY19" fmla="*/ 2530549 h 3566853"/>
              <a:gd name="connsiteX20" fmla="*/ 645693 w 2294298"/>
              <a:gd name="connsiteY20" fmla="*/ 2525233 h 3566853"/>
              <a:gd name="connsiteX21" fmla="*/ 652548 w 2294298"/>
              <a:gd name="connsiteY21" fmla="*/ 2501960 h 3566853"/>
              <a:gd name="connsiteX22" fmla="*/ 636954 w 2294298"/>
              <a:gd name="connsiteY22" fmla="*/ 2474669 h 3566853"/>
              <a:gd name="connsiteX23" fmla="*/ 660699 w 2294298"/>
              <a:gd name="connsiteY23" fmla="*/ 2445133 h 3566853"/>
              <a:gd name="connsiteX24" fmla="*/ 665898 w 2294298"/>
              <a:gd name="connsiteY24" fmla="*/ 2400123 h 3566853"/>
              <a:gd name="connsiteX25" fmla="*/ 707718 w 2294298"/>
              <a:gd name="connsiteY25" fmla="*/ 2373185 h 3566853"/>
              <a:gd name="connsiteX26" fmla="*/ 705237 w 2294298"/>
              <a:gd name="connsiteY26" fmla="*/ 2299232 h 3566853"/>
              <a:gd name="connsiteX27" fmla="*/ 687045 w 2294298"/>
              <a:gd name="connsiteY27" fmla="*/ 2225514 h 3566853"/>
              <a:gd name="connsiteX28" fmla="*/ 650659 w 2294298"/>
              <a:gd name="connsiteY28" fmla="*/ 2143882 h 3566853"/>
              <a:gd name="connsiteX29" fmla="*/ 586633 w 2294298"/>
              <a:gd name="connsiteY29" fmla="*/ 2090245 h 3566853"/>
              <a:gd name="connsiteX30" fmla="*/ 687993 w 2294298"/>
              <a:gd name="connsiteY30" fmla="*/ 2034365 h 3566853"/>
              <a:gd name="connsiteX31" fmla="*/ 778600 w 2294298"/>
              <a:gd name="connsiteY31" fmla="*/ 2004237 h 3566853"/>
              <a:gd name="connsiteX32" fmla="*/ 853378 w 2294298"/>
              <a:gd name="connsiteY32" fmla="*/ 2041683 h 3566853"/>
              <a:gd name="connsiteX33" fmla="*/ 886691 w 2294298"/>
              <a:gd name="connsiteY33" fmla="*/ 1984032 h 3566853"/>
              <a:gd name="connsiteX34" fmla="*/ 956861 w 2294298"/>
              <a:gd name="connsiteY34" fmla="*/ 2021832 h 3566853"/>
              <a:gd name="connsiteX35" fmla="*/ 1001168 w 2294298"/>
              <a:gd name="connsiteY35" fmla="*/ 1975288 h 3566853"/>
              <a:gd name="connsiteX36" fmla="*/ 1059293 w 2294298"/>
              <a:gd name="connsiteY36" fmla="*/ 1974579 h 3566853"/>
              <a:gd name="connsiteX37" fmla="*/ 1128048 w 2294298"/>
              <a:gd name="connsiteY37" fmla="*/ 1962057 h 3566853"/>
              <a:gd name="connsiteX38" fmla="*/ 1219840 w 2294298"/>
              <a:gd name="connsiteY38" fmla="*/ 1979422 h 3566853"/>
              <a:gd name="connsiteX39" fmla="*/ 1241579 w 2294298"/>
              <a:gd name="connsiteY39" fmla="*/ 1935357 h 3566853"/>
              <a:gd name="connsiteX40" fmla="*/ 1317660 w 2294298"/>
              <a:gd name="connsiteY40" fmla="*/ 2017933 h 3566853"/>
              <a:gd name="connsiteX41" fmla="*/ 1366927 w 2294298"/>
              <a:gd name="connsiteY41" fmla="*/ 1999502 h 3566853"/>
              <a:gd name="connsiteX42" fmla="*/ 1407686 w 2294298"/>
              <a:gd name="connsiteY42" fmla="*/ 1955676 h 3566853"/>
              <a:gd name="connsiteX43" fmla="*/ 1448090 w 2294298"/>
              <a:gd name="connsiteY43" fmla="*/ 1911494 h 3566853"/>
              <a:gd name="connsiteX44" fmla="*/ 1467940 w 2294298"/>
              <a:gd name="connsiteY44" fmla="*/ 1854198 h 3566853"/>
              <a:gd name="connsiteX45" fmla="*/ 1482238 w 2294298"/>
              <a:gd name="connsiteY45" fmla="*/ 1782843 h 3566853"/>
              <a:gd name="connsiteX46" fmla="*/ 1475032 w 2294298"/>
              <a:gd name="connsiteY46" fmla="*/ 1669312 h 3566853"/>
              <a:gd name="connsiteX47" fmla="*/ 2247133 w 2294298"/>
              <a:gd name="connsiteY47" fmla="*/ 1007912 h 3566853"/>
              <a:gd name="connsiteX48" fmla="*/ 2198480 w 2294298"/>
              <a:gd name="connsiteY48" fmla="*/ 981495 h 3566853"/>
              <a:gd name="connsiteX49" fmla="*/ 2107117 w 2294298"/>
              <a:gd name="connsiteY49" fmla="*/ 981182 h 3566853"/>
              <a:gd name="connsiteX50" fmla="*/ 2061411 w 2294298"/>
              <a:gd name="connsiteY50" fmla="*/ 981262 h 3566853"/>
              <a:gd name="connsiteX51" fmla="*/ 2018009 w 2294298"/>
              <a:gd name="connsiteY51" fmla="*/ 965248 h 3566853"/>
              <a:gd name="connsiteX52" fmla="*/ 1955170 w 2294298"/>
              <a:gd name="connsiteY52" fmla="*/ 951240 h 3566853"/>
              <a:gd name="connsiteX53" fmla="*/ 1888463 w 2294298"/>
              <a:gd name="connsiteY53" fmla="*/ 911937 h 3566853"/>
              <a:gd name="connsiteX54" fmla="*/ 1820300 w 2294298"/>
              <a:gd name="connsiteY54" fmla="*/ 902699 h 3566853"/>
              <a:gd name="connsiteX55" fmla="*/ 1776236 w 2294298"/>
              <a:gd name="connsiteY55" fmla="*/ 875239 h 3566853"/>
              <a:gd name="connsiteX56" fmla="*/ 1741960 w 2294298"/>
              <a:gd name="connsiteY56" fmla="*/ 859281 h 3566853"/>
              <a:gd name="connsiteX57" fmla="*/ 1691034 w 2294298"/>
              <a:gd name="connsiteY57" fmla="*/ 916999 h 3566853"/>
              <a:gd name="connsiteX58" fmla="*/ 1693641 w 2294298"/>
              <a:gd name="connsiteY58" fmla="*/ 857534 h 3566853"/>
              <a:gd name="connsiteX59" fmla="*/ 1697509 w 2294298"/>
              <a:gd name="connsiteY59" fmla="*/ 783748 h 3566853"/>
              <a:gd name="connsiteX60" fmla="*/ 1651112 w 2294298"/>
              <a:gd name="connsiteY60" fmla="*/ 681931 h 3566853"/>
              <a:gd name="connsiteX61" fmla="*/ 1645153 w 2294298"/>
              <a:gd name="connsiteY61" fmla="*/ 616688 h 3566853"/>
              <a:gd name="connsiteX62" fmla="*/ 1591991 w 2294298"/>
              <a:gd name="connsiteY62" fmla="*/ 568842 h 3566853"/>
              <a:gd name="connsiteX63" fmla="*/ 1549460 w 2294298"/>
              <a:gd name="connsiteY63" fmla="*/ 502628 h 3566853"/>
              <a:gd name="connsiteX64" fmla="*/ 1475838 w 2294298"/>
              <a:gd name="connsiteY64" fmla="*/ 448015 h 3566853"/>
              <a:gd name="connsiteX65" fmla="*/ 1416553 w 2294298"/>
              <a:gd name="connsiteY65" fmla="*/ 404680 h 3566853"/>
              <a:gd name="connsiteX66" fmla="*/ 1427186 w 2294298"/>
              <a:gd name="connsiteY66" fmla="*/ 377456 h 3566853"/>
              <a:gd name="connsiteX67" fmla="*/ 1443135 w 2294298"/>
              <a:gd name="connsiteY67" fmla="*/ 345558 h 3566853"/>
              <a:gd name="connsiteX68" fmla="*/ 1485665 w 2294298"/>
              <a:gd name="connsiteY68" fmla="*/ 308344 h 3566853"/>
              <a:gd name="connsiteX69" fmla="*/ 1490981 w 2294298"/>
              <a:gd name="connsiteY69" fmla="*/ 265814 h 3566853"/>
              <a:gd name="connsiteX70" fmla="*/ 1490981 w 2294298"/>
              <a:gd name="connsiteY70" fmla="*/ 212651 h 3566853"/>
              <a:gd name="connsiteX71" fmla="*/ 1469716 w 2294298"/>
              <a:gd name="connsiteY71" fmla="*/ 170121 h 3566853"/>
              <a:gd name="connsiteX72" fmla="*/ 1459084 w 2294298"/>
              <a:gd name="connsiteY72" fmla="*/ 132907 h 3566853"/>
              <a:gd name="connsiteX73" fmla="*/ 1475032 w 2294298"/>
              <a:gd name="connsiteY73" fmla="*/ 106326 h 3566853"/>
              <a:gd name="connsiteX74" fmla="*/ 1528195 w 2294298"/>
              <a:gd name="connsiteY74" fmla="*/ 42530 h 3566853"/>
              <a:gd name="connsiteX75" fmla="*/ 1544144 w 2294298"/>
              <a:gd name="connsiteY75" fmla="*/ 0 h 3566853"/>
              <a:gd name="connsiteX0" fmla="*/ 16607 w 2362618"/>
              <a:gd name="connsiteY0" fmla="*/ 3566853 h 3566853"/>
              <a:gd name="connsiteX1" fmla="*/ 3257 w 2362618"/>
              <a:gd name="connsiteY1" fmla="*/ 3456631 h 3566853"/>
              <a:gd name="connsiteX2" fmla="*/ 76384 w 2362618"/>
              <a:gd name="connsiteY2" fmla="*/ 3385631 h 3566853"/>
              <a:gd name="connsiteX3" fmla="*/ 100484 w 2362618"/>
              <a:gd name="connsiteY3" fmla="*/ 3156448 h 3566853"/>
              <a:gd name="connsiteX4" fmla="*/ 225707 w 2362618"/>
              <a:gd name="connsiteY4" fmla="*/ 3051544 h 3566853"/>
              <a:gd name="connsiteX5" fmla="*/ 298360 w 2362618"/>
              <a:gd name="connsiteY5" fmla="*/ 3026733 h 3566853"/>
              <a:gd name="connsiteX6" fmla="*/ 290207 w 2362618"/>
              <a:gd name="connsiteY6" fmla="*/ 2947819 h 3566853"/>
              <a:gd name="connsiteX7" fmla="*/ 314308 w 2362618"/>
              <a:gd name="connsiteY7" fmla="*/ 2894301 h 3566853"/>
              <a:gd name="connsiteX8" fmla="*/ 312656 w 2362618"/>
              <a:gd name="connsiteY8" fmla="*/ 2849526 h 3566853"/>
              <a:gd name="connsiteX9" fmla="*/ 310767 w 2362618"/>
              <a:gd name="connsiteY9" fmla="*/ 2822944 h 3566853"/>
              <a:gd name="connsiteX10" fmla="*/ 332032 w 2362618"/>
              <a:gd name="connsiteY10" fmla="*/ 2785730 h 3566853"/>
              <a:gd name="connsiteX11" fmla="*/ 363930 w 2362618"/>
              <a:gd name="connsiteY11" fmla="*/ 2737884 h 3566853"/>
              <a:gd name="connsiteX12" fmla="*/ 390512 w 2362618"/>
              <a:gd name="connsiteY12" fmla="*/ 2716619 h 3566853"/>
              <a:gd name="connsiteX13" fmla="*/ 417093 w 2362618"/>
              <a:gd name="connsiteY13" fmla="*/ 2737884 h 3566853"/>
              <a:gd name="connsiteX14" fmla="*/ 433042 w 2362618"/>
              <a:gd name="connsiteY14" fmla="*/ 2711302 h 3566853"/>
              <a:gd name="connsiteX15" fmla="*/ 433042 w 2362618"/>
              <a:gd name="connsiteY15" fmla="*/ 2663456 h 3566853"/>
              <a:gd name="connsiteX16" fmla="*/ 438358 w 2362618"/>
              <a:gd name="connsiteY16" fmla="*/ 2620926 h 3566853"/>
              <a:gd name="connsiteX17" fmla="*/ 480888 w 2362618"/>
              <a:gd name="connsiteY17" fmla="*/ 2557130 h 3566853"/>
              <a:gd name="connsiteX18" fmla="*/ 523419 w 2362618"/>
              <a:gd name="connsiteY18" fmla="*/ 2546498 h 3566853"/>
              <a:gd name="connsiteX19" fmla="*/ 592530 w 2362618"/>
              <a:gd name="connsiteY19" fmla="*/ 2530549 h 3566853"/>
              <a:gd name="connsiteX20" fmla="*/ 645693 w 2362618"/>
              <a:gd name="connsiteY20" fmla="*/ 2525233 h 3566853"/>
              <a:gd name="connsiteX21" fmla="*/ 652548 w 2362618"/>
              <a:gd name="connsiteY21" fmla="*/ 2501960 h 3566853"/>
              <a:gd name="connsiteX22" fmla="*/ 636954 w 2362618"/>
              <a:gd name="connsiteY22" fmla="*/ 2474669 h 3566853"/>
              <a:gd name="connsiteX23" fmla="*/ 660699 w 2362618"/>
              <a:gd name="connsiteY23" fmla="*/ 2445133 h 3566853"/>
              <a:gd name="connsiteX24" fmla="*/ 665898 w 2362618"/>
              <a:gd name="connsiteY24" fmla="*/ 2400123 h 3566853"/>
              <a:gd name="connsiteX25" fmla="*/ 707718 w 2362618"/>
              <a:gd name="connsiteY25" fmla="*/ 2373185 h 3566853"/>
              <a:gd name="connsiteX26" fmla="*/ 705237 w 2362618"/>
              <a:gd name="connsiteY26" fmla="*/ 2299232 h 3566853"/>
              <a:gd name="connsiteX27" fmla="*/ 687045 w 2362618"/>
              <a:gd name="connsiteY27" fmla="*/ 2225514 h 3566853"/>
              <a:gd name="connsiteX28" fmla="*/ 650659 w 2362618"/>
              <a:gd name="connsiteY28" fmla="*/ 2143882 h 3566853"/>
              <a:gd name="connsiteX29" fmla="*/ 586633 w 2362618"/>
              <a:gd name="connsiteY29" fmla="*/ 2090245 h 3566853"/>
              <a:gd name="connsiteX30" fmla="*/ 687993 w 2362618"/>
              <a:gd name="connsiteY30" fmla="*/ 2034365 h 3566853"/>
              <a:gd name="connsiteX31" fmla="*/ 778600 w 2362618"/>
              <a:gd name="connsiteY31" fmla="*/ 2004237 h 3566853"/>
              <a:gd name="connsiteX32" fmla="*/ 853378 w 2362618"/>
              <a:gd name="connsiteY32" fmla="*/ 2041683 h 3566853"/>
              <a:gd name="connsiteX33" fmla="*/ 886691 w 2362618"/>
              <a:gd name="connsiteY33" fmla="*/ 1984032 h 3566853"/>
              <a:gd name="connsiteX34" fmla="*/ 956861 w 2362618"/>
              <a:gd name="connsiteY34" fmla="*/ 2021832 h 3566853"/>
              <a:gd name="connsiteX35" fmla="*/ 1001168 w 2362618"/>
              <a:gd name="connsiteY35" fmla="*/ 1975288 h 3566853"/>
              <a:gd name="connsiteX36" fmla="*/ 1059293 w 2362618"/>
              <a:gd name="connsiteY36" fmla="*/ 1974579 h 3566853"/>
              <a:gd name="connsiteX37" fmla="*/ 1128048 w 2362618"/>
              <a:gd name="connsiteY37" fmla="*/ 1962057 h 3566853"/>
              <a:gd name="connsiteX38" fmla="*/ 1219840 w 2362618"/>
              <a:gd name="connsiteY38" fmla="*/ 1979422 h 3566853"/>
              <a:gd name="connsiteX39" fmla="*/ 1241579 w 2362618"/>
              <a:gd name="connsiteY39" fmla="*/ 1935357 h 3566853"/>
              <a:gd name="connsiteX40" fmla="*/ 1317660 w 2362618"/>
              <a:gd name="connsiteY40" fmla="*/ 2017933 h 3566853"/>
              <a:gd name="connsiteX41" fmla="*/ 1366927 w 2362618"/>
              <a:gd name="connsiteY41" fmla="*/ 1999502 h 3566853"/>
              <a:gd name="connsiteX42" fmla="*/ 1407686 w 2362618"/>
              <a:gd name="connsiteY42" fmla="*/ 1955676 h 3566853"/>
              <a:gd name="connsiteX43" fmla="*/ 1448090 w 2362618"/>
              <a:gd name="connsiteY43" fmla="*/ 1911494 h 3566853"/>
              <a:gd name="connsiteX44" fmla="*/ 1467940 w 2362618"/>
              <a:gd name="connsiteY44" fmla="*/ 1854198 h 3566853"/>
              <a:gd name="connsiteX45" fmla="*/ 1482238 w 2362618"/>
              <a:gd name="connsiteY45" fmla="*/ 1782843 h 3566853"/>
              <a:gd name="connsiteX46" fmla="*/ 2316901 w 2362618"/>
              <a:gd name="connsiteY46" fmla="*/ 1029492 h 3566853"/>
              <a:gd name="connsiteX47" fmla="*/ 2247133 w 2362618"/>
              <a:gd name="connsiteY47" fmla="*/ 1007912 h 3566853"/>
              <a:gd name="connsiteX48" fmla="*/ 2198480 w 2362618"/>
              <a:gd name="connsiteY48" fmla="*/ 981495 h 3566853"/>
              <a:gd name="connsiteX49" fmla="*/ 2107117 w 2362618"/>
              <a:gd name="connsiteY49" fmla="*/ 981182 h 3566853"/>
              <a:gd name="connsiteX50" fmla="*/ 2061411 w 2362618"/>
              <a:gd name="connsiteY50" fmla="*/ 981262 h 3566853"/>
              <a:gd name="connsiteX51" fmla="*/ 2018009 w 2362618"/>
              <a:gd name="connsiteY51" fmla="*/ 965248 h 3566853"/>
              <a:gd name="connsiteX52" fmla="*/ 1955170 w 2362618"/>
              <a:gd name="connsiteY52" fmla="*/ 951240 h 3566853"/>
              <a:gd name="connsiteX53" fmla="*/ 1888463 w 2362618"/>
              <a:gd name="connsiteY53" fmla="*/ 911937 h 3566853"/>
              <a:gd name="connsiteX54" fmla="*/ 1820300 w 2362618"/>
              <a:gd name="connsiteY54" fmla="*/ 902699 h 3566853"/>
              <a:gd name="connsiteX55" fmla="*/ 1776236 w 2362618"/>
              <a:gd name="connsiteY55" fmla="*/ 875239 h 3566853"/>
              <a:gd name="connsiteX56" fmla="*/ 1741960 w 2362618"/>
              <a:gd name="connsiteY56" fmla="*/ 859281 h 3566853"/>
              <a:gd name="connsiteX57" fmla="*/ 1691034 w 2362618"/>
              <a:gd name="connsiteY57" fmla="*/ 916999 h 3566853"/>
              <a:gd name="connsiteX58" fmla="*/ 1693641 w 2362618"/>
              <a:gd name="connsiteY58" fmla="*/ 857534 h 3566853"/>
              <a:gd name="connsiteX59" fmla="*/ 1697509 w 2362618"/>
              <a:gd name="connsiteY59" fmla="*/ 783748 h 3566853"/>
              <a:gd name="connsiteX60" fmla="*/ 1651112 w 2362618"/>
              <a:gd name="connsiteY60" fmla="*/ 681931 h 3566853"/>
              <a:gd name="connsiteX61" fmla="*/ 1645153 w 2362618"/>
              <a:gd name="connsiteY61" fmla="*/ 616688 h 3566853"/>
              <a:gd name="connsiteX62" fmla="*/ 1591991 w 2362618"/>
              <a:gd name="connsiteY62" fmla="*/ 568842 h 3566853"/>
              <a:gd name="connsiteX63" fmla="*/ 1549460 w 2362618"/>
              <a:gd name="connsiteY63" fmla="*/ 502628 h 3566853"/>
              <a:gd name="connsiteX64" fmla="*/ 1475838 w 2362618"/>
              <a:gd name="connsiteY64" fmla="*/ 448015 h 3566853"/>
              <a:gd name="connsiteX65" fmla="*/ 1416553 w 2362618"/>
              <a:gd name="connsiteY65" fmla="*/ 404680 h 3566853"/>
              <a:gd name="connsiteX66" fmla="*/ 1427186 w 2362618"/>
              <a:gd name="connsiteY66" fmla="*/ 377456 h 3566853"/>
              <a:gd name="connsiteX67" fmla="*/ 1443135 w 2362618"/>
              <a:gd name="connsiteY67" fmla="*/ 345558 h 3566853"/>
              <a:gd name="connsiteX68" fmla="*/ 1485665 w 2362618"/>
              <a:gd name="connsiteY68" fmla="*/ 308344 h 3566853"/>
              <a:gd name="connsiteX69" fmla="*/ 1490981 w 2362618"/>
              <a:gd name="connsiteY69" fmla="*/ 265814 h 3566853"/>
              <a:gd name="connsiteX70" fmla="*/ 1490981 w 2362618"/>
              <a:gd name="connsiteY70" fmla="*/ 212651 h 3566853"/>
              <a:gd name="connsiteX71" fmla="*/ 1469716 w 2362618"/>
              <a:gd name="connsiteY71" fmla="*/ 170121 h 3566853"/>
              <a:gd name="connsiteX72" fmla="*/ 1459084 w 2362618"/>
              <a:gd name="connsiteY72" fmla="*/ 132907 h 3566853"/>
              <a:gd name="connsiteX73" fmla="*/ 1475032 w 2362618"/>
              <a:gd name="connsiteY73" fmla="*/ 106326 h 3566853"/>
              <a:gd name="connsiteX74" fmla="*/ 1528195 w 2362618"/>
              <a:gd name="connsiteY74" fmla="*/ 42530 h 3566853"/>
              <a:gd name="connsiteX75" fmla="*/ 1544144 w 2362618"/>
              <a:gd name="connsiteY75" fmla="*/ 0 h 3566853"/>
              <a:gd name="connsiteX0" fmla="*/ 16607 w 2450881"/>
              <a:gd name="connsiteY0" fmla="*/ 3566853 h 3566853"/>
              <a:gd name="connsiteX1" fmla="*/ 3257 w 2450881"/>
              <a:gd name="connsiteY1" fmla="*/ 3456631 h 3566853"/>
              <a:gd name="connsiteX2" fmla="*/ 76384 w 2450881"/>
              <a:gd name="connsiteY2" fmla="*/ 3385631 h 3566853"/>
              <a:gd name="connsiteX3" fmla="*/ 100484 w 2450881"/>
              <a:gd name="connsiteY3" fmla="*/ 3156448 h 3566853"/>
              <a:gd name="connsiteX4" fmla="*/ 225707 w 2450881"/>
              <a:gd name="connsiteY4" fmla="*/ 3051544 h 3566853"/>
              <a:gd name="connsiteX5" fmla="*/ 298360 w 2450881"/>
              <a:gd name="connsiteY5" fmla="*/ 3026733 h 3566853"/>
              <a:gd name="connsiteX6" fmla="*/ 290207 w 2450881"/>
              <a:gd name="connsiteY6" fmla="*/ 2947819 h 3566853"/>
              <a:gd name="connsiteX7" fmla="*/ 314308 w 2450881"/>
              <a:gd name="connsiteY7" fmla="*/ 2894301 h 3566853"/>
              <a:gd name="connsiteX8" fmla="*/ 312656 w 2450881"/>
              <a:gd name="connsiteY8" fmla="*/ 2849526 h 3566853"/>
              <a:gd name="connsiteX9" fmla="*/ 310767 w 2450881"/>
              <a:gd name="connsiteY9" fmla="*/ 2822944 h 3566853"/>
              <a:gd name="connsiteX10" fmla="*/ 332032 w 2450881"/>
              <a:gd name="connsiteY10" fmla="*/ 2785730 h 3566853"/>
              <a:gd name="connsiteX11" fmla="*/ 363930 w 2450881"/>
              <a:gd name="connsiteY11" fmla="*/ 2737884 h 3566853"/>
              <a:gd name="connsiteX12" fmla="*/ 390512 w 2450881"/>
              <a:gd name="connsiteY12" fmla="*/ 2716619 h 3566853"/>
              <a:gd name="connsiteX13" fmla="*/ 417093 w 2450881"/>
              <a:gd name="connsiteY13" fmla="*/ 2737884 h 3566853"/>
              <a:gd name="connsiteX14" fmla="*/ 433042 w 2450881"/>
              <a:gd name="connsiteY14" fmla="*/ 2711302 h 3566853"/>
              <a:gd name="connsiteX15" fmla="*/ 433042 w 2450881"/>
              <a:gd name="connsiteY15" fmla="*/ 2663456 h 3566853"/>
              <a:gd name="connsiteX16" fmla="*/ 438358 w 2450881"/>
              <a:gd name="connsiteY16" fmla="*/ 2620926 h 3566853"/>
              <a:gd name="connsiteX17" fmla="*/ 480888 w 2450881"/>
              <a:gd name="connsiteY17" fmla="*/ 2557130 h 3566853"/>
              <a:gd name="connsiteX18" fmla="*/ 523419 w 2450881"/>
              <a:gd name="connsiteY18" fmla="*/ 2546498 h 3566853"/>
              <a:gd name="connsiteX19" fmla="*/ 592530 w 2450881"/>
              <a:gd name="connsiteY19" fmla="*/ 2530549 h 3566853"/>
              <a:gd name="connsiteX20" fmla="*/ 645693 w 2450881"/>
              <a:gd name="connsiteY20" fmla="*/ 2525233 h 3566853"/>
              <a:gd name="connsiteX21" fmla="*/ 652548 w 2450881"/>
              <a:gd name="connsiteY21" fmla="*/ 2501960 h 3566853"/>
              <a:gd name="connsiteX22" fmla="*/ 636954 w 2450881"/>
              <a:gd name="connsiteY22" fmla="*/ 2474669 h 3566853"/>
              <a:gd name="connsiteX23" fmla="*/ 660699 w 2450881"/>
              <a:gd name="connsiteY23" fmla="*/ 2445133 h 3566853"/>
              <a:gd name="connsiteX24" fmla="*/ 665898 w 2450881"/>
              <a:gd name="connsiteY24" fmla="*/ 2400123 h 3566853"/>
              <a:gd name="connsiteX25" fmla="*/ 707718 w 2450881"/>
              <a:gd name="connsiteY25" fmla="*/ 2373185 h 3566853"/>
              <a:gd name="connsiteX26" fmla="*/ 705237 w 2450881"/>
              <a:gd name="connsiteY26" fmla="*/ 2299232 h 3566853"/>
              <a:gd name="connsiteX27" fmla="*/ 687045 w 2450881"/>
              <a:gd name="connsiteY27" fmla="*/ 2225514 h 3566853"/>
              <a:gd name="connsiteX28" fmla="*/ 650659 w 2450881"/>
              <a:gd name="connsiteY28" fmla="*/ 2143882 h 3566853"/>
              <a:gd name="connsiteX29" fmla="*/ 586633 w 2450881"/>
              <a:gd name="connsiteY29" fmla="*/ 2090245 h 3566853"/>
              <a:gd name="connsiteX30" fmla="*/ 687993 w 2450881"/>
              <a:gd name="connsiteY30" fmla="*/ 2034365 h 3566853"/>
              <a:gd name="connsiteX31" fmla="*/ 778600 w 2450881"/>
              <a:gd name="connsiteY31" fmla="*/ 2004237 h 3566853"/>
              <a:gd name="connsiteX32" fmla="*/ 853378 w 2450881"/>
              <a:gd name="connsiteY32" fmla="*/ 2041683 h 3566853"/>
              <a:gd name="connsiteX33" fmla="*/ 886691 w 2450881"/>
              <a:gd name="connsiteY33" fmla="*/ 1984032 h 3566853"/>
              <a:gd name="connsiteX34" fmla="*/ 956861 w 2450881"/>
              <a:gd name="connsiteY34" fmla="*/ 2021832 h 3566853"/>
              <a:gd name="connsiteX35" fmla="*/ 1001168 w 2450881"/>
              <a:gd name="connsiteY35" fmla="*/ 1975288 h 3566853"/>
              <a:gd name="connsiteX36" fmla="*/ 1059293 w 2450881"/>
              <a:gd name="connsiteY36" fmla="*/ 1974579 h 3566853"/>
              <a:gd name="connsiteX37" fmla="*/ 1128048 w 2450881"/>
              <a:gd name="connsiteY37" fmla="*/ 1962057 h 3566853"/>
              <a:gd name="connsiteX38" fmla="*/ 1219840 w 2450881"/>
              <a:gd name="connsiteY38" fmla="*/ 1979422 h 3566853"/>
              <a:gd name="connsiteX39" fmla="*/ 1241579 w 2450881"/>
              <a:gd name="connsiteY39" fmla="*/ 1935357 h 3566853"/>
              <a:gd name="connsiteX40" fmla="*/ 1317660 w 2450881"/>
              <a:gd name="connsiteY40" fmla="*/ 2017933 h 3566853"/>
              <a:gd name="connsiteX41" fmla="*/ 1366927 w 2450881"/>
              <a:gd name="connsiteY41" fmla="*/ 1999502 h 3566853"/>
              <a:gd name="connsiteX42" fmla="*/ 1407686 w 2450881"/>
              <a:gd name="connsiteY42" fmla="*/ 1955676 h 3566853"/>
              <a:gd name="connsiteX43" fmla="*/ 1448090 w 2450881"/>
              <a:gd name="connsiteY43" fmla="*/ 1911494 h 3566853"/>
              <a:gd name="connsiteX44" fmla="*/ 1467940 w 2450881"/>
              <a:gd name="connsiteY44" fmla="*/ 1854198 h 3566853"/>
              <a:gd name="connsiteX45" fmla="*/ 2400641 w 2450881"/>
              <a:gd name="connsiteY45" fmla="*/ 1069550 h 3566853"/>
              <a:gd name="connsiteX46" fmla="*/ 2316901 w 2450881"/>
              <a:gd name="connsiteY46" fmla="*/ 1029492 h 3566853"/>
              <a:gd name="connsiteX47" fmla="*/ 2247133 w 2450881"/>
              <a:gd name="connsiteY47" fmla="*/ 1007912 h 3566853"/>
              <a:gd name="connsiteX48" fmla="*/ 2198480 w 2450881"/>
              <a:gd name="connsiteY48" fmla="*/ 981495 h 3566853"/>
              <a:gd name="connsiteX49" fmla="*/ 2107117 w 2450881"/>
              <a:gd name="connsiteY49" fmla="*/ 981182 h 3566853"/>
              <a:gd name="connsiteX50" fmla="*/ 2061411 w 2450881"/>
              <a:gd name="connsiteY50" fmla="*/ 981262 h 3566853"/>
              <a:gd name="connsiteX51" fmla="*/ 2018009 w 2450881"/>
              <a:gd name="connsiteY51" fmla="*/ 965248 h 3566853"/>
              <a:gd name="connsiteX52" fmla="*/ 1955170 w 2450881"/>
              <a:gd name="connsiteY52" fmla="*/ 951240 h 3566853"/>
              <a:gd name="connsiteX53" fmla="*/ 1888463 w 2450881"/>
              <a:gd name="connsiteY53" fmla="*/ 911937 h 3566853"/>
              <a:gd name="connsiteX54" fmla="*/ 1820300 w 2450881"/>
              <a:gd name="connsiteY54" fmla="*/ 902699 h 3566853"/>
              <a:gd name="connsiteX55" fmla="*/ 1776236 w 2450881"/>
              <a:gd name="connsiteY55" fmla="*/ 875239 h 3566853"/>
              <a:gd name="connsiteX56" fmla="*/ 1741960 w 2450881"/>
              <a:gd name="connsiteY56" fmla="*/ 859281 h 3566853"/>
              <a:gd name="connsiteX57" fmla="*/ 1691034 w 2450881"/>
              <a:gd name="connsiteY57" fmla="*/ 916999 h 3566853"/>
              <a:gd name="connsiteX58" fmla="*/ 1693641 w 2450881"/>
              <a:gd name="connsiteY58" fmla="*/ 857534 h 3566853"/>
              <a:gd name="connsiteX59" fmla="*/ 1697509 w 2450881"/>
              <a:gd name="connsiteY59" fmla="*/ 783748 h 3566853"/>
              <a:gd name="connsiteX60" fmla="*/ 1651112 w 2450881"/>
              <a:gd name="connsiteY60" fmla="*/ 681931 h 3566853"/>
              <a:gd name="connsiteX61" fmla="*/ 1645153 w 2450881"/>
              <a:gd name="connsiteY61" fmla="*/ 616688 h 3566853"/>
              <a:gd name="connsiteX62" fmla="*/ 1591991 w 2450881"/>
              <a:gd name="connsiteY62" fmla="*/ 568842 h 3566853"/>
              <a:gd name="connsiteX63" fmla="*/ 1549460 w 2450881"/>
              <a:gd name="connsiteY63" fmla="*/ 502628 h 3566853"/>
              <a:gd name="connsiteX64" fmla="*/ 1475838 w 2450881"/>
              <a:gd name="connsiteY64" fmla="*/ 448015 h 3566853"/>
              <a:gd name="connsiteX65" fmla="*/ 1416553 w 2450881"/>
              <a:gd name="connsiteY65" fmla="*/ 404680 h 3566853"/>
              <a:gd name="connsiteX66" fmla="*/ 1427186 w 2450881"/>
              <a:gd name="connsiteY66" fmla="*/ 377456 h 3566853"/>
              <a:gd name="connsiteX67" fmla="*/ 1443135 w 2450881"/>
              <a:gd name="connsiteY67" fmla="*/ 345558 h 3566853"/>
              <a:gd name="connsiteX68" fmla="*/ 1485665 w 2450881"/>
              <a:gd name="connsiteY68" fmla="*/ 308344 h 3566853"/>
              <a:gd name="connsiteX69" fmla="*/ 1490981 w 2450881"/>
              <a:gd name="connsiteY69" fmla="*/ 265814 h 3566853"/>
              <a:gd name="connsiteX70" fmla="*/ 1490981 w 2450881"/>
              <a:gd name="connsiteY70" fmla="*/ 212651 h 3566853"/>
              <a:gd name="connsiteX71" fmla="*/ 1469716 w 2450881"/>
              <a:gd name="connsiteY71" fmla="*/ 170121 h 3566853"/>
              <a:gd name="connsiteX72" fmla="*/ 1459084 w 2450881"/>
              <a:gd name="connsiteY72" fmla="*/ 132907 h 3566853"/>
              <a:gd name="connsiteX73" fmla="*/ 1475032 w 2450881"/>
              <a:gd name="connsiteY73" fmla="*/ 106326 h 3566853"/>
              <a:gd name="connsiteX74" fmla="*/ 1528195 w 2450881"/>
              <a:gd name="connsiteY74" fmla="*/ 42530 h 3566853"/>
              <a:gd name="connsiteX75" fmla="*/ 1544144 w 2450881"/>
              <a:gd name="connsiteY75" fmla="*/ 0 h 3566853"/>
              <a:gd name="connsiteX0" fmla="*/ 16607 w 2516606"/>
              <a:gd name="connsiteY0" fmla="*/ 3566853 h 3566853"/>
              <a:gd name="connsiteX1" fmla="*/ 3257 w 2516606"/>
              <a:gd name="connsiteY1" fmla="*/ 3456631 h 3566853"/>
              <a:gd name="connsiteX2" fmla="*/ 76384 w 2516606"/>
              <a:gd name="connsiteY2" fmla="*/ 3385631 h 3566853"/>
              <a:gd name="connsiteX3" fmla="*/ 100484 w 2516606"/>
              <a:gd name="connsiteY3" fmla="*/ 3156448 h 3566853"/>
              <a:gd name="connsiteX4" fmla="*/ 225707 w 2516606"/>
              <a:gd name="connsiteY4" fmla="*/ 3051544 h 3566853"/>
              <a:gd name="connsiteX5" fmla="*/ 298360 w 2516606"/>
              <a:gd name="connsiteY5" fmla="*/ 3026733 h 3566853"/>
              <a:gd name="connsiteX6" fmla="*/ 290207 w 2516606"/>
              <a:gd name="connsiteY6" fmla="*/ 2947819 h 3566853"/>
              <a:gd name="connsiteX7" fmla="*/ 314308 w 2516606"/>
              <a:gd name="connsiteY7" fmla="*/ 2894301 h 3566853"/>
              <a:gd name="connsiteX8" fmla="*/ 312656 w 2516606"/>
              <a:gd name="connsiteY8" fmla="*/ 2849526 h 3566853"/>
              <a:gd name="connsiteX9" fmla="*/ 310767 w 2516606"/>
              <a:gd name="connsiteY9" fmla="*/ 2822944 h 3566853"/>
              <a:gd name="connsiteX10" fmla="*/ 332032 w 2516606"/>
              <a:gd name="connsiteY10" fmla="*/ 2785730 h 3566853"/>
              <a:gd name="connsiteX11" fmla="*/ 363930 w 2516606"/>
              <a:gd name="connsiteY11" fmla="*/ 2737884 h 3566853"/>
              <a:gd name="connsiteX12" fmla="*/ 390512 w 2516606"/>
              <a:gd name="connsiteY12" fmla="*/ 2716619 h 3566853"/>
              <a:gd name="connsiteX13" fmla="*/ 417093 w 2516606"/>
              <a:gd name="connsiteY13" fmla="*/ 2737884 h 3566853"/>
              <a:gd name="connsiteX14" fmla="*/ 433042 w 2516606"/>
              <a:gd name="connsiteY14" fmla="*/ 2711302 h 3566853"/>
              <a:gd name="connsiteX15" fmla="*/ 433042 w 2516606"/>
              <a:gd name="connsiteY15" fmla="*/ 2663456 h 3566853"/>
              <a:gd name="connsiteX16" fmla="*/ 438358 w 2516606"/>
              <a:gd name="connsiteY16" fmla="*/ 2620926 h 3566853"/>
              <a:gd name="connsiteX17" fmla="*/ 480888 w 2516606"/>
              <a:gd name="connsiteY17" fmla="*/ 2557130 h 3566853"/>
              <a:gd name="connsiteX18" fmla="*/ 523419 w 2516606"/>
              <a:gd name="connsiteY18" fmla="*/ 2546498 h 3566853"/>
              <a:gd name="connsiteX19" fmla="*/ 592530 w 2516606"/>
              <a:gd name="connsiteY19" fmla="*/ 2530549 h 3566853"/>
              <a:gd name="connsiteX20" fmla="*/ 645693 w 2516606"/>
              <a:gd name="connsiteY20" fmla="*/ 2525233 h 3566853"/>
              <a:gd name="connsiteX21" fmla="*/ 652548 w 2516606"/>
              <a:gd name="connsiteY21" fmla="*/ 2501960 h 3566853"/>
              <a:gd name="connsiteX22" fmla="*/ 636954 w 2516606"/>
              <a:gd name="connsiteY22" fmla="*/ 2474669 h 3566853"/>
              <a:gd name="connsiteX23" fmla="*/ 660699 w 2516606"/>
              <a:gd name="connsiteY23" fmla="*/ 2445133 h 3566853"/>
              <a:gd name="connsiteX24" fmla="*/ 665898 w 2516606"/>
              <a:gd name="connsiteY24" fmla="*/ 2400123 h 3566853"/>
              <a:gd name="connsiteX25" fmla="*/ 707718 w 2516606"/>
              <a:gd name="connsiteY25" fmla="*/ 2373185 h 3566853"/>
              <a:gd name="connsiteX26" fmla="*/ 705237 w 2516606"/>
              <a:gd name="connsiteY26" fmla="*/ 2299232 h 3566853"/>
              <a:gd name="connsiteX27" fmla="*/ 687045 w 2516606"/>
              <a:gd name="connsiteY27" fmla="*/ 2225514 h 3566853"/>
              <a:gd name="connsiteX28" fmla="*/ 650659 w 2516606"/>
              <a:gd name="connsiteY28" fmla="*/ 2143882 h 3566853"/>
              <a:gd name="connsiteX29" fmla="*/ 586633 w 2516606"/>
              <a:gd name="connsiteY29" fmla="*/ 2090245 h 3566853"/>
              <a:gd name="connsiteX30" fmla="*/ 687993 w 2516606"/>
              <a:gd name="connsiteY30" fmla="*/ 2034365 h 3566853"/>
              <a:gd name="connsiteX31" fmla="*/ 778600 w 2516606"/>
              <a:gd name="connsiteY31" fmla="*/ 2004237 h 3566853"/>
              <a:gd name="connsiteX32" fmla="*/ 853378 w 2516606"/>
              <a:gd name="connsiteY32" fmla="*/ 2041683 h 3566853"/>
              <a:gd name="connsiteX33" fmla="*/ 886691 w 2516606"/>
              <a:gd name="connsiteY33" fmla="*/ 1984032 h 3566853"/>
              <a:gd name="connsiteX34" fmla="*/ 956861 w 2516606"/>
              <a:gd name="connsiteY34" fmla="*/ 2021832 h 3566853"/>
              <a:gd name="connsiteX35" fmla="*/ 1001168 w 2516606"/>
              <a:gd name="connsiteY35" fmla="*/ 1975288 h 3566853"/>
              <a:gd name="connsiteX36" fmla="*/ 1059293 w 2516606"/>
              <a:gd name="connsiteY36" fmla="*/ 1974579 h 3566853"/>
              <a:gd name="connsiteX37" fmla="*/ 1128048 w 2516606"/>
              <a:gd name="connsiteY37" fmla="*/ 1962057 h 3566853"/>
              <a:gd name="connsiteX38" fmla="*/ 1219840 w 2516606"/>
              <a:gd name="connsiteY38" fmla="*/ 1979422 h 3566853"/>
              <a:gd name="connsiteX39" fmla="*/ 1241579 w 2516606"/>
              <a:gd name="connsiteY39" fmla="*/ 1935357 h 3566853"/>
              <a:gd name="connsiteX40" fmla="*/ 1317660 w 2516606"/>
              <a:gd name="connsiteY40" fmla="*/ 2017933 h 3566853"/>
              <a:gd name="connsiteX41" fmla="*/ 1366927 w 2516606"/>
              <a:gd name="connsiteY41" fmla="*/ 1999502 h 3566853"/>
              <a:gd name="connsiteX42" fmla="*/ 1407686 w 2516606"/>
              <a:gd name="connsiteY42" fmla="*/ 1955676 h 3566853"/>
              <a:gd name="connsiteX43" fmla="*/ 1448090 w 2516606"/>
              <a:gd name="connsiteY43" fmla="*/ 1911494 h 3566853"/>
              <a:gd name="connsiteX44" fmla="*/ 2453693 w 2516606"/>
              <a:gd name="connsiteY44" fmla="*/ 1113352 h 3566853"/>
              <a:gd name="connsiteX45" fmla="*/ 2400641 w 2516606"/>
              <a:gd name="connsiteY45" fmla="*/ 1069550 h 3566853"/>
              <a:gd name="connsiteX46" fmla="*/ 2316901 w 2516606"/>
              <a:gd name="connsiteY46" fmla="*/ 1029492 h 3566853"/>
              <a:gd name="connsiteX47" fmla="*/ 2247133 w 2516606"/>
              <a:gd name="connsiteY47" fmla="*/ 1007912 h 3566853"/>
              <a:gd name="connsiteX48" fmla="*/ 2198480 w 2516606"/>
              <a:gd name="connsiteY48" fmla="*/ 981495 h 3566853"/>
              <a:gd name="connsiteX49" fmla="*/ 2107117 w 2516606"/>
              <a:gd name="connsiteY49" fmla="*/ 981182 h 3566853"/>
              <a:gd name="connsiteX50" fmla="*/ 2061411 w 2516606"/>
              <a:gd name="connsiteY50" fmla="*/ 981262 h 3566853"/>
              <a:gd name="connsiteX51" fmla="*/ 2018009 w 2516606"/>
              <a:gd name="connsiteY51" fmla="*/ 965248 h 3566853"/>
              <a:gd name="connsiteX52" fmla="*/ 1955170 w 2516606"/>
              <a:gd name="connsiteY52" fmla="*/ 951240 h 3566853"/>
              <a:gd name="connsiteX53" fmla="*/ 1888463 w 2516606"/>
              <a:gd name="connsiteY53" fmla="*/ 911937 h 3566853"/>
              <a:gd name="connsiteX54" fmla="*/ 1820300 w 2516606"/>
              <a:gd name="connsiteY54" fmla="*/ 902699 h 3566853"/>
              <a:gd name="connsiteX55" fmla="*/ 1776236 w 2516606"/>
              <a:gd name="connsiteY55" fmla="*/ 875239 h 3566853"/>
              <a:gd name="connsiteX56" fmla="*/ 1741960 w 2516606"/>
              <a:gd name="connsiteY56" fmla="*/ 859281 h 3566853"/>
              <a:gd name="connsiteX57" fmla="*/ 1691034 w 2516606"/>
              <a:gd name="connsiteY57" fmla="*/ 916999 h 3566853"/>
              <a:gd name="connsiteX58" fmla="*/ 1693641 w 2516606"/>
              <a:gd name="connsiteY58" fmla="*/ 857534 h 3566853"/>
              <a:gd name="connsiteX59" fmla="*/ 1697509 w 2516606"/>
              <a:gd name="connsiteY59" fmla="*/ 783748 h 3566853"/>
              <a:gd name="connsiteX60" fmla="*/ 1651112 w 2516606"/>
              <a:gd name="connsiteY60" fmla="*/ 681931 h 3566853"/>
              <a:gd name="connsiteX61" fmla="*/ 1645153 w 2516606"/>
              <a:gd name="connsiteY61" fmla="*/ 616688 h 3566853"/>
              <a:gd name="connsiteX62" fmla="*/ 1591991 w 2516606"/>
              <a:gd name="connsiteY62" fmla="*/ 568842 h 3566853"/>
              <a:gd name="connsiteX63" fmla="*/ 1549460 w 2516606"/>
              <a:gd name="connsiteY63" fmla="*/ 502628 h 3566853"/>
              <a:gd name="connsiteX64" fmla="*/ 1475838 w 2516606"/>
              <a:gd name="connsiteY64" fmla="*/ 448015 h 3566853"/>
              <a:gd name="connsiteX65" fmla="*/ 1416553 w 2516606"/>
              <a:gd name="connsiteY65" fmla="*/ 404680 h 3566853"/>
              <a:gd name="connsiteX66" fmla="*/ 1427186 w 2516606"/>
              <a:gd name="connsiteY66" fmla="*/ 377456 h 3566853"/>
              <a:gd name="connsiteX67" fmla="*/ 1443135 w 2516606"/>
              <a:gd name="connsiteY67" fmla="*/ 345558 h 3566853"/>
              <a:gd name="connsiteX68" fmla="*/ 1485665 w 2516606"/>
              <a:gd name="connsiteY68" fmla="*/ 308344 h 3566853"/>
              <a:gd name="connsiteX69" fmla="*/ 1490981 w 2516606"/>
              <a:gd name="connsiteY69" fmla="*/ 265814 h 3566853"/>
              <a:gd name="connsiteX70" fmla="*/ 1490981 w 2516606"/>
              <a:gd name="connsiteY70" fmla="*/ 212651 h 3566853"/>
              <a:gd name="connsiteX71" fmla="*/ 1469716 w 2516606"/>
              <a:gd name="connsiteY71" fmla="*/ 170121 h 3566853"/>
              <a:gd name="connsiteX72" fmla="*/ 1459084 w 2516606"/>
              <a:gd name="connsiteY72" fmla="*/ 132907 h 3566853"/>
              <a:gd name="connsiteX73" fmla="*/ 1475032 w 2516606"/>
              <a:gd name="connsiteY73" fmla="*/ 106326 h 3566853"/>
              <a:gd name="connsiteX74" fmla="*/ 1528195 w 2516606"/>
              <a:gd name="connsiteY74" fmla="*/ 42530 h 3566853"/>
              <a:gd name="connsiteX75" fmla="*/ 1544144 w 2516606"/>
              <a:gd name="connsiteY75" fmla="*/ 0 h 3566853"/>
              <a:gd name="connsiteX0" fmla="*/ 16607 w 2604341"/>
              <a:gd name="connsiteY0" fmla="*/ 3566853 h 3566853"/>
              <a:gd name="connsiteX1" fmla="*/ 3257 w 2604341"/>
              <a:gd name="connsiteY1" fmla="*/ 3456631 h 3566853"/>
              <a:gd name="connsiteX2" fmla="*/ 76384 w 2604341"/>
              <a:gd name="connsiteY2" fmla="*/ 3385631 h 3566853"/>
              <a:gd name="connsiteX3" fmla="*/ 100484 w 2604341"/>
              <a:gd name="connsiteY3" fmla="*/ 3156448 h 3566853"/>
              <a:gd name="connsiteX4" fmla="*/ 225707 w 2604341"/>
              <a:gd name="connsiteY4" fmla="*/ 3051544 h 3566853"/>
              <a:gd name="connsiteX5" fmla="*/ 298360 w 2604341"/>
              <a:gd name="connsiteY5" fmla="*/ 3026733 h 3566853"/>
              <a:gd name="connsiteX6" fmla="*/ 290207 w 2604341"/>
              <a:gd name="connsiteY6" fmla="*/ 2947819 h 3566853"/>
              <a:gd name="connsiteX7" fmla="*/ 314308 w 2604341"/>
              <a:gd name="connsiteY7" fmla="*/ 2894301 h 3566853"/>
              <a:gd name="connsiteX8" fmla="*/ 312656 w 2604341"/>
              <a:gd name="connsiteY8" fmla="*/ 2849526 h 3566853"/>
              <a:gd name="connsiteX9" fmla="*/ 310767 w 2604341"/>
              <a:gd name="connsiteY9" fmla="*/ 2822944 h 3566853"/>
              <a:gd name="connsiteX10" fmla="*/ 332032 w 2604341"/>
              <a:gd name="connsiteY10" fmla="*/ 2785730 h 3566853"/>
              <a:gd name="connsiteX11" fmla="*/ 363930 w 2604341"/>
              <a:gd name="connsiteY11" fmla="*/ 2737884 h 3566853"/>
              <a:gd name="connsiteX12" fmla="*/ 390512 w 2604341"/>
              <a:gd name="connsiteY12" fmla="*/ 2716619 h 3566853"/>
              <a:gd name="connsiteX13" fmla="*/ 417093 w 2604341"/>
              <a:gd name="connsiteY13" fmla="*/ 2737884 h 3566853"/>
              <a:gd name="connsiteX14" fmla="*/ 433042 w 2604341"/>
              <a:gd name="connsiteY14" fmla="*/ 2711302 h 3566853"/>
              <a:gd name="connsiteX15" fmla="*/ 433042 w 2604341"/>
              <a:gd name="connsiteY15" fmla="*/ 2663456 h 3566853"/>
              <a:gd name="connsiteX16" fmla="*/ 438358 w 2604341"/>
              <a:gd name="connsiteY16" fmla="*/ 2620926 h 3566853"/>
              <a:gd name="connsiteX17" fmla="*/ 480888 w 2604341"/>
              <a:gd name="connsiteY17" fmla="*/ 2557130 h 3566853"/>
              <a:gd name="connsiteX18" fmla="*/ 523419 w 2604341"/>
              <a:gd name="connsiteY18" fmla="*/ 2546498 h 3566853"/>
              <a:gd name="connsiteX19" fmla="*/ 592530 w 2604341"/>
              <a:gd name="connsiteY19" fmla="*/ 2530549 h 3566853"/>
              <a:gd name="connsiteX20" fmla="*/ 645693 w 2604341"/>
              <a:gd name="connsiteY20" fmla="*/ 2525233 h 3566853"/>
              <a:gd name="connsiteX21" fmla="*/ 652548 w 2604341"/>
              <a:gd name="connsiteY21" fmla="*/ 2501960 h 3566853"/>
              <a:gd name="connsiteX22" fmla="*/ 636954 w 2604341"/>
              <a:gd name="connsiteY22" fmla="*/ 2474669 h 3566853"/>
              <a:gd name="connsiteX23" fmla="*/ 660699 w 2604341"/>
              <a:gd name="connsiteY23" fmla="*/ 2445133 h 3566853"/>
              <a:gd name="connsiteX24" fmla="*/ 665898 w 2604341"/>
              <a:gd name="connsiteY24" fmla="*/ 2400123 h 3566853"/>
              <a:gd name="connsiteX25" fmla="*/ 707718 w 2604341"/>
              <a:gd name="connsiteY25" fmla="*/ 2373185 h 3566853"/>
              <a:gd name="connsiteX26" fmla="*/ 705237 w 2604341"/>
              <a:gd name="connsiteY26" fmla="*/ 2299232 h 3566853"/>
              <a:gd name="connsiteX27" fmla="*/ 687045 w 2604341"/>
              <a:gd name="connsiteY27" fmla="*/ 2225514 h 3566853"/>
              <a:gd name="connsiteX28" fmla="*/ 650659 w 2604341"/>
              <a:gd name="connsiteY28" fmla="*/ 2143882 h 3566853"/>
              <a:gd name="connsiteX29" fmla="*/ 586633 w 2604341"/>
              <a:gd name="connsiteY29" fmla="*/ 2090245 h 3566853"/>
              <a:gd name="connsiteX30" fmla="*/ 687993 w 2604341"/>
              <a:gd name="connsiteY30" fmla="*/ 2034365 h 3566853"/>
              <a:gd name="connsiteX31" fmla="*/ 778600 w 2604341"/>
              <a:gd name="connsiteY31" fmla="*/ 2004237 h 3566853"/>
              <a:gd name="connsiteX32" fmla="*/ 853378 w 2604341"/>
              <a:gd name="connsiteY32" fmla="*/ 2041683 h 3566853"/>
              <a:gd name="connsiteX33" fmla="*/ 886691 w 2604341"/>
              <a:gd name="connsiteY33" fmla="*/ 1984032 h 3566853"/>
              <a:gd name="connsiteX34" fmla="*/ 956861 w 2604341"/>
              <a:gd name="connsiteY34" fmla="*/ 2021832 h 3566853"/>
              <a:gd name="connsiteX35" fmla="*/ 1001168 w 2604341"/>
              <a:gd name="connsiteY35" fmla="*/ 1975288 h 3566853"/>
              <a:gd name="connsiteX36" fmla="*/ 1059293 w 2604341"/>
              <a:gd name="connsiteY36" fmla="*/ 1974579 h 3566853"/>
              <a:gd name="connsiteX37" fmla="*/ 1128048 w 2604341"/>
              <a:gd name="connsiteY37" fmla="*/ 1962057 h 3566853"/>
              <a:gd name="connsiteX38" fmla="*/ 1219840 w 2604341"/>
              <a:gd name="connsiteY38" fmla="*/ 1979422 h 3566853"/>
              <a:gd name="connsiteX39" fmla="*/ 1241579 w 2604341"/>
              <a:gd name="connsiteY39" fmla="*/ 1935357 h 3566853"/>
              <a:gd name="connsiteX40" fmla="*/ 1317660 w 2604341"/>
              <a:gd name="connsiteY40" fmla="*/ 2017933 h 3566853"/>
              <a:gd name="connsiteX41" fmla="*/ 1366927 w 2604341"/>
              <a:gd name="connsiteY41" fmla="*/ 1999502 h 3566853"/>
              <a:gd name="connsiteX42" fmla="*/ 1407686 w 2604341"/>
              <a:gd name="connsiteY42" fmla="*/ 1955676 h 3566853"/>
              <a:gd name="connsiteX43" fmla="*/ 2540988 w 2604341"/>
              <a:gd name="connsiteY43" fmla="*/ 1118607 h 3566853"/>
              <a:gd name="connsiteX44" fmla="*/ 2453693 w 2604341"/>
              <a:gd name="connsiteY44" fmla="*/ 1113352 h 3566853"/>
              <a:gd name="connsiteX45" fmla="*/ 2400641 w 2604341"/>
              <a:gd name="connsiteY45" fmla="*/ 1069550 h 3566853"/>
              <a:gd name="connsiteX46" fmla="*/ 2316901 w 2604341"/>
              <a:gd name="connsiteY46" fmla="*/ 1029492 h 3566853"/>
              <a:gd name="connsiteX47" fmla="*/ 2247133 w 2604341"/>
              <a:gd name="connsiteY47" fmla="*/ 1007912 h 3566853"/>
              <a:gd name="connsiteX48" fmla="*/ 2198480 w 2604341"/>
              <a:gd name="connsiteY48" fmla="*/ 981495 h 3566853"/>
              <a:gd name="connsiteX49" fmla="*/ 2107117 w 2604341"/>
              <a:gd name="connsiteY49" fmla="*/ 981182 h 3566853"/>
              <a:gd name="connsiteX50" fmla="*/ 2061411 w 2604341"/>
              <a:gd name="connsiteY50" fmla="*/ 981262 h 3566853"/>
              <a:gd name="connsiteX51" fmla="*/ 2018009 w 2604341"/>
              <a:gd name="connsiteY51" fmla="*/ 965248 h 3566853"/>
              <a:gd name="connsiteX52" fmla="*/ 1955170 w 2604341"/>
              <a:gd name="connsiteY52" fmla="*/ 951240 h 3566853"/>
              <a:gd name="connsiteX53" fmla="*/ 1888463 w 2604341"/>
              <a:gd name="connsiteY53" fmla="*/ 911937 h 3566853"/>
              <a:gd name="connsiteX54" fmla="*/ 1820300 w 2604341"/>
              <a:gd name="connsiteY54" fmla="*/ 902699 h 3566853"/>
              <a:gd name="connsiteX55" fmla="*/ 1776236 w 2604341"/>
              <a:gd name="connsiteY55" fmla="*/ 875239 h 3566853"/>
              <a:gd name="connsiteX56" fmla="*/ 1741960 w 2604341"/>
              <a:gd name="connsiteY56" fmla="*/ 859281 h 3566853"/>
              <a:gd name="connsiteX57" fmla="*/ 1691034 w 2604341"/>
              <a:gd name="connsiteY57" fmla="*/ 916999 h 3566853"/>
              <a:gd name="connsiteX58" fmla="*/ 1693641 w 2604341"/>
              <a:gd name="connsiteY58" fmla="*/ 857534 h 3566853"/>
              <a:gd name="connsiteX59" fmla="*/ 1697509 w 2604341"/>
              <a:gd name="connsiteY59" fmla="*/ 783748 h 3566853"/>
              <a:gd name="connsiteX60" fmla="*/ 1651112 w 2604341"/>
              <a:gd name="connsiteY60" fmla="*/ 681931 h 3566853"/>
              <a:gd name="connsiteX61" fmla="*/ 1645153 w 2604341"/>
              <a:gd name="connsiteY61" fmla="*/ 616688 h 3566853"/>
              <a:gd name="connsiteX62" fmla="*/ 1591991 w 2604341"/>
              <a:gd name="connsiteY62" fmla="*/ 568842 h 3566853"/>
              <a:gd name="connsiteX63" fmla="*/ 1549460 w 2604341"/>
              <a:gd name="connsiteY63" fmla="*/ 502628 h 3566853"/>
              <a:gd name="connsiteX64" fmla="*/ 1475838 w 2604341"/>
              <a:gd name="connsiteY64" fmla="*/ 448015 h 3566853"/>
              <a:gd name="connsiteX65" fmla="*/ 1416553 w 2604341"/>
              <a:gd name="connsiteY65" fmla="*/ 404680 h 3566853"/>
              <a:gd name="connsiteX66" fmla="*/ 1427186 w 2604341"/>
              <a:gd name="connsiteY66" fmla="*/ 377456 h 3566853"/>
              <a:gd name="connsiteX67" fmla="*/ 1443135 w 2604341"/>
              <a:gd name="connsiteY67" fmla="*/ 345558 h 3566853"/>
              <a:gd name="connsiteX68" fmla="*/ 1485665 w 2604341"/>
              <a:gd name="connsiteY68" fmla="*/ 308344 h 3566853"/>
              <a:gd name="connsiteX69" fmla="*/ 1490981 w 2604341"/>
              <a:gd name="connsiteY69" fmla="*/ 265814 h 3566853"/>
              <a:gd name="connsiteX70" fmla="*/ 1490981 w 2604341"/>
              <a:gd name="connsiteY70" fmla="*/ 212651 h 3566853"/>
              <a:gd name="connsiteX71" fmla="*/ 1469716 w 2604341"/>
              <a:gd name="connsiteY71" fmla="*/ 170121 h 3566853"/>
              <a:gd name="connsiteX72" fmla="*/ 1459084 w 2604341"/>
              <a:gd name="connsiteY72" fmla="*/ 132907 h 3566853"/>
              <a:gd name="connsiteX73" fmla="*/ 1475032 w 2604341"/>
              <a:gd name="connsiteY73" fmla="*/ 106326 h 3566853"/>
              <a:gd name="connsiteX74" fmla="*/ 1528195 w 2604341"/>
              <a:gd name="connsiteY74" fmla="*/ 42530 h 3566853"/>
              <a:gd name="connsiteX75" fmla="*/ 1544144 w 2604341"/>
              <a:gd name="connsiteY75" fmla="*/ 0 h 3566853"/>
              <a:gd name="connsiteX0" fmla="*/ 16607 w 2645021"/>
              <a:gd name="connsiteY0" fmla="*/ 3566853 h 3566853"/>
              <a:gd name="connsiteX1" fmla="*/ 3257 w 2645021"/>
              <a:gd name="connsiteY1" fmla="*/ 3456631 h 3566853"/>
              <a:gd name="connsiteX2" fmla="*/ 76384 w 2645021"/>
              <a:gd name="connsiteY2" fmla="*/ 3385631 h 3566853"/>
              <a:gd name="connsiteX3" fmla="*/ 100484 w 2645021"/>
              <a:gd name="connsiteY3" fmla="*/ 3156448 h 3566853"/>
              <a:gd name="connsiteX4" fmla="*/ 225707 w 2645021"/>
              <a:gd name="connsiteY4" fmla="*/ 3051544 h 3566853"/>
              <a:gd name="connsiteX5" fmla="*/ 298360 w 2645021"/>
              <a:gd name="connsiteY5" fmla="*/ 3026733 h 3566853"/>
              <a:gd name="connsiteX6" fmla="*/ 290207 w 2645021"/>
              <a:gd name="connsiteY6" fmla="*/ 2947819 h 3566853"/>
              <a:gd name="connsiteX7" fmla="*/ 314308 w 2645021"/>
              <a:gd name="connsiteY7" fmla="*/ 2894301 h 3566853"/>
              <a:gd name="connsiteX8" fmla="*/ 312656 w 2645021"/>
              <a:gd name="connsiteY8" fmla="*/ 2849526 h 3566853"/>
              <a:gd name="connsiteX9" fmla="*/ 310767 w 2645021"/>
              <a:gd name="connsiteY9" fmla="*/ 2822944 h 3566853"/>
              <a:gd name="connsiteX10" fmla="*/ 332032 w 2645021"/>
              <a:gd name="connsiteY10" fmla="*/ 2785730 h 3566853"/>
              <a:gd name="connsiteX11" fmla="*/ 363930 w 2645021"/>
              <a:gd name="connsiteY11" fmla="*/ 2737884 h 3566853"/>
              <a:gd name="connsiteX12" fmla="*/ 390512 w 2645021"/>
              <a:gd name="connsiteY12" fmla="*/ 2716619 h 3566853"/>
              <a:gd name="connsiteX13" fmla="*/ 417093 w 2645021"/>
              <a:gd name="connsiteY13" fmla="*/ 2737884 h 3566853"/>
              <a:gd name="connsiteX14" fmla="*/ 433042 w 2645021"/>
              <a:gd name="connsiteY14" fmla="*/ 2711302 h 3566853"/>
              <a:gd name="connsiteX15" fmla="*/ 433042 w 2645021"/>
              <a:gd name="connsiteY15" fmla="*/ 2663456 h 3566853"/>
              <a:gd name="connsiteX16" fmla="*/ 438358 w 2645021"/>
              <a:gd name="connsiteY16" fmla="*/ 2620926 h 3566853"/>
              <a:gd name="connsiteX17" fmla="*/ 480888 w 2645021"/>
              <a:gd name="connsiteY17" fmla="*/ 2557130 h 3566853"/>
              <a:gd name="connsiteX18" fmla="*/ 523419 w 2645021"/>
              <a:gd name="connsiteY18" fmla="*/ 2546498 h 3566853"/>
              <a:gd name="connsiteX19" fmla="*/ 592530 w 2645021"/>
              <a:gd name="connsiteY19" fmla="*/ 2530549 h 3566853"/>
              <a:gd name="connsiteX20" fmla="*/ 645693 w 2645021"/>
              <a:gd name="connsiteY20" fmla="*/ 2525233 h 3566853"/>
              <a:gd name="connsiteX21" fmla="*/ 652548 w 2645021"/>
              <a:gd name="connsiteY21" fmla="*/ 2501960 h 3566853"/>
              <a:gd name="connsiteX22" fmla="*/ 636954 w 2645021"/>
              <a:gd name="connsiteY22" fmla="*/ 2474669 h 3566853"/>
              <a:gd name="connsiteX23" fmla="*/ 660699 w 2645021"/>
              <a:gd name="connsiteY23" fmla="*/ 2445133 h 3566853"/>
              <a:gd name="connsiteX24" fmla="*/ 665898 w 2645021"/>
              <a:gd name="connsiteY24" fmla="*/ 2400123 h 3566853"/>
              <a:gd name="connsiteX25" fmla="*/ 707718 w 2645021"/>
              <a:gd name="connsiteY25" fmla="*/ 2373185 h 3566853"/>
              <a:gd name="connsiteX26" fmla="*/ 705237 w 2645021"/>
              <a:gd name="connsiteY26" fmla="*/ 2299232 h 3566853"/>
              <a:gd name="connsiteX27" fmla="*/ 687045 w 2645021"/>
              <a:gd name="connsiteY27" fmla="*/ 2225514 h 3566853"/>
              <a:gd name="connsiteX28" fmla="*/ 650659 w 2645021"/>
              <a:gd name="connsiteY28" fmla="*/ 2143882 h 3566853"/>
              <a:gd name="connsiteX29" fmla="*/ 586633 w 2645021"/>
              <a:gd name="connsiteY29" fmla="*/ 2090245 h 3566853"/>
              <a:gd name="connsiteX30" fmla="*/ 687993 w 2645021"/>
              <a:gd name="connsiteY30" fmla="*/ 2034365 h 3566853"/>
              <a:gd name="connsiteX31" fmla="*/ 778600 w 2645021"/>
              <a:gd name="connsiteY31" fmla="*/ 2004237 h 3566853"/>
              <a:gd name="connsiteX32" fmla="*/ 853378 w 2645021"/>
              <a:gd name="connsiteY32" fmla="*/ 2041683 h 3566853"/>
              <a:gd name="connsiteX33" fmla="*/ 886691 w 2645021"/>
              <a:gd name="connsiteY33" fmla="*/ 1984032 h 3566853"/>
              <a:gd name="connsiteX34" fmla="*/ 956861 w 2645021"/>
              <a:gd name="connsiteY34" fmla="*/ 2021832 h 3566853"/>
              <a:gd name="connsiteX35" fmla="*/ 1001168 w 2645021"/>
              <a:gd name="connsiteY35" fmla="*/ 1975288 h 3566853"/>
              <a:gd name="connsiteX36" fmla="*/ 1059293 w 2645021"/>
              <a:gd name="connsiteY36" fmla="*/ 1974579 h 3566853"/>
              <a:gd name="connsiteX37" fmla="*/ 1128048 w 2645021"/>
              <a:gd name="connsiteY37" fmla="*/ 1962057 h 3566853"/>
              <a:gd name="connsiteX38" fmla="*/ 1219840 w 2645021"/>
              <a:gd name="connsiteY38" fmla="*/ 1979422 h 3566853"/>
              <a:gd name="connsiteX39" fmla="*/ 1241579 w 2645021"/>
              <a:gd name="connsiteY39" fmla="*/ 1935357 h 3566853"/>
              <a:gd name="connsiteX40" fmla="*/ 1317660 w 2645021"/>
              <a:gd name="connsiteY40" fmla="*/ 2017933 h 3566853"/>
              <a:gd name="connsiteX41" fmla="*/ 1366927 w 2645021"/>
              <a:gd name="connsiteY41" fmla="*/ 1999502 h 3566853"/>
              <a:gd name="connsiteX42" fmla="*/ 2558751 w 2645021"/>
              <a:gd name="connsiteY42" fmla="*/ 1196463 h 3566853"/>
              <a:gd name="connsiteX43" fmla="*/ 2540988 w 2645021"/>
              <a:gd name="connsiteY43" fmla="*/ 1118607 h 3566853"/>
              <a:gd name="connsiteX44" fmla="*/ 2453693 w 2645021"/>
              <a:gd name="connsiteY44" fmla="*/ 1113352 h 3566853"/>
              <a:gd name="connsiteX45" fmla="*/ 2400641 w 2645021"/>
              <a:gd name="connsiteY45" fmla="*/ 1069550 h 3566853"/>
              <a:gd name="connsiteX46" fmla="*/ 2316901 w 2645021"/>
              <a:gd name="connsiteY46" fmla="*/ 1029492 h 3566853"/>
              <a:gd name="connsiteX47" fmla="*/ 2247133 w 2645021"/>
              <a:gd name="connsiteY47" fmla="*/ 1007912 h 3566853"/>
              <a:gd name="connsiteX48" fmla="*/ 2198480 w 2645021"/>
              <a:gd name="connsiteY48" fmla="*/ 981495 h 3566853"/>
              <a:gd name="connsiteX49" fmla="*/ 2107117 w 2645021"/>
              <a:gd name="connsiteY49" fmla="*/ 981182 h 3566853"/>
              <a:gd name="connsiteX50" fmla="*/ 2061411 w 2645021"/>
              <a:gd name="connsiteY50" fmla="*/ 981262 h 3566853"/>
              <a:gd name="connsiteX51" fmla="*/ 2018009 w 2645021"/>
              <a:gd name="connsiteY51" fmla="*/ 965248 h 3566853"/>
              <a:gd name="connsiteX52" fmla="*/ 1955170 w 2645021"/>
              <a:gd name="connsiteY52" fmla="*/ 951240 h 3566853"/>
              <a:gd name="connsiteX53" fmla="*/ 1888463 w 2645021"/>
              <a:gd name="connsiteY53" fmla="*/ 911937 h 3566853"/>
              <a:gd name="connsiteX54" fmla="*/ 1820300 w 2645021"/>
              <a:gd name="connsiteY54" fmla="*/ 902699 h 3566853"/>
              <a:gd name="connsiteX55" fmla="*/ 1776236 w 2645021"/>
              <a:gd name="connsiteY55" fmla="*/ 875239 h 3566853"/>
              <a:gd name="connsiteX56" fmla="*/ 1741960 w 2645021"/>
              <a:gd name="connsiteY56" fmla="*/ 859281 h 3566853"/>
              <a:gd name="connsiteX57" fmla="*/ 1691034 w 2645021"/>
              <a:gd name="connsiteY57" fmla="*/ 916999 h 3566853"/>
              <a:gd name="connsiteX58" fmla="*/ 1693641 w 2645021"/>
              <a:gd name="connsiteY58" fmla="*/ 857534 h 3566853"/>
              <a:gd name="connsiteX59" fmla="*/ 1697509 w 2645021"/>
              <a:gd name="connsiteY59" fmla="*/ 783748 h 3566853"/>
              <a:gd name="connsiteX60" fmla="*/ 1651112 w 2645021"/>
              <a:gd name="connsiteY60" fmla="*/ 681931 h 3566853"/>
              <a:gd name="connsiteX61" fmla="*/ 1645153 w 2645021"/>
              <a:gd name="connsiteY61" fmla="*/ 616688 h 3566853"/>
              <a:gd name="connsiteX62" fmla="*/ 1591991 w 2645021"/>
              <a:gd name="connsiteY62" fmla="*/ 568842 h 3566853"/>
              <a:gd name="connsiteX63" fmla="*/ 1549460 w 2645021"/>
              <a:gd name="connsiteY63" fmla="*/ 502628 h 3566853"/>
              <a:gd name="connsiteX64" fmla="*/ 1475838 w 2645021"/>
              <a:gd name="connsiteY64" fmla="*/ 448015 h 3566853"/>
              <a:gd name="connsiteX65" fmla="*/ 1416553 w 2645021"/>
              <a:gd name="connsiteY65" fmla="*/ 404680 h 3566853"/>
              <a:gd name="connsiteX66" fmla="*/ 1427186 w 2645021"/>
              <a:gd name="connsiteY66" fmla="*/ 377456 h 3566853"/>
              <a:gd name="connsiteX67" fmla="*/ 1443135 w 2645021"/>
              <a:gd name="connsiteY67" fmla="*/ 345558 h 3566853"/>
              <a:gd name="connsiteX68" fmla="*/ 1485665 w 2645021"/>
              <a:gd name="connsiteY68" fmla="*/ 308344 h 3566853"/>
              <a:gd name="connsiteX69" fmla="*/ 1490981 w 2645021"/>
              <a:gd name="connsiteY69" fmla="*/ 265814 h 3566853"/>
              <a:gd name="connsiteX70" fmla="*/ 1490981 w 2645021"/>
              <a:gd name="connsiteY70" fmla="*/ 212651 h 3566853"/>
              <a:gd name="connsiteX71" fmla="*/ 1469716 w 2645021"/>
              <a:gd name="connsiteY71" fmla="*/ 170121 h 3566853"/>
              <a:gd name="connsiteX72" fmla="*/ 1459084 w 2645021"/>
              <a:gd name="connsiteY72" fmla="*/ 132907 h 3566853"/>
              <a:gd name="connsiteX73" fmla="*/ 1475032 w 2645021"/>
              <a:gd name="connsiteY73" fmla="*/ 106326 h 3566853"/>
              <a:gd name="connsiteX74" fmla="*/ 1528195 w 2645021"/>
              <a:gd name="connsiteY74" fmla="*/ 42530 h 3566853"/>
              <a:gd name="connsiteX75" fmla="*/ 1544144 w 2645021"/>
              <a:gd name="connsiteY75" fmla="*/ 0 h 3566853"/>
              <a:gd name="connsiteX0" fmla="*/ 16607 w 2679722"/>
              <a:gd name="connsiteY0" fmla="*/ 3566853 h 3566853"/>
              <a:gd name="connsiteX1" fmla="*/ 3257 w 2679722"/>
              <a:gd name="connsiteY1" fmla="*/ 3456631 h 3566853"/>
              <a:gd name="connsiteX2" fmla="*/ 76384 w 2679722"/>
              <a:gd name="connsiteY2" fmla="*/ 3385631 h 3566853"/>
              <a:gd name="connsiteX3" fmla="*/ 100484 w 2679722"/>
              <a:gd name="connsiteY3" fmla="*/ 3156448 h 3566853"/>
              <a:gd name="connsiteX4" fmla="*/ 225707 w 2679722"/>
              <a:gd name="connsiteY4" fmla="*/ 3051544 h 3566853"/>
              <a:gd name="connsiteX5" fmla="*/ 298360 w 2679722"/>
              <a:gd name="connsiteY5" fmla="*/ 3026733 h 3566853"/>
              <a:gd name="connsiteX6" fmla="*/ 290207 w 2679722"/>
              <a:gd name="connsiteY6" fmla="*/ 2947819 h 3566853"/>
              <a:gd name="connsiteX7" fmla="*/ 314308 w 2679722"/>
              <a:gd name="connsiteY7" fmla="*/ 2894301 h 3566853"/>
              <a:gd name="connsiteX8" fmla="*/ 312656 w 2679722"/>
              <a:gd name="connsiteY8" fmla="*/ 2849526 h 3566853"/>
              <a:gd name="connsiteX9" fmla="*/ 310767 w 2679722"/>
              <a:gd name="connsiteY9" fmla="*/ 2822944 h 3566853"/>
              <a:gd name="connsiteX10" fmla="*/ 332032 w 2679722"/>
              <a:gd name="connsiteY10" fmla="*/ 2785730 h 3566853"/>
              <a:gd name="connsiteX11" fmla="*/ 363930 w 2679722"/>
              <a:gd name="connsiteY11" fmla="*/ 2737884 h 3566853"/>
              <a:gd name="connsiteX12" fmla="*/ 390512 w 2679722"/>
              <a:gd name="connsiteY12" fmla="*/ 2716619 h 3566853"/>
              <a:gd name="connsiteX13" fmla="*/ 417093 w 2679722"/>
              <a:gd name="connsiteY13" fmla="*/ 2737884 h 3566853"/>
              <a:gd name="connsiteX14" fmla="*/ 433042 w 2679722"/>
              <a:gd name="connsiteY14" fmla="*/ 2711302 h 3566853"/>
              <a:gd name="connsiteX15" fmla="*/ 433042 w 2679722"/>
              <a:gd name="connsiteY15" fmla="*/ 2663456 h 3566853"/>
              <a:gd name="connsiteX16" fmla="*/ 438358 w 2679722"/>
              <a:gd name="connsiteY16" fmla="*/ 2620926 h 3566853"/>
              <a:gd name="connsiteX17" fmla="*/ 480888 w 2679722"/>
              <a:gd name="connsiteY17" fmla="*/ 2557130 h 3566853"/>
              <a:gd name="connsiteX18" fmla="*/ 523419 w 2679722"/>
              <a:gd name="connsiteY18" fmla="*/ 2546498 h 3566853"/>
              <a:gd name="connsiteX19" fmla="*/ 592530 w 2679722"/>
              <a:gd name="connsiteY19" fmla="*/ 2530549 h 3566853"/>
              <a:gd name="connsiteX20" fmla="*/ 645693 w 2679722"/>
              <a:gd name="connsiteY20" fmla="*/ 2525233 h 3566853"/>
              <a:gd name="connsiteX21" fmla="*/ 652548 w 2679722"/>
              <a:gd name="connsiteY21" fmla="*/ 2501960 h 3566853"/>
              <a:gd name="connsiteX22" fmla="*/ 636954 w 2679722"/>
              <a:gd name="connsiteY22" fmla="*/ 2474669 h 3566853"/>
              <a:gd name="connsiteX23" fmla="*/ 660699 w 2679722"/>
              <a:gd name="connsiteY23" fmla="*/ 2445133 h 3566853"/>
              <a:gd name="connsiteX24" fmla="*/ 665898 w 2679722"/>
              <a:gd name="connsiteY24" fmla="*/ 2400123 h 3566853"/>
              <a:gd name="connsiteX25" fmla="*/ 707718 w 2679722"/>
              <a:gd name="connsiteY25" fmla="*/ 2373185 h 3566853"/>
              <a:gd name="connsiteX26" fmla="*/ 705237 w 2679722"/>
              <a:gd name="connsiteY26" fmla="*/ 2299232 h 3566853"/>
              <a:gd name="connsiteX27" fmla="*/ 687045 w 2679722"/>
              <a:gd name="connsiteY27" fmla="*/ 2225514 h 3566853"/>
              <a:gd name="connsiteX28" fmla="*/ 650659 w 2679722"/>
              <a:gd name="connsiteY28" fmla="*/ 2143882 h 3566853"/>
              <a:gd name="connsiteX29" fmla="*/ 586633 w 2679722"/>
              <a:gd name="connsiteY29" fmla="*/ 2090245 h 3566853"/>
              <a:gd name="connsiteX30" fmla="*/ 687993 w 2679722"/>
              <a:gd name="connsiteY30" fmla="*/ 2034365 h 3566853"/>
              <a:gd name="connsiteX31" fmla="*/ 778600 w 2679722"/>
              <a:gd name="connsiteY31" fmla="*/ 2004237 h 3566853"/>
              <a:gd name="connsiteX32" fmla="*/ 853378 w 2679722"/>
              <a:gd name="connsiteY32" fmla="*/ 2041683 h 3566853"/>
              <a:gd name="connsiteX33" fmla="*/ 886691 w 2679722"/>
              <a:gd name="connsiteY33" fmla="*/ 1984032 h 3566853"/>
              <a:gd name="connsiteX34" fmla="*/ 956861 w 2679722"/>
              <a:gd name="connsiteY34" fmla="*/ 2021832 h 3566853"/>
              <a:gd name="connsiteX35" fmla="*/ 1001168 w 2679722"/>
              <a:gd name="connsiteY35" fmla="*/ 1975288 h 3566853"/>
              <a:gd name="connsiteX36" fmla="*/ 1059293 w 2679722"/>
              <a:gd name="connsiteY36" fmla="*/ 1974579 h 3566853"/>
              <a:gd name="connsiteX37" fmla="*/ 1128048 w 2679722"/>
              <a:gd name="connsiteY37" fmla="*/ 1962057 h 3566853"/>
              <a:gd name="connsiteX38" fmla="*/ 1219840 w 2679722"/>
              <a:gd name="connsiteY38" fmla="*/ 1979422 h 3566853"/>
              <a:gd name="connsiteX39" fmla="*/ 1241579 w 2679722"/>
              <a:gd name="connsiteY39" fmla="*/ 1935357 h 3566853"/>
              <a:gd name="connsiteX40" fmla="*/ 1317660 w 2679722"/>
              <a:gd name="connsiteY40" fmla="*/ 2017933 h 3566853"/>
              <a:gd name="connsiteX41" fmla="*/ 2594525 w 2679722"/>
              <a:gd name="connsiteY41" fmla="*/ 1258658 h 3566853"/>
              <a:gd name="connsiteX42" fmla="*/ 2558751 w 2679722"/>
              <a:gd name="connsiteY42" fmla="*/ 1196463 h 3566853"/>
              <a:gd name="connsiteX43" fmla="*/ 2540988 w 2679722"/>
              <a:gd name="connsiteY43" fmla="*/ 1118607 h 3566853"/>
              <a:gd name="connsiteX44" fmla="*/ 2453693 w 2679722"/>
              <a:gd name="connsiteY44" fmla="*/ 1113352 h 3566853"/>
              <a:gd name="connsiteX45" fmla="*/ 2400641 w 2679722"/>
              <a:gd name="connsiteY45" fmla="*/ 1069550 h 3566853"/>
              <a:gd name="connsiteX46" fmla="*/ 2316901 w 2679722"/>
              <a:gd name="connsiteY46" fmla="*/ 1029492 h 3566853"/>
              <a:gd name="connsiteX47" fmla="*/ 2247133 w 2679722"/>
              <a:gd name="connsiteY47" fmla="*/ 1007912 h 3566853"/>
              <a:gd name="connsiteX48" fmla="*/ 2198480 w 2679722"/>
              <a:gd name="connsiteY48" fmla="*/ 981495 h 3566853"/>
              <a:gd name="connsiteX49" fmla="*/ 2107117 w 2679722"/>
              <a:gd name="connsiteY49" fmla="*/ 981182 h 3566853"/>
              <a:gd name="connsiteX50" fmla="*/ 2061411 w 2679722"/>
              <a:gd name="connsiteY50" fmla="*/ 981262 h 3566853"/>
              <a:gd name="connsiteX51" fmla="*/ 2018009 w 2679722"/>
              <a:gd name="connsiteY51" fmla="*/ 965248 h 3566853"/>
              <a:gd name="connsiteX52" fmla="*/ 1955170 w 2679722"/>
              <a:gd name="connsiteY52" fmla="*/ 951240 h 3566853"/>
              <a:gd name="connsiteX53" fmla="*/ 1888463 w 2679722"/>
              <a:gd name="connsiteY53" fmla="*/ 911937 h 3566853"/>
              <a:gd name="connsiteX54" fmla="*/ 1820300 w 2679722"/>
              <a:gd name="connsiteY54" fmla="*/ 902699 h 3566853"/>
              <a:gd name="connsiteX55" fmla="*/ 1776236 w 2679722"/>
              <a:gd name="connsiteY55" fmla="*/ 875239 h 3566853"/>
              <a:gd name="connsiteX56" fmla="*/ 1741960 w 2679722"/>
              <a:gd name="connsiteY56" fmla="*/ 859281 h 3566853"/>
              <a:gd name="connsiteX57" fmla="*/ 1691034 w 2679722"/>
              <a:gd name="connsiteY57" fmla="*/ 916999 h 3566853"/>
              <a:gd name="connsiteX58" fmla="*/ 1693641 w 2679722"/>
              <a:gd name="connsiteY58" fmla="*/ 857534 h 3566853"/>
              <a:gd name="connsiteX59" fmla="*/ 1697509 w 2679722"/>
              <a:gd name="connsiteY59" fmla="*/ 783748 h 3566853"/>
              <a:gd name="connsiteX60" fmla="*/ 1651112 w 2679722"/>
              <a:gd name="connsiteY60" fmla="*/ 681931 h 3566853"/>
              <a:gd name="connsiteX61" fmla="*/ 1645153 w 2679722"/>
              <a:gd name="connsiteY61" fmla="*/ 616688 h 3566853"/>
              <a:gd name="connsiteX62" fmla="*/ 1591991 w 2679722"/>
              <a:gd name="connsiteY62" fmla="*/ 568842 h 3566853"/>
              <a:gd name="connsiteX63" fmla="*/ 1549460 w 2679722"/>
              <a:gd name="connsiteY63" fmla="*/ 502628 h 3566853"/>
              <a:gd name="connsiteX64" fmla="*/ 1475838 w 2679722"/>
              <a:gd name="connsiteY64" fmla="*/ 448015 h 3566853"/>
              <a:gd name="connsiteX65" fmla="*/ 1416553 w 2679722"/>
              <a:gd name="connsiteY65" fmla="*/ 404680 h 3566853"/>
              <a:gd name="connsiteX66" fmla="*/ 1427186 w 2679722"/>
              <a:gd name="connsiteY66" fmla="*/ 377456 h 3566853"/>
              <a:gd name="connsiteX67" fmla="*/ 1443135 w 2679722"/>
              <a:gd name="connsiteY67" fmla="*/ 345558 h 3566853"/>
              <a:gd name="connsiteX68" fmla="*/ 1485665 w 2679722"/>
              <a:gd name="connsiteY68" fmla="*/ 308344 h 3566853"/>
              <a:gd name="connsiteX69" fmla="*/ 1490981 w 2679722"/>
              <a:gd name="connsiteY69" fmla="*/ 265814 h 3566853"/>
              <a:gd name="connsiteX70" fmla="*/ 1490981 w 2679722"/>
              <a:gd name="connsiteY70" fmla="*/ 212651 h 3566853"/>
              <a:gd name="connsiteX71" fmla="*/ 1469716 w 2679722"/>
              <a:gd name="connsiteY71" fmla="*/ 170121 h 3566853"/>
              <a:gd name="connsiteX72" fmla="*/ 1459084 w 2679722"/>
              <a:gd name="connsiteY72" fmla="*/ 132907 h 3566853"/>
              <a:gd name="connsiteX73" fmla="*/ 1475032 w 2679722"/>
              <a:gd name="connsiteY73" fmla="*/ 106326 h 3566853"/>
              <a:gd name="connsiteX74" fmla="*/ 1528195 w 2679722"/>
              <a:gd name="connsiteY74" fmla="*/ 42530 h 3566853"/>
              <a:gd name="connsiteX75" fmla="*/ 1544144 w 2679722"/>
              <a:gd name="connsiteY75" fmla="*/ 0 h 3566853"/>
              <a:gd name="connsiteX0" fmla="*/ 16607 w 2749907"/>
              <a:gd name="connsiteY0" fmla="*/ 3566853 h 3566853"/>
              <a:gd name="connsiteX1" fmla="*/ 3257 w 2749907"/>
              <a:gd name="connsiteY1" fmla="*/ 3456631 h 3566853"/>
              <a:gd name="connsiteX2" fmla="*/ 76384 w 2749907"/>
              <a:gd name="connsiteY2" fmla="*/ 3385631 h 3566853"/>
              <a:gd name="connsiteX3" fmla="*/ 100484 w 2749907"/>
              <a:gd name="connsiteY3" fmla="*/ 3156448 h 3566853"/>
              <a:gd name="connsiteX4" fmla="*/ 225707 w 2749907"/>
              <a:gd name="connsiteY4" fmla="*/ 3051544 h 3566853"/>
              <a:gd name="connsiteX5" fmla="*/ 298360 w 2749907"/>
              <a:gd name="connsiteY5" fmla="*/ 3026733 h 3566853"/>
              <a:gd name="connsiteX6" fmla="*/ 290207 w 2749907"/>
              <a:gd name="connsiteY6" fmla="*/ 2947819 h 3566853"/>
              <a:gd name="connsiteX7" fmla="*/ 314308 w 2749907"/>
              <a:gd name="connsiteY7" fmla="*/ 2894301 h 3566853"/>
              <a:gd name="connsiteX8" fmla="*/ 312656 w 2749907"/>
              <a:gd name="connsiteY8" fmla="*/ 2849526 h 3566853"/>
              <a:gd name="connsiteX9" fmla="*/ 310767 w 2749907"/>
              <a:gd name="connsiteY9" fmla="*/ 2822944 h 3566853"/>
              <a:gd name="connsiteX10" fmla="*/ 332032 w 2749907"/>
              <a:gd name="connsiteY10" fmla="*/ 2785730 h 3566853"/>
              <a:gd name="connsiteX11" fmla="*/ 363930 w 2749907"/>
              <a:gd name="connsiteY11" fmla="*/ 2737884 h 3566853"/>
              <a:gd name="connsiteX12" fmla="*/ 390512 w 2749907"/>
              <a:gd name="connsiteY12" fmla="*/ 2716619 h 3566853"/>
              <a:gd name="connsiteX13" fmla="*/ 417093 w 2749907"/>
              <a:gd name="connsiteY13" fmla="*/ 2737884 h 3566853"/>
              <a:gd name="connsiteX14" fmla="*/ 433042 w 2749907"/>
              <a:gd name="connsiteY14" fmla="*/ 2711302 h 3566853"/>
              <a:gd name="connsiteX15" fmla="*/ 433042 w 2749907"/>
              <a:gd name="connsiteY15" fmla="*/ 2663456 h 3566853"/>
              <a:gd name="connsiteX16" fmla="*/ 438358 w 2749907"/>
              <a:gd name="connsiteY16" fmla="*/ 2620926 h 3566853"/>
              <a:gd name="connsiteX17" fmla="*/ 480888 w 2749907"/>
              <a:gd name="connsiteY17" fmla="*/ 2557130 h 3566853"/>
              <a:gd name="connsiteX18" fmla="*/ 523419 w 2749907"/>
              <a:gd name="connsiteY18" fmla="*/ 2546498 h 3566853"/>
              <a:gd name="connsiteX19" fmla="*/ 592530 w 2749907"/>
              <a:gd name="connsiteY19" fmla="*/ 2530549 h 3566853"/>
              <a:gd name="connsiteX20" fmla="*/ 645693 w 2749907"/>
              <a:gd name="connsiteY20" fmla="*/ 2525233 h 3566853"/>
              <a:gd name="connsiteX21" fmla="*/ 652548 w 2749907"/>
              <a:gd name="connsiteY21" fmla="*/ 2501960 h 3566853"/>
              <a:gd name="connsiteX22" fmla="*/ 636954 w 2749907"/>
              <a:gd name="connsiteY22" fmla="*/ 2474669 h 3566853"/>
              <a:gd name="connsiteX23" fmla="*/ 660699 w 2749907"/>
              <a:gd name="connsiteY23" fmla="*/ 2445133 h 3566853"/>
              <a:gd name="connsiteX24" fmla="*/ 665898 w 2749907"/>
              <a:gd name="connsiteY24" fmla="*/ 2400123 h 3566853"/>
              <a:gd name="connsiteX25" fmla="*/ 707718 w 2749907"/>
              <a:gd name="connsiteY25" fmla="*/ 2373185 h 3566853"/>
              <a:gd name="connsiteX26" fmla="*/ 705237 w 2749907"/>
              <a:gd name="connsiteY26" fmla="*/ 2299232 h 3566853"/>
              <a:gd name="connsiteX27" fmla="*/ 687045 w 2749907"/>
              <a:gd name="connsiteY27" fmla="*/ 2225514 h 3566853"/>
              <a:gd name="connsiteX28" fmla="*/ 650659 w 2749907"/>
              <a:gd name="connsiteY28" fmla="*/ 2143882 h 3566853"/>
              <a:gd name="connsiteX29" fmla="*/ 586633 w 2749907"/>
              <a:gd name="connsiteY29" fmla="*/ 2090245 h 3566853"/>
              <a:gd name="connsiteX30" fmla="*/ 687993 w 2749907"/>
              <a:gd name="connsiteY30" fmla="*/ 2034365 h 3566853"/>
              <a:gd name="connsiteX31" fmla="*/ 778600 w 2749907"/>
              <a:gd name="connsiteY31" fmla="*/ 2004237 h 3566853"/>
              <a:gd name="connsiteX32" fmla="*/ 853378 w 2749907"/>
              <a:gd name="connsiteY32" fmla="*/ 2041683 h 3566853"/>
              <a:gd name="connsiteX33" fmla="*/ 886691 w 2749907"/>
              <a:gd name="connsiteY33" fmla="*/ 1984032 h 3566853"/>
              <a:gd name="connsiteX34" fmla="*/ 956861 w 2749907"/>
              <a:gd name="connsiteY34" fmla="*/ 2021832 h 3566853"/>
              <a:gd name="connsiteX35" fmla="*/ 1001168 w 2749907"/>
              <a:gd name="connsiteY35" fmla="*/ 1975288 h 3566853"/>
              <a:gd name="connsiteX36" fmla="*/ 1059293 w 2749907"/>
              <a:gd name="connsiteY36" fmla="*/ 1974579 h 3566853"/>
              <a:gd name="connsiteX37" fmla="*/ 1128048 w 2749907"/>
              <a:gd name="connsiteY37" fmla="*/ 1962057 h 3566853"/>
              <a:gd name="connsiteX38" fmla="*/ 1219840 w 2749907"/>
              <a:gd name="connsiteY38" fmla="*/ 1979422 h 3566853"/>
              <a:gd name="connsiteX39" fmla="*/ 1241579 w 2749907"/>
              <a:gd name="connsiteY39" fmla="*/ 1935357 h 3566853"/>
              <a:gd name="connsiteX40" fmla="*/ 2661589 w 2749907"/>
              <a:gd name="connsiteY40" fmla="*/ 1304640 h 3566853"/>
              <a:gd name="connsiteX41" fmla="*/ 2594525 w 2749907"/>
              <a:gd name="connsiteY41" fmla="*/ 1258658 h 3566853"/>
              <a:gd name="connsiteX42" fmla="*/ 2558751 w 2749907"/>
              <a:gd name="connsiteY42" fmla="*/ 1196463 h 3566853"/>
              <a:gd name="connsiteX43" fmla="*/ 2540988 w 2749907"/>
              <a:gd name="connsiteY43" fmla="*/ 1118607 h 3566853"/>
              <a:gd name="connsiteX44" fmla="*/ 2453693 w 2749907"/>
              <a:gd name="connsiteY44" fmla="*/ 1113352 h 3566853"/>
              <a:gd name="connsiteX45" fmla="*/ 2400641 w 2749907"/>
              <a:gd name="connsiteY45" fmla="*/ 1069550 h 3566853"/>
              <a:gd name="connsiteX46" fmla="*/ 2316901 w 2749907"/>
              <a:gd name="connsiteY46" fmla="*/ 1029492 h 3566853"/>
              <a:gd name="connsiteX47" fmla="*/ 2247133 w 2749907"/>
              <a:gd name="connsiteY47" fmla="*/ 1007912 h 3566853"/>
              <a:gd name="connsiteX48" fmla="*/ 2198480 w 2749907"/>
              <a:gd name="connsiteY48" fmla="*/ 981495 h 3566853"/>
              <a:gd name="connsiteX49" fmla="*/ 2107117 w 2749907"/>
              <a:gd name="connsiteY49" fmla="*/ 981182 h 3566853"/>
              <a:gd name="connsiteX50" fmla="*/ 2061411 w 2749907"/>
              <a:gd name="connsiteY50" fmla="*/ 981262 h 3566853"/>
              <a:gd name="connsiteX51" fmla="*/ 2018009 w 2749907"/>
              <a:gd name="connsiteY51" fmla="*/ 965248 h 3566853"/>
              <a:gd name="connsiteX52" fmla="*/ 1955170 w 2749907"/>
              <a:gd name="connsiteY52" fmla="*/ 951240 h 3566853"/>
              <a:gd name="connsiteX53" fmla="*/ 1888463 w 2749907"/>
              <a:gd name="connsiteY53" fmla="*/ 911937 h 3566853"/>
              <a:gd name="connsiteX54" fmla="*/ 1820300 w 2749907"/>
              <a:gd name="connsiteY54" fmla="*/ 902699 h 3566853"/>
              <a:gd name="connsiteX55" fmla="*/ 1776236 w 2749907"/>
              <a:gd name="connsiteY55" fmla="*/ 875239 h 3566853"/>
              <a:gd name="connsiteX56" fmla="*/ 1741960 w 2749907"/>
              <a:gd name="connsiteY56" fmla="*/ 859281 h 3566853"/>
              <a:gd name="connsiteX57" fmla="*/ 1691034 w 2749907"/>
              <a:gd name="connsiteY57" fmla="*/ 916999 h 3566853"/>
              <a:gd name="connsiteX58" fmla="*/ 1693641 w 2749907"/>
              <a:gd name="connsiteY58" fmla="*/ 857534 h 3566853"/>
              <a:gd name="connsiteX59" fmla="*/ 1697509 w 2749907"/>
              <a:gd name="connsiteY59" fmla="*/ 783748 h 3566853"/>
              <a:gd name="connsiteX60" fmla="*/ 1651112 w 2749907"/>
              <a:gd name="connsiteY60" fmla="*/ 681931 h 3566853"/>
              <a:gd name="connsiteX61" fmla="*/ 1645153 w 2749907"/>
              <a:gd name="connsiteY61" fmla="*/ 616688 h 3566853"/>
              <a:gd name="connsiteX62" fmla="*/ 1591991 w 2749907"/>
              <a:gd name="connsiteY62" fmla="*/ 568842 h 3566853"/>
              <a:gd name="connsiteX63" fmla="*/ 1549460 w 2749907"/>
              <a:gd name="connsiteY63" fmla="*/ 502628 h 3566853"/>
              <a:gd name="connsiteX64" fmla="*/ 1475838 w 2749907"/>
              <a:gd name="connsiteY64" fmla="*/ 448015 h 3566853"/>
              <a:gd name="connsiteX65" fmla="*/ 1416553 w 2749907"/>
              <a:gd name="connsiteY65" fmla="*/ 404680 h 3566853"/>
              <a:gd name="connsiteX66" fmla="*/ 1427186 w 2749907"/>
              <a:gd name="connsiteY66" fmla="*/ 377456 h 3566853"/>
              <a:gd name="connsiteX67" fmla="*/ 1443135 w 2749907"/>
              <a:gd name="connsiteY67" fmla="*/ 345558 h 3566853"/>
              <a:gd name="connsiteX68" fmla="*/ 1485665 w 2749907"/>
              <a:gd name="connsiteY68" fmla="*/ 308344 h 3566853"/>
              <a:gd name="connsiteX69" fmla="*/ 1490981 w 2749907"/>
              <a:gd name="connsiteY69" fmla="*/ 265814 h 3566853"/>
              <a:gd name="connsiteX70" fmla="*/ 1490981 w 2749907"/>
              <a:gd name="connsiteY70" fmla="*/ 212651 h 3566853"/>
              <a:gd name="connsiteX71" fmla="*/ 1469716 w 2749907"/>
              <a:gd name="connsiteY71" fmla="*/ 170121 h 3566853"/>
              <a:gd name="connsiteX72" fmla="*/ 1459084 w 2749907"/>
              <a:gd name="connsiteY72" fmla="*/ 132907 h 3566853"/>
              <a:gd name="connsiteX73" fmla="*/ 1475032 w 2749907"/>
              <a:gd name="connsiteY73" fmla="*/ 106326 h 3566853"/>
              <a:gd name="connsiteX74" fmla="*/ 1528195 w 2749907"/>
              <a:gd name="connsiteY74" fmla="*/ 42530 h 3566853"/>
              <a:gd name="connsiteX75" fmla="*/ 1544144 w 2749907"/>
              <a:gd name="connsiteY75" fmla="*/ 0 h 3566853"/>
              <a:gd name="connsiteX0" fmla="*/ 16607 w 2863455"/>
              <a:gd name="connsiteY0" fmla="*/ 3566853 h 3566853"/>
              <a:gd name="connsiteX1" fmla="*/ 3257 w 2863455"/>
              <a:gd name="connsiteY1" fmla="*/ 3456631 h 3566853"/>
              <a:gd name="connsiteX2" fmla="*/ 76384 w 2863455"/>
              <a:gd name="connsiteY2" fmla="*/ 3385631 h 3566853"/>
              <a:gd name="connsiteX3" fmla="*/ 100484 w 2863455"/>
              <a:gd name="connsiteY3" fmla="*/ 3156448 h 3566853"/>
              <a:gd name="connsiteX4" fmla="*/ 225707 w 2863455"/>
              <a:gd name="connsiteY4" fmla="*/ 3051544 h 3566853"/>
              <a:gd name="connsiteX5" fmla="*/ 298360 w 2863455"/>
              <a:gd name="connsiteY5" fmla="*/ 3026733 h 3566853"/>
              <a:gd name="connsiteX6" fmla="*/ 290207 w 2863455"/>
              <a:gd name="connsiteY6" fmla="*/ 2947819 h 3566853"/>
              <a:gd name="connsiteX7" fmla="*/ 314308 w 2863455"/>
              <a:gd name="connsiteY7" fmla="*/ 2894301 h 3566853"/>
              <a:gd name="connsiteX8" fmla="*/ 312656 w 2863455"/>
              <a:gd name="connsiteY8" fmla="*/ 2849526 h 3566853"/>
              <a:gd name="connsiteX9" fmla="*/ 310767 w 2863455"/>
              <a:gd name="connsiteY9" fmla="*/ 2822944 h 3566853"/>
              <a:gd name="connsiteX10" fmla="*/ 332032 w 2863455"/>
              <a:gd name="connsiteY10" fmla="*/ 2785730 h 3566853"/>
              <a:gd name="connsiteX11" fmla="*/ 363930 w 2863455"/>
              <a:gd name="connsiteY11" fmla="*/ 2737884 h 3566853"/>
              <a:gd name="connsiteX12" fmla="*/ 390512 w 2863455"/>
              <a:gd name="connsiteY12" fmla="*/ 2716619 h 3566853"/>
              <a:gd name="connsiteX13" fmla="*/ 417093 w 2863455"/>
              <a:gd name="connsiteY13" fmla="*/ 2737884 h 3566853"/>
              <a:gd name="connsiteX14" fmla="*/ 433042 w 2863455"/>
              <a:gd name="connsiteY14" fmla="*/ 2711302 h 3566853"/>
              <a:gd name="connsiteX15" fmla="*/ 433042 w 2863455"/>
              <a:gd name="connsiteY15" fmla="*/ 2663456 h 3566853"/>
              <a:gd name="connsiteX16" fmla="*/ 438358 w 2863455"/>
              <a:gd name="connsiteY16" fmla="*/ 2620926 h 3566853"/>
              <a:gd name="connsiteX17" fmla="*/ 480888 w 2863455"/>
              <a:gd name="connsiteY17" fmla="*/ 2557130 h 3566853"/>
              <a:gd name="connsiteX18" fmla="*/ 523419 w 2863455"/>
              <a:gd name="connsiteY18" fmla="*/ 2546498 h 3566853"/>
              <a:gd name="connsiteX19" fmla="*/ 592530 w 2863455"/>
              <a:gd name="connsiteY19" fmla="*/ 2530549 h 3566853"/>
              <a:gd name="connsiteX20" fmla="*/ 645693 w 2863455"/>
              <a:gd name="connsiteY20" fmla="*/ 2525233 h 3566853"/>
              <a:gd name="connsiteX21" fmla="*/ 652548 w 2863455"/>
              <a:gd name="connsiteY21" fmla="*/ 2501960 h 3566853"/>
              <a:gd name="connsiteX22" fmla="*/ 636954 w 2863455"/>
              <a:gd name="connsiteY22" fmla="*/ 2474669 h 3566853"/>
              <a:gd name="connsiteX23" fmla="*/ 660699 w 2863455"/>
              <a:gd name="connsiteY23" fmla="*/ 2445133 h 3566853"/>
              <a:gd name="connsiteX24" fmla="*/ 665898 w 2863455"/>
              <a:gd name="connsiteY24" fmla="*/ 2400123 h 3566853"/>
              <a:gd name="connsiteX25" fmla="*/ 707718 w 2863455"/>
              <a:gd name="connsiteY25" fmla="*/ 2373185 h 3566853"/>
              <a:gd name="connsiteX26" fmla="*/ 705237 w 2863455"/>
              <a:gd name="connsiteY26" fmla="*/ 2299232 h 3566853"/>
              <a:gd name="connsiteX27" fmla="*/ 687045 w 2863455"/>
              <a:gd name="connsiteY27" fmla="*/ 2225514 h 3566853"/>
              <a:gd name="connsiteX28" fmla="*/ 650659 w 2863455"/>
              <a:gd name="connsiteY28" fmla="*/ 2143882 h 3566853"/>
              <a:gd name="connsiteX29" fmla="*/ 586633 w 2863455"/>
              <a:gd name="connsiteY29" fmla="*/ 2090245 h 3566853"/>
              <a:gd name="connsiteX30" fmla="*/ 687993 w 2863455"/>
              <a:gd name="connsiteY30" fmla="*/ 2034365 h 3566853"/>
              <a:gd name="connsiteX31" fmla="*/ 778600 w 2863455"/>
              <a:gd name="connsiteY31" fmla="*/ 2004237 h 3566853"/>
              <a:gd name="connsiteX32" fmla="*/ 853378 w 2863455"/>
              <a:gd name="connsiteY32" fmla="*/ 2041683 h 3566853"/>
              <a:gd name="connsiteX33" fmla="*/ 886691 w 2863455"/>
              <a:gd name="connsiteY33" fmla="*/ 1984032 h 3566853"/>
              <a:gd name="connsiteX34" fmla="*/ 956861 w 2863455"/>
              <a:gd name="connsiteY34" fmla="*/ 2021832 h 3566853"/>
              <a:gd name="connsiteX35" fmla="*/ 1001168 w 2863455"/>
              <a:gd name="connsiteY35" fmla="*/ 1975288 h 3566853"/>
              <a:gd name="connsiteX36" fmla="*/ 1059293 w 2863455"/>
              <a:gd name="connsiteY36" fmla="*/ 1974579 h 3566853"/>
              <a:gd name="connsiteX37" fmla="*/ 1128048 w 2863455"/>
              <a:gd name="connsiteY37" fmla="*/ 1962057 h 3566853"/>
              <a:gd name="connsiteX38" fmla="*/ 1219840 w 2863455"/>
              <a:gd name="connsiteY38" fmla="*/ 1979422 h 3566853"/>
              <a:gd name="connsiteX39" fmla="*/ 2775310 w 2863455"/>
              <a:gd name="connsiteY39" fmla="*/ 1286352 h 3566853"/>
              <a:gd name="connsiteX40" fmla="*/ 2661589 w 2863455"/>
              <a:gd name="connsiteY40" fmla="*/ 1304640 h 3566853"/>
              <a:gd name="connsiteX41" fmla="*/ 2594525 w 2863455"/>
              <a:gd name="connsiteY41" fmla="*/ 1258658 h 3566853"/>
              <a:gd name="connsiteX42" fmla="*/ 2558751 w 2863455"/>
              <a:gd name="connsiteY42" fmla="*/ 1196463 h 3566853"/>
              <a:gd name="connsiteX43" fmla="*/ 2540988 w 2863455"/>
              <a:gd name="connsiteY43" fmla="*/ 1118607 h 3566853"/>
              <a:gd name="connsiteX44" fmla="*/ 2453693 w 2863455"/>
              <a:gd name="connsiteY44" fmla="*/ 1113352 h 3566853"/>
              <a:gd name="connsiteX45" fmla="*/ 2400641 w 2863455"/>
              <a:gd name="connsiteY45" fmla="*/ 1069550 h 3566853"/>
              <a:gd name="connsiteX46" fmla="*/ 2316901 w 2863455"/>
              <a:gd name="connsiteY46" fmla="*/ 1029492 h 3566853"/>
              <a:gd name="connsiteX47" fmla="*/ 2247133 w 2863455"/>
              <a:gd name="connsiteY47" fmla="*/ 1007912 h 3566853"/>
              <a:gd name="connsiteX48" fmla="*/ 2198480 w 2863455"/>
              <a:gd name="connsiteY48" fmla="*/ 981495 h 3566853"/>
              <a:gd name="connsiteX49" fmla="*/ 2107117 w 2863455"/>
              <a:gd name="connsiteY49" fmla="*/ 981182 h 3566853"/>
              <a:gd name="connsiteX50" fmla="*/ 2061411 w 2863455"/>
              <a:gd name="connsiteY50" fmla="*/ 981262 h 3566853"/>
              <a:gd name="connsiteX51" fmla="*/ 2018009 w 2863455"/>
              <a:gd name="connsiteY51" fmla="*/ 965248 h 3566853"/>
              <a:gd name="connsiteX52" fmla="*/ 1955170 w 2863455"/>
              <a:gd name="connsiteY52" fmla="*/ 951240 h 3566853"/>
              <a:gd name="connsiteX53" fmla="*/ 1888463 w 2863455"/>
              <a:gd name="connsiteY53" fmla="*/ 911937 h 3566853"/>
              <a:gd name="connsiteX54" fmla="*/ 1820300 w 2863455"/>
              <a:gd name="connsiteY54" fmla="*/ 902699 h 3566853"/>
              <a:gd name="connsiteX55" fmla="*/ 1776236 w 2863455"/>
              <a:gd name="connsiteY55" fmla="*/ 875239 h 3566853"/>
              <a:gd name="connsiteX56" fmla="*/ 1741960 w 2863455"/>
              <a:gd name="connsiteY56" fmla="*/ 859281 h 3566853"/>
              <a:gd name="connsiteX57" fmla="*/ 1691034 w 2863455"/>
              <a:gd name="connsiteY57" fmla="*/ 916999 h 3566853"/>
              <a:gd name="connsiteX58" fmla="*/ 1693641 w 2863455"/>
              <a:gd name="connsiteY58" fmla="*/ 857534 h 3566853"/>
              <a:gd name="connsiteX59" fmla="*/ 1697509 w 2863455"/>
              <a:gd name="connsiteY59" fmla="*/ 783748 h 3566853"/>
              <a:gd name="connsiteX60" fmla="*/ 1651112 w 2863455"/>
              <a:gd name="connsiteY60" fmla="*/ 681931 h 3566853"/>
              <a:gd name="connsiteX61" fmla="*/ 1645153 w 2863455"/>
              <a:gd name="connsiteY61" fmla="*/ 616688 h 3566853"/>
              <a:gd name="connsiteX62" fmla="*/ 1591991 w 2863455"/>
              <a:gd name="connsiteY62" fmla="*/ 568842 h 3566853"/>
              <a:gd name="connsiteX63" fmla="*/ 1549460 w 2863455"/>
              <a:gd name="connsiteY63" fmla="*/ 502628 h 3566853"/>
              <a:gd name="connsiteX64" fmla="*/ 1475838 w 2863455"/>
              <a:gd name="connsiteY64" fmla="*/ 448015 h 3566853"/>
              <a:gd name="connsiteX65" fmla="*/ 1416553 w 2863455"/>
              <a:gd name="connsiteY65" fmla="*/ 404680 h 3566853"/>
              <a:gd name="connsiteX66" fmla="*/ 1427186 w 2863455"/>
              <a:gd name="connsiteY66" fmla="*/ 377456 h 3566853"/>
              <a:gd name="connsiteX67" fmla="*/ 1443135 w 2863455"/>
              <a:gd name="connsiteY67" fmla="*/ 345558 h 3566853"/>
              <a:gd name="connsiteX68" fmla="*/ 1485665 w 2863455"/>
              <a:gd name="connsiteY68" fmla="*/ 308344 h 3566853"/>
              <a:gd name="connsiteX69" fmla="*/ 1490981 w 2863455"/>
              <a:gd name="connsiteY69" fmla="*/ 265814 h 3566853"/>
              <a:gd name="connsiteX70" fmla="*/ 1490981 w 2863455"/>
              <a:gd name="connsiteY70" fmla="*/ 212651 h 3566853"/>
              <a:gd name="connsiteX71" fmla="*/ 1469716 w 2863455"/>
              <a:gd name="connsiteY71" fmla="*/ 170121 h 3566853"/>
              <a:gd name="connsiteX72" fmla="*/ 1459084 w 2863455"/>
              <a:gd name="connsiteY72" fmla="*/ 132907 h 3566853"/>
              <a:gd name="connsiteX73" fmla="*/ 1475032 w 2863455"/>
              <a:gd name="connsiteY73" fmla="*/ 106326 h 3566853"/>
              <a:gd name="connsiteX74" fmla="*/ 1528195 w 2863455"/>
              <a:gd name="connsiteY74" fmla="*/ 42530 h 3566853"/>
              <a:gd name="connsiteX75" fmla="*/ 1544144 w 2863455"/>
              <a:gd name="connsiteY75" fmla="*/ 0 h 3566853"/>
              <a:gd name="connsiteX0" fmla="*/ 16607 w 2972216"/>
              <a:gd name="connsiteY0" fmla="*/ 3566853 h 3566853"/>
              <a:gd name="connsiteX1" fmla="*/ 3257 w 2972216"/>
              <a:gd name="connsiteY1" fmla="*/ 3456631 h 3566853"/>
              <a:gd name="connsiteX2" fmla="*/ 76384 w 2972216"/>
              <a:gd name="connsiteY2" fmla="*/ 3385631 h 3566853"/>
              <a:gd name="connsiteX3" fmla="*/ 100484 w 2972216"/>
              <a:gd name="connsiteY3" fmla="*/ 3156448 h 3566853"/>
              <a:gd name="connsiteX4" fmla="*/ 225707 w 2972216"/>
              <a:gd name="connsiteY4" fmla="*/ 3051544 h 3566853"/>
              <a:gd name="connsiteX5" fmla="*/ 298360 w 2972216"/>
              <a:gd name="connsiteY5" fmla="*/ 3026733 h 3566853"/>
              <a:gd name="connsiteX6" fmla="*/ 290207 w 2972216"/>
              <a:gd name="connsiteY6" fmla="*/ 2947819 h 3566853"/>
              <a:gd name="connsiteX7" fmla="*/ 314308 w 2972216"/>
              <a:gd name="connsiteY7" fmla="*/ 2894301 h 3566853"/>
              <a:gd name="connsiteX8" fmla="*/ 312656 w 2972216"/>
              <a:gd name="connsiteY8" fmla="*/ 2849526 h 3566853"/>
              <a:gd name="connsiteX9" fmla="*/ 310767 w 2972216"/>
              <a:gd name="connsiteY9" fmla="*/ 2822944 h 3566853"/>
              <a:gd name="connsiteX10" fmla="*/ 332032 w 2972216"/>
              <a:gd name="connsiteY10" fmla="*/ 2785730 h 3566853"/>
              <a:gd name="connsiteX11" fmla="*/ 363930 w 2972216"/>
              <a:gd name="connsiteY11" fmla="*/ 2737884 h 3566853"/>
              <a:gd name="connsiteX12" fmla="*/ 390512 w 2972216"/>
              <a:gd name="connsiteY12" fmla="*/ 2716619 h 3566853"/>
              <a:gd name="connsiteX13" fmla="*/ 417093 w 2972216"/>
              <a:gd name="connsiteY13" fmla="*/ 2737884 h 3566853"/>
              <a:gd name="connsiteX14" fmla="*/ 433042 w 2972216"/>
              <a:gd name="connsiteY14" fmla="*/ 2711302 h 3566853"/>
              <a:gd name="connsiteX15" fmla="*/ 433042 w 2972216"/>
              <a:gd name="connsiteY15" fmla="*/ 2663456 h 3566853"/>
              <a:gd name="connsiteX16" fmla="*/ 438358 w 2972216"/>
              <a:gd name="connsiteY16" fmla="*/ 2620926 h 3566853"/>
              <a:gd name="connsiteX17" fmla="*/ 480888 w 2972216"/>
              <a:gd name="connsiteY17" fmla="*/ 2557130 h 3566853"/>
              <a:gd name="connsiteX18" fmla="*/ 523419 w 2972216"/>
              <a:gd name="connsiteY18" fmla="*/ 2546498 h 3566853"/>
              <a:gd name="connsiteX19" fmla="*/ 592530 w 2972216"/>
              <a:gd name="connsiteY19" fmla="*/ 2530549 h 3566853"/>
              <a:gd name="connsiteX20" fmla="*/ 645693 w 2972216"/>
              <a:gd name="connsiteY20" fmla="*/ 2525233 h 3566853"/>
              <a:gd name="connsiteX21" fmla="*/ 652548 w 2972216"/>
              <a:gd name="connsiteY21" fmla="*/ 2501960 h 3566853"/>
              <a:gd name="connsiteX22" fmla="*/ 636954 w 2972216"/>
              <a:gd name="connsiteY22" fmla="*/ 2474669 h 3566853"/>
              <a:gd name="connsiteX23" fmla="*/ 660699 w 2972216"/>
              <a:gd name="connsiteY23" fmla="*/ 2445133 h 3566853"/>
              <a:gd name="connsiteX24" fmla="*/ 665898 w 2972216"/>
              <a:gd name="connsiteY24" fmla="*/ 2400123 h 3566853"/>
              <a:gd name="connsiteX25" fmla="*/ 707718 w 2972216"/>
              <a:gd name="connsiteY25" fmla="*/ 2373185 h 3566853"/>
              <a:gd name="connsiteX26" fmla="*/ 705237 w 2972216"/>
              <a:gd name="connsiteY26" fmla="*/ 2299232 h 3566853"/>
              <a:gd name="connsiteX27" fmla="*/ 687045 w 2972216"/>
              <a:gd name="connsiteY27" fmla="*/ 2225514 h 3566853"/>
              <a:gd name="connsiteX28" fmla="*/ 650659 w 2972216"/>
              <a:gd name="connsiteY28" fmla="*/ 2143882 h 3566853"/>
              <a:gd name="connsiteX29" fmla="*/ 586633 w 2972216"/>
              <a:gd name="connsiteY29" fmla="*/ 2090245 h 3566853"/>
              <a:gd name="connsiteX30" fmla="*/ 687993 w 2972216"/>
              <a:gd name="connsiteY30" fmla="*/ 2034365 h 3566853"/>
              <a:gd name="connsiteX31" fmla="*/ 778600 w 2972216"/>
              <a:gd name="connsiteY31" fmla="*/ 2004237 h 3566853"/>
              <a:gd name="connsiteX32" fmla="*/ 853378 w 2972216"/>
              <a:gd name="connsiteY32" fmla="*/ 2041683 h 3566853"/>
              <a:gd name="connsiteX33" fmla="*/ 886691 w 2972216"/>
              <a:gd name="connsiteY33" fmla="*/ 1984032 h 3566853"/>
              <a:gd name="connsiteX34" fmla="*/ 956861 w 2972216"/>
              <a:gd name="connsiteY34" fmla="*/ 2021832 h 3566853"/>
              <a:gd name="connsiteX35" fmla="*/ 1001168 w 2972216"/>
              <a:gd name="connsiteY35" fmla="*/ 1975288 h 3566853"/>
              <a:gd name="connsiteX36" fmla="*/ 1059293 w 2972216"/>
              <a:gd name="connsiteY36" fmla="*/ 1974579 h 3566853"/>
              <a:gd name="connsiteX37" fmla="*/ 1128048 w 2972216"/>
              <a:gd name="connsiteY37" fmla="*/ 1962057 h 3566853"/>
              <a:gd name="connsiteX38" fmla="*/ 2863780 w 2972216"/>
              <a:gd name="connsiteY38" fmla="*/ 1333479 h 3566853"/>
              <a:gd name="connsiteX39" fmla="*/ 2775310 w 2972216"/>
              <a:gd name="connsiteY39" fmla="*/ 1286352 h 3566853"/>
              <a:gd name="connsiteX40" fmla="*/ 2661589 w 2972216"/>
              <a:gd name="connsiteY40" fmla="*/ 1304640 h 3566853"/>
              <a:gd name="connsiteX41" fmla="*/ 2594525 w 2972216"/>
              <a:gd name="connsiteY41" fmla="*/ 1258658 h 3566853"/>
              <a:gd name="connsiteX42" fmla="*/ 2558751 w 2972216"/>
              <a:gd name="connsiteY42" fmla="*/ 1196463 h 3566853"/>
              <a:gd name="connsiteX43" fmla="*/ 2540988 w 2972216"/>
              <a:gd name="connsiteY43" fmla="*/ 1118607 h 3566853"/>
              <a:gd name="connsiteX44" fmla="*/ 2453693 w 2972216"/>
              <a:gd name="connsiteY44" fmla="*/ 1113352 h 3566853"/>
              <a:gd name="connsiteX45" fmla="*/ 2400641 w 2972216"/>
              <a:gd name="connsiteY45" fmla="*/ 1069550 h 3566853"/>
              <a:gd name="connsiteX46" fmla="*/ 2316901 w 2972216"/>
              <a:gd name="connsiteY46" fmla="*/ 1029492 h 3566853"/>
              <a:gd name="connsiteX47" fmla="*/ 2247133 w 2972216"/>
              <a:gd name="connsiteY47" fmla="*/ 1007912 h 3566853"/>
              <a:gd name="connsiteX48" fmla="*/ 2198480 w 2972216"/>
              <a:gd name="connsiteY48" fmla="*/ 981495 h 3566853"/>
              <a:gd name="connsiteX49" fmla="*/ 2107117 w 2972216"/>
              <a:gd name="connsiteY49" fmla="*/ 981182 h 3566853"/>
              <a:gd name="connsiteX50" fmla="*/ 2061411 w 2972216"/>
              <a:gd name="connsiteY50" fmla="*/ 981262 h 3566853"/>
              <a:gd name="connsiteX51" fmla="*/ 2018009 w 2972216"/>
              <a:gd name="connsiteY51" fmla="*/ 965248 h 3566853"/>
              <a:gd name="connsiteX52" fmla="*/ 1955170 w 2972216"/>
              <a:gd name="connsiteY52" fmla="*/ 951240 h 3566853"/>
              <a:gd name="connsiteX53" fmla="*/ 1888463 w 2972216"/>
              <a:gd name="connsiteY53" fmla="*/ 911937 h 3566853"/>
              <a:gd name="connsiteX54" fmla="*/ 1820300 w 2972216"/>
              <a:gd name="connsiteY54" fmla="*/ 902699 h 3566853"/>
              <a:gd name="connsiteX55" fmla="*/ 1776236 w 2972216"/>
              <a:gd name="connsiteY55" fmla="*/ 875239 h 3566853"/>
              <a:gd name="connsiteX56" fmla="*/ 1741960 w 2972216"/>
              <a:gd name="connsiteY56" fmla="*/ 859281 h 3566853"/>
              <a:gd name="connsiteX57" fmla="*/ 1691034 w 2972216"/>
              <a:gd name="connsiteY57" fmla="*/ 916999 h 3566853"/>
              <a:gd name="connsiteX58" fmla="*/ 1693641 w 2972216"/>
              <a:gd name="connsiteY58" fmla="*/ 857534 h 3566853"/>
              <a:gd name="connsiteX59" fmla="*/ 1697509 w 2972216"/>
              <a:gd name="connsiteY59" fmla="*/ 783748 h 3566853"/>
              <a:gd name="connsiteX60" fmla="*/ 1651112 w 2972216"/>
              <a:gd name="connsiteY60" fmla="*/ 681931 h 3566853"/>
              <a:gd name="connsiteX61" fmla="*/ 1645153 w 2972216"/>
              <a:gd name="connsiteY61" fmla="*/ 616688 h 3566853"/>
              <a:gd name="connsiteX62" fmla="*/ 1591991 w 2972216"/>
              <a:gd name="connsiteY62" fmla="*/ 568842 h 3566853"/>
              <a:gd name="connsiteX63" fmla="*/ 1549460 w 2972216"/>
              <a:gd name="connsiteY63" fmla="*/ 502628 h 3566853"/>
              <a:gd name="connsiteX64" fmla="*/ 1475838 w 2972216"/>
              <a:gd name="connsiteY64" fmla="*/ 448015 h 3566853"/>
              <a:gd name="connsiteX65" fmla="*/ 1416553 w 2972216"/>
              <a:gd name="connsiteY65" fmla="*/ 404680 h 3566853"/>
              <a:gd name="connsiteX66" fmla="*/ 1427186 w 2972216"/>
              <a:gd name="connsiteY66" fmla="*/ 377456 h 3566853"/>
              <a:gd name="connsiteX67" fmla="*/ 1443135 w 2972216"/>
              <a:gd name="connsiteY67" fmla="*/ 345558 h 3566853"/>
              <a:gd name="connsiteX68" fmla="*/ 1485665 w 2972216"/>
              <a:gd name="connsiteY68" fmla="*/ 308344 h 3566853"/>
              <a:gd name="connsiteX69" fmla="*/ 1490981 w 2972216"/>
              <a:gd name="connsiteY69" fmla="*/ 265814 h 3566853"/>
              <a:gd name="connsiteX70" fmla="*/ 1490981 w 2972216"/>
              <a:gd name="connsiteY70" fmla="*/ 212651 h 3566853"/>
              <a:gd name="connsiteX71" fmla="*/ 1469716 w 2972216"/>
              <a:gd name="connsiteY71" fmla="*/ 170121 h 3566853"/>
              <a:gd name="connsiteX72" fmla="*/ 1459084 w 2972216"/>
              <a:gd name="connsiteY72" fmla="*/ 132907 h 3566853"/>
              <a:gd name="connsiteX73" fmla="*/ 1475032 w 2972216"/>
              <a:gd name="connsiteY73" fmla="*/ 106326 h 3566853"/>
              <a:gd name="connsiteX74" fmla="*/ 1528195 w 2972216"/>
              <a:gd name="connsiteY74" fmla="*/ 42530 h 3566853"/>
              <a:gd name="connsiteX75" fmla="*/ 1544144 w 2972216"/>
              <a:gd name="connsiteY75" fmla="*/ 0 h 3566853"/>
              <a:gd name="connsiteX0" fmla="*/ 16607 w 2970975"/>
              <a:gd name="connsiteY0" fmla="*/ 3566853 h 3566853"/>
              <a:gd name="connsiteX1" fmla="*/ 3257 w 2970975"/>
              <a:gd name="connsiteY1" fmla="*/ 3456631 h 3566853"/>
              <a:gd name="connsiteX2" fmla="*/ 76384 w 2970975"/>
              <a:gd name="connsiteY2" fmla="*/ 3385631 h 3566853"/>
              <a:gd name="connsiteX3" fmla="*/ 100484 w 2970975"/>
              <a:gd name="connsiteY3" fmla="*/ 3156448 h 3566853"/>
              <a:gd name="connsiteX4" fmla="*/ 225707 w 2970975"/>
              <a:gd name="connsiteY4" fmla="*/ 3051544 h 3566853"/>
              <a:gd name="connsiteX5" fmla="*/ 298360 w 2970975"/>
              <a:gd name="connsiteY5" fmla="*/ 3026733 h 3566853"/>
              <a:gd name="connsiteX6" fmla="*/ 290207 w 2970975"/>
              <a:gd name="connsiteY6" fmla="*/ 2947819 h 3566853"/>
              <a:gd name="connsiteX7" fmla="*/ 314308 w 2970975"/>
              <a:gd name="connsiteY7" fmla="*/ 2894301 h 3566853"/>
              <a:gd name="connsiteX8" fmla="*/ 312656 w 2970975"/>
              <a:gd name="connsiteY8" fmla="*/ 2849526 h 3566853"/>
              <a:gd name="connsiteX9" fmla="*/ 310767 w 2970975"/>
              <a:gd name="connsiteY9" fmla="*/ 2822944 h 3566853"/>
              <a:gd name="connsiteX10" fmla="*/ 332032 w 2970975"/>
              <a:gd name="connsiteY10" fmla="*/ 2785730 h 3566853"/>
              <a:gd name="connsiteX11" fmla="*/ 363930 w 2970975"/>
              <a:gd name="connsiteY11" fmla="*/ 2737884 h 3566853"/>
              <a:gd name="connsiteX12" fmla="*/ 390512 w 2970975"/>
              <a:gd name="connsiteY12" fmla="*/ 2716619 h 3566853"/>
              <a:gd name="connsiteX13" fmla="*/ 417093 w 2970975"/>
              <a:gd name="connsiteY13" fmla="*/ 2737884 h 3566853"/>
              <a:gd name="connsiteX14" fmla="*/ 433042 w 2970975"/>
              <a:gd name="connsiteY14" fmla="*/ 2711302 h 3566853"/>
              <a:gd name="connsiteX15" fmla="*/ 433042 w 2970975"/>
              <a:gd name="connsiteY15" fmla="*/ 2663456 h 3566853"/>
              <a:gd name="connsiteX16" fmla="*/ 438358 w 2970975"/>
              <a:gd name="connsiteY16" fmla="*/ 2620926 h 3566853"/>
              <a:gd name="connsiteX17" fmla="*/ 480888 w 2970975"/>
              <a:gd name="connsiteY17" fmla="*/ 2557130 h 3566853"/>
              <a:gd name="connsiteX18" fmla="*/ 523419 w 2970975"/>
              <a:gd name="connsiteY18" fmla="*/ 2546498 h 3566853"/>
              <a:gd name="connsiteX19" fmla="*/ 592530 w 2970975"/>
              <a:gd name="connsiteY19" fmla="*/ 2530549 h 3566853"/>
              <a:gd name="connsiteX20" fmla="*/ 645693 w 2970975"/>
              <a:gd name="connsiteY20" fmla="*/ 2525233 h 3566853"/>
              <a:gd name="connsiteX21" fmla="*/ 652548 w 2970975"/>
              <a:gd name="connsiteY21" fmla="*/ 2501960 h 3566853"/>
              <a:gd name="connsiteX22" fmla="*/ 636954 w 2970975"/>
              <a:gd name="connsiteY22" fmla="*/ 2474669 h 3566853"/>
              <a:gd name="connsiteX23" fmla="*/ 660699 w 2970975"/>
              <a:gd name="connsiteY23" fmla="*/ 2445133 h 3566853"/>
              <a:gd name="connsiteX24" fmla="*/ 665898 w 2970975"/>
              <a:gd name="connsiteY24" fmla="*/ 2400123 h 3566853"/>
              <a:gd name="connsiteX25" fmla="*/ 707718 w 2970975"/>
              <a:gd name="connsiteY25" fmla="*/ 2373185 h 3566853"/>
              <a:gd name="connsiteX26" fmla="*/ 705237 w 2970975"/>
              <a:gd name="connsiteY26" fmla="*/ 2299232 h 3566853"/>
              <a:gd name="connsiteX27" fmla="*/ 687045 w 2970975"/>
              <a:gd name="connsiteY27" fmla="*/ 2225514 h 3566853"/>
              <a:gd name="connsiteX28" fmla="*/ 650659 w 2970975"/>
              <a:gd name="connsiteY28" fmla="*/ 2143882 h 3566853"/>
              <a:gd name="connsiteX29" fmla="*/ 586633 w 2970975"/>
              <a:gd name="connsiteY29" fmla="*/ 2090245 h 3566853"/>
              <a:gd name="connsiteX30" fmla="*/ 687993 w 2970975"/>
              <a:gd name="connsiteY30" fmla="*/ 2034365 h 3566853"/>
              <a:gd name="connsiteX31" fmla="*/ 778600 w 2970975"/>
              <a:gd name="connsiteY31" fmla="*/ 2004237 h 3566853"/>
              <a:gd name="connsiteX32" fmla="*/ 853378 w 2970975"/>
              <a:gd name="connsiteY32" fmla="*/ 2041683 h 3566853"/>
              <a:gd name="connsiteX33" fmla="*/ 886691 w 2970975"/>
              <a:gd name="connsiteY33" fmla="*/ 1984032 h 3566853"/>
              <a:gd name="connsiteX34" fmla="*/ 956861 w 2970975"/>
              <a:gd name="connsiteY34" fmla="*/ 2021832 h 3566853"/>
              <a:gd name="connsiteX35" fmla="*/ 1001168 w 2970975"/>
              <a:gd name="connsiteY35" fmla="*/ 1975288 h 3566853"/>
              <a:gd name="connsiteX36" fmla="*/ 1059293 w 2970975"/>
              <a:gd name="connsiteY36" fmla="*/ 1974579 h 3566853"/>
              <a:gd name="connsiteX37" fmla="*/ 2970975 w 2970975"/>
              <a:gd name="connsiteY37" fmla="*/ 1349789 h 3566853"/>
              <a:gd name="connsiteX38" fmla="*/ 2863780 w 2970975"/>
              <a:gd name="connsiteY38" fmla="*/ 1333479 h 3566853"/>
              <a:gd name="connsiteX39" fmla="*/ 2775310 w 2970975"/>
              <a:gd name="connsiteY39" fmla="*/ 1286352 h 3566853"/>
              <a:gd name="connsiteX40" fmla="*/ 2661589 w 2970975"/>
              <a:gd name="connsiteY40" fmla="*/ 1304640 h 3566853"/>
              <a:gd name="connsiteX41" fmla="*/ 2594525 w 2970975"/>
              <a:gd name="connsiteY41" fmla="*/ 1258658 h 3566853"/>
              <a:gd name="connsiteX42" fmla="*/ 2558751 w 2970975"/>
              <a:gd name="connsiteY42" fmla="*/ 1196463 h 3566853"/>
              <a:gd name="connsiteX43" fmla="*/ 2540988 w 2970975"/>
              <a:gd name="connsiteY43" fmla="*/ 1118607 h 3566853"/>
              <a:gd name="connsiteX44" fmla="*/ 2453693 w 2970975"/>
              <a:gd name="connsiteY44" fmla="*/ 1113352 h 3566853"/>
              <a:gd name="connsiteX45" fmla="*/ 2400641 w 2970975"/>
              <a:gd name="connsiteY45" fmla="*/ 1069550 h 3566853"/>
              <a:gd name="connsiteX46" fmla="*/ 2316901 w 2970975"/>
              <a:gd name="connsiteY46" fmla="*/ 1029492 h 3566853"/>
              <a:gd name="connsiteX47" fmla="*/ 2247133 w 2970975"/>
              <a:gd name="connsiteY47" fmla="*/ 1007912 h 3566853"/>
              <a:gd name="connsiteX48" fmla="*/ 2198480 w 2970975"/>
              <a:gd name="connsiteY48" fmla="*/ 981495 h 3566853"/>
              <a:gd name="connsiteX49" fmla="*/ 2107117 w 2970975"/>
              <a:gd name="connsiteY49" fmla="*/ 981182 h 3566853"/>
              <a:gd name="connsiteX50" fmla="*/ 2061411 w 2970975"/>
              <a:gd name="connsiteY50" fmla="*/ 981262 h 3566853"/>
              <a:gd name="connsiteX51" fmla="*/ 2018009 w 2970975"/>
              <a:gd name="connsiteY51" fmla="*/ 965248 h 3566853"/>
              <a:gd name="connsiteX52" fmla="*/ 1955170 w 2970975"/>
              <a:gd name="connsiteY52" fmla="*/ 951240 h 3566853"/>
              <a:gd name="connsiteX53" fmla="*/ 1888463 w 2970975"/>
              <a:gd name="connsiteY53" fmla="*/ 911937 h 3566853"/>
              <a:gd name="connsiteX54" fmla="*/ 1820300 w 2970975"/>
              <a:gd name="connsiteY54" fmla="*/ 902699 h 3566853"/>
              <a:gd name="connsiteX55" fmla="*/ 1776236 w 2970975"/>
              <a:gd name="connsiteY55" fmla="*/ 875239 h 3566853"/>
              <a:gd name="connsiteX56" fmla="*/ 1741960 w 2970975"/>
              <a:gd name="connsiteY56" fmla="*/ 859281 h 3566853"/>
              <a:gd name="connsiteX57" fmla="*/ 1691034 w 2970975"/>
              <a:gd name="connsiteY57" fmla="*/ 916999 h 3566853"/>
              <a:gd name="connsiteX58" fmla="*/ 1693641 w 2970975"/>
              <a:gd name="connsiteY58" fmla="*/ 857534 h 3566853"/>
              <a:gd name="connsiteX59" fmla="*/ 1697509 w 2970975"/>
              <a:gd name="connsiteY59" fmla="*/ 783748 h 3566853"/>
              <a:gd name="connsiteX60" fmla="*/ 1651112 w 2970975"/>
              <a:gd name="connsiteY60" fmla="*/ 681931 h 3566853"/>
              <a:gd name="connsiteX61" fmla="*/ 1645153 w 2970975"/>
              <a:gd name="connsiteY61" fmla="*/ 616688 h 3566853"/>
              <a:gd name="connsiteX62" fmla="*/ 1591991 w 2970975"/>
              <a:gd name="connsiteY62" fmla="*/ 568842 h 3566853"/>
              <a:gd name="connsiteX63" fmla="*/ 1549460 w 2970975"/>
              <a:gd name="connsiteY63" fmla="*/ 502628 h 3566853"/>
              <a:gd name="connsiteX64" fmla="*/ 1475838 w 2970975"/>
              <a:gd name="connsiteY64" fmla="*/ 448015 h 3566853"/>
              <a:gd name="connsiteX65" fmla="*/ 1416553 w 2970975"/>
              <a:gd name="connsiteY65" fmla="*/ 404680 h 3566853"/>
              <a:gd name="connsiteX66" fmla="*/ 1427186 w 2970975"/>
              <a:gd name="connsiteY66" fmla="*/ 377456 h 3566853"/>
              <a:gd name="connsiteX67" fmla="*/ 1443135 w 2970975"/>
              <a:gd name="connsiteY67" fmla="*/ 345558 h 3566853"/>
              <a:gd name="connsiteX68" fmla="*/ 1485665 w 2970975"/>
              <a:gd name="connsiteY68" fmla="*/ 308344 h 3566853"/>
              <a:gd name="connsiteX69" fmla="*/ 1490981 w 2970975"/>
              <a:gd name="connsiteY69" fmla="*/ 265814 h 3566853"/>
              <a:gd name="connsiteX70" fmla="*/ 1490981 w 2970975"/>
              <a:gd name="connsiteY70" fmla="*/ 212651 h 3566853"/>
              <a:gd name="connsiteX71" fmla="*/ 1469716 w 2970975"/>
              <a:gd name="connsiteY71" fmla="*/ 170121 h 3566853"/>
              <a:gd name="connsiteX72" fmla="*/ 1459084 w 2970975"/>
              <a:gd name="connsiteY72" fmla="*/ 132907 h 3566853"/>
              <a:gd name="connsiteX73" fmla="*/ 1475032 w 2970975"/>
              <a:gd name="connsiteY73" fmla="*/ 106326 h 3566853"/>
              <a:gd name="connsiteX74" fmla="*/ 1528195 w 2970975"/>
              <a:gd name="connsiteY74" fmla="*/ 42530 h 3566853"/>
              <a:gd name="connsiteX75" fmla="*/ 1544144 w 2970975"/>
              <a:gd name="connsiteY75" fmla="*/ 0 h 3566853"/>
              <a:gd name="connsiteX0" fmla="*/ 16607 w 3082839"/>
              <a:gd name="connsiteY0" fmla="*/ 3566853 h 3566853"/>
              <a:gd name="connsiteX1" fmla="*/ 3257 w 3082839"/>
              <a:gd name="connsiteY1" fmla="*/ 3456631 h 3566853"/>
              <a:gd name="connsiteX2" fmla="*/ 76384 w 3082839"/>
              <a:gd name="connsiteY2" fmla="*/ 3385631 h 3566853"/>
              <a:gd name="connsiteX3" fmla="*/ 100484 w 3082839"/>
              <a:gd name="connsiteY3" fmla="*/ 3156448 h 3566853"/>
              <a:gd name="connsiteX4" fmla="*/ 225707 w 3082839"/>
              <a:gd name="connsiteY4" fmla="*/ 3051544 h 3566853"/>
              <a:gd name="connsiteX5" fmla="*/ 298360 w 3082839"/>
              <a:gd name="connsiteY5" fmla="*/ 3026733 h 3566853"/>
              <a:gd name="connsiteX6" fmla="*/ 290207 w 3082839"/>
              <a:gd name="connsiteY6" fmla="*/ 2947819 h 3566853"/>
              <a:gd name="connsiteX7" fmla="*/ 314308 w 3082839"/>
              <a:gd name="connsiteY7" fmla="*/ 2894301 h 3566853"/>
              <a:gd name="connsiteX8" fmla="*/ 312656 w 3082839"/>
              <a:gd name="connsiteY8" fmla="*/ 2849526 h 3566853"/>
              <a:gd name="connsiteX9" fmla="*/ 310767 w 3082839"/>
              <a:gd name="connsiteY9" fmla="*/ 2822944 h 3566853"/>
              <a:gd name="connsiteX10" fmla="*/ 332032 w 3082839"/>
              <a:gd name="connsiteY10" fmla="*/ 2785730 h 3566853"/>
              <a:gd name="connsiteX11" fmla="*/ 363930 w 3082839"/>
              <a:gd name="connsiteY11" fmla="*/ 2737884 h 3566853"/>
              <a:gd name="connsiteX12" fmla="*/ 390512 w 3082839"/>
              <a:gd name="connsiteY12" fmla="*/ 2716619 h 3566853"/>
              <a:gd name="connsiteX13" fmla="*/ 417093 w 3082839"/>
              <a:gd name="connsiteY13" fmla="*/ 2737884 h 3566853"/>
              <a:gd name="connsiteX14" fmla="*/ 433042 w 3082839"/>
              <a:gd name="connsiteY14" fmla="*/ 2711302 h 3566853"/>
              <a:gd name="connsiteX15" fmla="*/ 433042 w 3082839"/>
              <a:gd name="connsiteY15" fmla="*/ 2663456 h 3566853"/>
              <a:gd name="connsiteX16" fmla="*/ 438358 w 3082839"/>
              <a:gd name="connsiteY16" fmla="*/ 2620926 h 3566853"/>
              <a:gd name="connsiteX17" fmla="*/ 480888 w 3082839"/>
              <a:gd name="connsiteY17" fmla="*/ 2557130 h 3566853"/>
              <a:gd name="connsiteX18" fmla="*/ 523419 w 3082839"/>
              <a:gd name="connsiteY18" fmla="*/ 2546498 h 3566853"/>
              <a:gd name="connsiteX19" fmla="*/ 592530 w 3082839"/>
              <a:gd name="connsiteY19" fmla="*/ 2530549 h 3566853"/>
              <a:gd name="connsiteX20" fmla="*/ 645693 w 3082839"/>
              <a:gd name="connsiteY20" fmla="*/ 2525233 h 3566853"/>
              <a:gd name="connsiteX21" fmla="*/ 652548 w 3082839"/>
              <a:gd name="connsiteY21" fmla="*/ 2501960 h 3566853"/>
              <a:gd name="connsiteX22" fmla="*/ 636954 w 3082839"/>
              <a:gd name="connsiteY22" fmla="*/ 2474669 h 3566853"/>
              <a:gd name="connsiteX23" fmla="*/ 660699 w 3082839"/>
              <a:gd name="connsiteY23" fmla="*/ 2445133 h 3566853"/>
              <a:gd name="connsiteX24" fmla="*/ 665898 w 3082839"/>
              <a:gd name="connsiteY24" fmla="*/ 2400123 h 3566853"/>
              <a:gd name="connsiteX25" fmla="*/ 707718 w 3082839"/>
              <a:gd name="connsiteY25" fmla="*/ 2373185 h 3566853"/>
              <a:gd name="connsiteX26" fmla="*/ 705237 w 3082839"/>
              <a:gd name="connsiteY26" fmla="*/ 2299232 h 3566853"/>
              <a:gd name="connsiteX27" fmla="*/ 687045 w 3082839"/>
              <a:gd name="connsiteY27" fmla="*/ 2225514 h 3566853"/>
              <a:gd name="connsiteX28" fmla="*/ 650659 w 3082839"/>
              <a:gd name="connsiteY28" fmla="*/ 2143882 h 3566853"/>
              <a:gd name="connsiteX29" fmla="*/ 586633 w 3082839"/>
              <a:gd name="connsiteY29" fmla="*/ 2090245 h 3566853"/>
              <a:gd name="connsiteX30" fmla="*/ 687993 w 3082839"/>
              <a:gd name="connsiteY30" fmla="*/ 2034365 h 3566853"/>
              <a:gd name="connsiteX31" fmla="*/ 778600 w 3082839"/>
              <a:gd name="connsiteY31" fmla="*/ 2004237 h 3566853"/>
              <a:gd name="connsiteX32" fmla="*/ 853378 w 3082839"/>
              <a:gd name="connsiteY32" fmla="*/ 2041683 h 3566853"/>
              <a:gd name="connsiteX33" fmla="*/ 886691 w 3082839"/>
              <a:gd name="connsiteY33" fmla="*/ 1984032 h 3566853"/>
              <a:gd name="connsiteX34" fmla="*/ 956861 w 3082839"/>
              <a:gd name="connsiteY34" fmla="*/ 2021832 h 3566853"/>
              <a:gd name="connsiteX35" fmla="*/ 1001168 w 3082839"/>
              <a:gd name="connsiteY35" fmla="*/ 1975288 h 3566853"/>
              <a:gd name="connsiteX36" fmla="*/ 3082839 w 3082839"/>
              <a:gd name="connsiteY36" fmla="*/ 1334760 h 3566853"/>
              <a:gd name="connsiteX37" fmla="*/ 2970975 w 3082839"/>
              <a:gd name="connsiteY37" fmla="*/ 1349789 h 3566853"/>
              <a:gd name="connsiteX38" fmla="*/ 2863780 w 3082839"/>
              <a:gd name="connsiteY38" fmla="*/ 1333479 h 3566853"/>
              <a:gd name="connsiteX39" fmla="*/ 2775310 w 3082839"/>
              <a:gd name="connsiteY39" fmla="*/ 1286352 h 3566853"/>
              <a:gd name="connsiteX40" fmla="*/ 2661589 w 3082839"/>
              <a:gd name="connsiteY40" fmla="*/ 1304640 h 3566853"/>
              <a:gd name="connsiteX41" fmla="*/ 2594525 w 3082839"/>
              <a:gd name="connsiteY41" fmla="*/ 1258658 h 3566853"/>
              <a:gd name="connsiteX42" fmla="*/ 2558751 w 3082839"/>
              <a:gd name="connsiteY42" fmla="*/ 1196463 h 3566853"/>
              <a:gd name="connsiteX43" fmla="*/ 2540988 w 3082839"/>
              <a:gd name="connsiteY43" fmla="*/ 1118607 h 3566853"/>
              <a:gd name="connsiteX44" fmla="*/ 2453693 w 3082839"/>
              <a:gd name="connsiteY44" fmla="*/ 1113352 h 3566853"/>
              <a:gd name="connsiteX45" fmla="*/ 2400641 w 3082839"/>
              <a:gd name="connsiteY45" fmla="*/ 1069550 h 3566853"/>
              <a:gd name="connsiteX46" fmla="*/ 2316901 w 3082839"/>
              <a:gd name="connsiteY46" fmla="*/ 1029492 h 3566853"/>
              <a:gd name="connsiteX47" fmla="*/ 2247133 w 3082839"/>
              <a:gd name="connsiteY47" fmla="*/ 1007912 h 3566853"/>
              <a:gd name="connsiteX48" fmla="*/ 2198480 w 3082839"/>
              <a:gd name="connsiteY48" fmla="*/ 981495 h 3566853"/>
              <a:gd name="connsiteX49" fmla="*/ 2107117 w 3082839"/>
              <a:gd name="connsiteY49" fmla="*/ 981182 h 3566853"/>
              <a:gd name="connsiteX50" fmla="*/ 2061411 w 3082839"/>
              <a:gd name="connsiteY50" fmla="*/ 981262 h 3566853"/>
              <a:gd name="connsiteX51" fmla="*/ 2018009 w 3082839"/>
              <a:gd name="connsiteY51" fmla="*/ 965248 h 3566853"/>
              <a:gd name="connsiteX52" fmla="*/ 1955170 w 3082839"/>
              <a:gd name="connsiteY52" fmla="*/ 951240 h 3566853"/>
              <a:gd name="connsiteX53" fmla="*/ 1888463 w 3082839"/>
              <a:gd name="connsiteY53" fmla="*/ 911937 h 3566853"/>
              <a:gd name="connsiteX54" fmla="*/ 1820300 w 3082839"/>
              <a:gd name="connsiteY54" fmla="*/ 902699 h 3566853"/>
              <a:gd name="connsiteX55" fmla="*/ 1776236 w 3082839"/>
              <a:gd name="connsiteY55" fmla="*/ 875239 h 3566853"/>
              <a:gd name="connsiteX56" fmla="*/ 1741960 w 3082839"/>
              <a:gd name="connsiteY56" fmla="*/ 859281 h 3566853"/>
              <a:gd name="connsiteX57" fmla="*/ 1691034 w 3082839"/>
              <a:gd name="connsiteY57" fmla="*/ 916999 h 3566853"/>
              <a:gd name="connsiteX58" fmla="*/ 1693641 w 3082839"/>
              <a:gd name="connsiteY58" fmla="*/ 857534 h 3566853"/>
              <a:gd name="connsiteX59" fmla="*/ 1697509 w 3082839"/>
              <a:gd name="connsiteY59" fmla="*/ 783748 h 3566853"/>
              <a:gd name="connsiteX60" fmla="*/ 1651112 w 3082839"/>
              <a:gd name="connsiteY60" fmla="*/ 681931 h 3566853"/>
              <a:gd name="connsiteX61" fmla="*/ 1645153 w 3082839"/>
              <a:gd name="connsiteY61" fmla="*/ 616688 h 3566853"/>
              <a:gd name="connsiteX62" fmla="*/ 1591991 w 3082839"/>
              <a:gd name="connsiteY62" fmla="*/ 568842 h 3566853"/>
              <a:gd name="connsiteX63" fmla="*/ 1549460 w 3082839"/>
              <a:gd name="connsiteY63" fmla="*/ 502628 h 3566853"/>
              <a:gd name="connsiteX64" fmla="*/ 1475838 w 3082839"/>
              <a:gd name="connsiteY64" fmla="*/ 448015 h 3566853"/>
              <a:gd name="connsiteX65" fmla="*/ 1416553 w 3082839"/>
              <a:gd name="connsiteY65" fmla="*/ 404680 h 3566853"/>
              <a:gd name="connsiteX66" fmla="*/ 1427186 w 3082839"/>
              <a:gd name="connsiteY66" fmla="*/ 377456 h 3566853"/>
              <a:gd name="connsiteX67" fmla="*/ 1443135 w 3082839"/>
              <a:gd name="connsiteY67" fmla="*/ 345558 h 3566853"/>
              <a:gd name="connsiteX68" fmla="*/ 1485665 w 3082839"/>
              <a:gd name="connsiteY68" fmla="*/ 308344 h 3566853"/>
              <a:gd name="connsiteX69" fmla="*/ 1490981 w 3082839"/>
              <a:gd name="connsiteY69" fmla="*/ 265814 h 3566853"/>
              <a:gd name="connsiteX70" fmla="*/ 1490981 w 3082839"/>
              <a:gd name="connsiteY70" fmla="*/ 212651 h 3566853"/>
              <a:gd name="connsiteX71" fmla="*/ 1469716 w 3082839"/>
              <a:gd name="connsiteY71" fmla="*/ 170121 h 3566853"/>
              <a:gd name="connsiteX72" fmla="*/ 1459084 w 3082839"/>
              <a:gd name="connsiteY72" fmla="*/ 132907 h 3566853"/>
              <a:gd name="connsiteX73" fmla="*/ 1475032 w 3082839"/>
              <a:gd name="connsiteY73" fmla="*/ 106326 h 3566853"/>
              <a:gd name="connsiteX74" fmla="*/ 1528195 w 3082839"/>
              <a:gd name="connsiteY74" fmla="*/ 42530 h 3566853"/>
              <a:gd name="connsiteX75" fmla="*/ 1544144 w 3082839"/>
              <a:gd name="connsiteY75" fmla="*/ 0 h 3566853"/>
              <a:gd name="connsiteX0" fmla="*/ 16607 w 3273199"/>
              <a:gd name="connsiteY0" fmla="*/ 3566853 h 3566853"/>
              <a:gd name="connsiteX1" fmla="*/ 3257 w 3273199"/>
              <a:gd name="connsiteY1" fmla="*/ 3456631 h 3566853"/>
              <a:gd name="connsiteX2" fmla="*/ 76384 w 3273199"/>
              <a:gd name="connsiteY2" fmla="*/ 3385631 h 3566853"/>
              <a:gd name="connsiteX3" fmla="*/ 100484 w 3273199"/>
              <a:gd name="connsiteY3" fmla="*/ 3156448 h 3566853"/>
              <a:gd name="connsiteX4" fmla="*/ 225707 w 3273199"/>
              <a:gd name="connsiteY4" fmla="*/ 3051544 h 3566853"/>
              <a:gd name="connsiteX5" fmla="*/ 298360 w 3273199"/>
              <a:gd name="connsiteY5" fmla="*/ 3026733 h 3566853"/>
              <a:gd name="connsiteX6" fmla="*/ 290207 w 3273199"/>
              <a:gd name="connsiteY6" fmla="*/ 2947819 h 3566853"/>
              <a:gd name="connsiteX7" fmla="*/ 314308 w 3273199"/>
              <a:gd name="connsiteY7" fmla="*/ 2894301 h 3566853"/>
              <a:gd name="connsiteX8" fmla="*/ 312656 w 3273199"/>
              <a:gd name="connsiteY8" fmla="*/ 2849526 h 3566853"/>
              <a:gd name="connsiteX9" fmla="*/ 310767 w 3273199"/>
              <a:gd name="connsiteY9" fmla="*/ 2822944 h 3566853"/>
              <a:gd name="connsiteX10" fmla="*/ 332032 w 3273199"/>
              <a:gd name="connsiteY10" fmla="*/ 2785730 h 3566853"/>
              <a:gd name="connsiteX11" fmla="*/ 363930 w 3273199"/>
              <a:gd name="connsiteY11" fmla="*/ 2737884 h 3566853"/>
              <a:gd name="connsiteX12" fmla="*/ 390512 w 3273199"/>
              <a:gd name="connsiteY12" fmla="*/ 2716619 h 3566853"/>
              <a:gd name="connsiteX13" fmla="*/ 417093 w 3273199"/>
              <a:gd name="connsiteY13" fmla="*/ 2737884 h 3566853"/>
              <a:gd name="connsiteX14" fmla="*/ 433042 w 3273199"/>
              <a:gd name="connsiteY14" fmla="*/ 2711302 h 3566853"/>
              <a:gd name="connsiteX15" fmla="*/ 433042 w 3273199"/>
              <a:gd name="connsiteY15" fmla="*/ 2663456 h 3566853"/>
              <a:gd name="connsiteX16" fmla="*/ 438358 w 3273199"/>
              <a:gd name="connsiteY16" fmla="*/ 2620926 h 3566853"/>
              <a:gd name="connsiteX17" fmla="*/ 480888 w 3273199"/>
              <a:gd name="connsiteY17" fmla="*/ 2557130 h 3566853"/>
              <a:gd name="connsiteX18" fmla="*/ 523419 w 3273199"/>
              <a:gd name="connsiteY18" fmla="*/ 2546498 h 3566853"/>
              <a:gd name="connsiteX19" fmla="*/ 592530 w 3273199"/>
              <a:gd name="connsiteY19" fmla="*/ 2530549 h 3566853"/>
              <a:gd name="connsiteX20" fmla="*/ 645693 w 3273199"/>
              <a:gd name="connsiteY20" fmla="*/ 2525233 h 3566853"/>
              <a:gd name="connsiteX21" fmla="*/ 652548 w 3273199"/>
              <a:gd name="connsiteY21" fmla="*/ 2501960 h 3566853"/>
              <a:gd name="connsiteX22" fmla="*/ 636954 w 3273199"/>
              <a:gd name="connsiteY22" fmla="*/ 2474669 h 3566853"/>
              <a:gd name="connsiteX23" fmla="*/ 660699 w 3273199"/>
              <a:gd name="connsiteY23" fmla="*/ 2445133 h 3566853"/>
              <a:gd name="connsiteX24" fmla="*/ 665898 w 3273199"/>
              <a:gd name="connsiteY24" fmla="*/ 2400123 h 3566853"/>
              <a:gd name="connsiteX25" fmla="*/ 707718 w 3273199"/>
              <a:gd name="connsiteY25" fmla="*/ 2373185 h 3566853"/>
              <a:gd name="connsiteX26" fmla="*/ 705237 w 3273199"/>
              <a:gd name="connsiteY26" fmla="*/ 2299232 h 3566853"/>
              <a:gd name="connsiteX27" fmla="*/ 687045 w 3273199"/>
              <a:gd name="connsiteY27" fmla="*/ 2225514 h 3566853"/>
              <a:gd name="connsiteX28" fmla="*/ 650659 w 3273199"/>
              <a:gd name="connsiteY28" fmla="*/ 2143882 h 3566853"/>
              <a:gd name="connsiteX29" fmla="*/ 586633 w 3273199"/>
              <a:gd name="connsiteY29" fmla="*/ 2090245 h 3566853"/>
              <a:gd name="connsiteX30" fmla="*/ 687993 w 3273199"/>
              <a:gd name="connsiteY30" fmla="*/ 2034365 h 3566853"/>
              <a:gd name="connsiteX31" fmla="*/ 778600 w 3273199"/>
              <a:gd name="connsiteY31" fmla="*/ 2004237 h 3566853"/>
              <a:gd name="connsiteX32" fmla="*/ 853378 w 3273199"/>
              <a:gd name="connsiteY32" fmla="*/ 2041683 h 3566853"/>
              <a:gd name="connsiteX33" fmla="*/ 886691 w 3273199"/>
              <a:gd name="connsiteY33" fmla="*/ 1984032 h 3566853"/>
              <a:gd name="connsiteX34" fmla="*/ 956861 w 3273199"/>
              <a:gd name="connsiteY34" fmla="*/ 2021832 h 3566853"/>
              <a:gd name="connsiteX35" fmla="*/ 3119617 w 3273199"/>
              <a:gd name="connsiteY35" fmla="*/ 1393633 h 3566853"/>
              <a:gd name="connsiteX36" fmla="*/ 3082839 w 3273199"/>
              <a:gd name="connsiteY36" fmla="*/ 1334760 h 3566853"/>
              <a:gd name="connsiteX37" fmla="*/ 2970975 w 3273199"/>
              <a:gd name="connsiteY37" fmla="*/ 1349789 h 3566853"/>
              <a:gd name="connsiteX38" fmla="*/ 2863780 w 3273199"/>
              <a:gd name="connsiteY38" fmla="*/ 1333479 h 3566853"/>
              <a:gd name="connsiteX39" fmla="*/ 2775310 w 3273199"/>
              <a:gd name="connsiteY39" fmla="*/ 1286352 h 3566853"/>
              <a:gd name="connsiteX40" fmla="*/ 2661589 w 3273199"/>
              <a:gd name="connsiteY40" fmla="*/ 1304640 h 3566853"/>
              <a:gd name="connsiteX41" fmla="*/ 2594525 w 3273199"/>
              <a:gd name="connsiteY41" fmla="*/ 1258658 h 3566853"/>
              <a:gd name="connsiteX42" fmla="*/ 2558751 w 3273199"/>
              <a:gd name="connsiteY42" fmla="*/ 1196463 h 3566853"/>
              <a:gd name="connsiteX43" fmla="*/ 2540988 w 3273199"/>
              <a:gd name="connsiteY43" fmla="*/ 1118607 h 3566853"/>
              <a:gd name="connsiteX44" fmla="*/ 2453693 w 3273199"/>
              <a:gd name="connsiteY44" fmla="*/ 1113352 h 3566853"/>
              <a:gd name="connsiteX45" fmla="*/ 2400641 w 3273199"/>
              <a:gd name="connsiteY45" fmla="*/ 1069550 h 3566853"/>
              <a:gd name="connsiteX46" fmla="*/ 2316901 w 3273199"/>
              <a:gd name="connsiteY46" fmla="*/ 1029492 h 3566853"/>
              <a:gd name="connsiteX47" fmla="*/ 2247133 w 3273199"/>
              <a:gd name="connsiteY47" fmla="*/ 1007912 h 3566853"/>
              <a:gd name="connsiteX48" fmla="*/ 2198480 w 3273199"/>
              <a:gd name="connsiteY48" fmla="*/ 981495 h 3566853"/>
              <a:gd name="connsiteX49" fmla="*/ 2107117 w 3273199"/>
              <a:gd name="connsiteY49" fmla="*/ 981182 h 3566853"/>
              <a:gd name="connsiteX50" fmla="*/ 2061411 w 3273199"/>
              <a:gd name="connsiteY50" fmla="*/ 981262 h 3566853"/>
              <a:gd name="connsiteX51" fmla="*/ 2018009 w 3273199"/>
              <a:gd name="connsiteY51" fmla="*/ 965248 h 3566853"/>
              <a:gd name="connsiteX52" fmla="*/ 1955170 w 3273199"/>
              <a:gd name="connsiteY52" fmla="*/ 951240 h 3566853"/>
              <a:gd name="connsiteX53" fmla="*/ 1888463 w 3273199"/>
              <a:gd name="connsiteY53" fmla="*/ 911937 h 3566853"/>
              <a:gd name="connsiteX54" fmla="*/ 1820300 w 3273199"/>
              <a:gd name="connsiteY54" fmla="*/ 902699 h 3566853"/>
              <a:gd name="connsiteX55" fmla="*/ 1776236 w 3273199"/>
              <a:gd name="connsiteY55" fmla="*/ 875239 h 3566853"/>
              <a:gd name="connsiteX56" fmla="*/ 1741960 w 3273199"/>
              <a:gd name="connsiteY56" fmla="*/ 859281 h 3566853"/>
              <a:gd name="connsiteX57" fmla="*/ 1691034 w 3273199"/>
              <a:gd name="connsiteY57" fmla="*/ 916999 h 3566853"/>
              <a:gd name="connsiteX58" fmla="*/ 1693641 w 3273199"/>
              <a:gd name="connsiteY58" fmla="*/ 857534 h 3566853"/>
              <a:gd name="connsiteX59" fmla="*/ 1697509 w 3273199"/>
              <a:gd name="connsiteY59" fmla="*/ 783748 h 3566853"/>
              <a:gd name="connsiteX60" fmla="*/ 1651112 w 3273199"/>
              <a:gd name="connsiteY60" fmla="*/ 681931 h 3566853"/>
              <a:gd name="connsiteX61" fmla="*/ 1645153 w 3273199"/>
              <a:gd name="connsiteY61" fmla="*/ 616688 h 3566853"/>
              <a:gd name="connsiteX62" fmla="*/ 1591991 w 3273199"/>
              <a:gd name="connsiteY62" fmla="*/ 568842 h 3566853"/>
              <a:gd name="connsiteX63" fmla="*/ 1549460 w 3273199"/>
              <a:gd name="connsiteY63" fmla="*/ 502628 h 3566853"/>
              <a:gd name="connsiteX64" fmla="*/ 1475838 w 3273199"/>
              <a:gd name="connsiteY64" fmla="*/ 448015 h 3566853"/>
              <a:gd name="connsiteX65" fmla="*/ 1416553 w 3273199"/>
              <a:gd name="connsiteY65" fmla="*/ 404680 h 3566853"/>
              <a:gd name="connsiteX66" fmla="*/ 1427186 w 3273199"/>
              <a:gd name="connsiteY66" fmla="*/ 377456 h 3566853"/>
              <a:gd name="connsiteX67" fmla="*/ 1443135 w 3273199"/>
              <a:gd name="connsiteY67" fmla="*/ 345558 h 3566853"/>
              <a:gd name="connsiteX68" fmla="*/ 1485665 w 3273199"/>
              <a:gd name="connsiteY68" fmla="*/ 308344 h 3566853"/>
              <a:gd name="connsiteX69" fmla="*/ 1490981 w 3273199"/>
              <a:gd name="connsiteY69" fmla="*/ 265814 h 3566853"/>
              <a:gd name="connsiteX70" fmla="*/ 1490981 w 3273199"/>
              <a:gd name="connsiteY70" fmla="*/ 212651 h 3566853"/>
              <a:gd name="connsiteX71" fmla="*/ 1469716 w 3273199"/>
              <a:gd name="connsiteY71" fmla="*/ 170121 h 3566853"/>
              <a:gd name="connsiteX72" fmla="*/ 1459084 w 3273199"/>
              <a:gd name="connsiteY72" fmla="*/ 132907 h 3566853"/>
              <a:gd name="connsiteX73" fmla="*/ 1475032 w 3273199"/>
              <a:gd name="connsiteY73" fmla="*/ 106326 h 3566853"/>
              <a:gd name="connsiteX74" fmla="*/ 1528195 w 3273199"/>
              <a:gd name="connsiteY74" fmla="*/ 42530 h 3566853"/>
              <a:gd name="connsiteX75" fmla="*/ 1544144 w 3273199"/>
              <a:gd name="connsiteY75" fmla="*/ 0 h 3566853"/>
              <a:gd name="connsiteX0" fmla="*/ 16607 w 3338664"/>
              <a:gd name="connsiteY0" fmla="*/ 3566853 h 3566853"/>
              <a:gd name="connsiteX1" fmla="*/ 3257 w 3338664"/>
              <a:gd name="connsiteY1" fmla="*/ 3456631 h 3566853"/>
              <a:gd name="connsiteX2" fmla="*/ 76384 w 3338664"/>
              <a:gd name="connsiteY2" fmla="*/ 3385631 h 3566853"/>
              <a:gd name="connsiteX3" fmla="*/ 100484 w 3338664"/>
              <a:gd name="connsiteY3" fmla="*/ 3156448 h 3566853"/>
              <a:gd name="connsiteX4" fmla="*/ 225707 w 3338664"/>
              <a:gd name="connsiteY4" fmla="*/ 3051544 h 3566853"/>
              <a:gd name="connsiteX5" fmla="*/ 298360 w 3338664"/>
              <a:gd name="connsiteY5" fmla="*/ 3026733 h 3566853"/>
              <a:gd name="connsiteX6" fmla="*/ 290207 w 3338664"/>
              <a:gd name="connsiteY6" fmla="*/ 2947819 h 3566853"/>
              <a:gd name="connsiteX7" fmla="*/ 314308 w 3338664"/>
              <a:gd name="connsiteY7" fmla="*/ 2894301 h 3566853"/>
              <a:gd name="connsiteX8" fmla="*/ 312656 w 3338664"/>
              <a:gd name="connsiteY8" fmla="*/ 2849526 h 3566853"/>
              <a:gd name="connsiteX9" fmla="*/ 310767 w 3338664"/>
              <a:gd name="connsiteY9" fmla="*/ 2822944 h 3566853"/>
              <a:gd name="connsiteX10" fmla="*/ 332032 w 3338664"/>
              <a:gd name="connsiteY10" fmla="*/ 2785730 h 3566853"/>
              <a:gd name="connsiteX11" fmla="*/ 363930 w 3338664"/>
              <a:gd name="connsiteY11" fmla="*/ 2737884 h 3566853"/>
              <a:gd name="connsiteX12" fmla="*/ 390512 w 3338664"/>
              <a:gd name="connsiteY12" fmla="*/ 2716619 h 3566853"/>
              <a:gd name="connsiteX13" fmla="*/ 417093 w 3338664"/>
              <a:gd name="connsiteY13" fmla="*/ 2737884 h 3566853"/>
              <a:gd name="connsiteX14" fmla="*/ 433042 w 3338664"/>
              <a:gd name="connsiteY14" fmla="*/ 2711302 h 3566853"/>
              <a:gd name="connsiteX15" fmla="*/ 433042 w 3338664"/>
              <a:gd name="connsiteY15" fmla="*/ 2663456 h 3566853"/>
              <a:gd name="connsiteX16" fmla="*/ 438358 w 3338664"/>
              <a:gd name="connsiteY16" fmla="*/ 2620926 h 3566853"/>
              <a:gd name="connsiteX17" fmla="*/ 480888 w 3338664"/>
              <a:gd name="connsiteY17" fmla="*/ 2557130 h 3566853"/>
              <a:gd name="connsiteX18" fmla="*/ 523419 w 3338664"/>
              <a:gd name="connsiteY18" fmla="*/ 2546498 h 3566853"/>
              <a:gd name="connsiteX19" fmla="*/ 592530 w 3338664"/>
              <a:gd name="connsiteY19" fmla="*/ 2530549 h 3566853"/>
              <a:gd name="connsiteX20" fmla="*/ 645693 w 3338664"/>
              <a:gd name="connsiteY20" fmla="*/ 2525233 h 3566853"/>
              <a:gd name="connsiteX21" fmla="*/ 652548 w 3338664"/>
              <a:gd name="connsiteY21" fmla="*/ 2501960 h 3566853"/>
              <a:gd name="connsiteX22" fmla="*/ 636954 w 3338664"/>
              <a:gd name="connsiteY22" fmla="*/ 2474669 h 3566853"/>
              <a:gd name="connsiteX23" fmla="*/ 660699 w 3338664"/>
              <a:gd name="connsiteY23" fmla="*/ 2445133 h 3566853"/>
              <a:gd name="connsiteX24" fmla="*/ 665898 w 3338664"/>
              <a:gd name="connsiteY24" fmla="*/ 2400123 h 3566853"/>
              <a:gd name="connsiteX25" fmla="*/ 707718 w 3338664"/>
              <a:gd name="connsiteY25" fmla="*/ 2373185 h 3566853"/>
              <a:gd name="connsiteX26" fmla="*/ 705237 w 3338664"/>
              <a:gd name="connsiteY26" fmla="*/ 2299232 h 3566853"/>
              <a:gd name="connsiteX27" fmla="*/ 687045 w 3338664"/>
              <a:gd name="connsiteY27" fmla="*/ 2225514 h 3566853"/>
              <a:gd name="connsiteX28" fmla="*/ 650659 w 3338664"/>
              <a:gd name="connsiteY28" fmla="*/ 2143882 h 3566853"/>
              <a:gd name="connsiteX29" fmla="*/ 586633 w 3338664"/>
              <a:gd name="connsiteY29" fmla="*/ 2090245 h 3566853"/>
              <a:gd name="connsiteX30" fmla="*/ 687993 w 3338664"/>
              <a:gd name="connsiteY30" fmla="*/ 2034365 h 3566853"/>
              <a:gd name="connsiteX31" fmla="*/ 778600 w 3338664"/>
              <a:gd name="connsiteY31" fmla="*/ 2004237 h 3566853"/>
              <a:gd name="connsiteX32" fmla="*/ 853378 w 3338664"/>
              <a:gd name="connsiteY32" fmla="*/ 2041683 h 3566853"/>
              <a:gd name="connsiteX33" fmla="*/ 886691 w 3338664"/>
              <a:gd name="connsiteY33" fmla="*/ 1984032 h 3566853"/>
              <a:gd name="connsiteX34" fmla="*/ 3185516 w 3338664"/>
              <a:gd name="connsiteY34" fmla="*/ 1424870 h 3566853"/>
              <a:gd name="connsiteX35" fmla="*/ 3119617 w 3338664"/>
              <a:gd name="connsiteY35" fmla="*/ 1393633 h 3566853"/>
              <a:gd name="connsiteX36" fmla="*/ 3082839 w 3338664"/>
              <a:gd name="connsiteY36" fmla="*/ 1334760 h 3566853"/>
              <a:gd name="connsiteX37" fmla="*/ 2970975 w 3338664"/>
              <a:gd name="connsiteY37" fmla="*/ 1349789 h 3566853"/>
              <a:gd name="connsiteX38" fmla="*/ 2863780 w 3338664"/>
              <a:gd name="connsiteY38" fmla="*/ 1333479 h 3566853"/>
              <a:gd name="connsiteX39" fmla="*/ 2775310 w 3338664"/>
              <a:gd name="connsiteY39" fmla="*/ 1286352 h 3566853"/>
              <a:gd name="connsiteX40" fmla="*/ 2661589 w 3338664"/>
              <a:gd name="connsiteY40" fmla="*/ 1304640 h 3566853"/>
              <a:gd name="connsiteX41" fmla="*/ 2594525 w 3338664"/>
              <a:gd name="connsiteY41" fmla="*/ 1258658 h 3566853"/>
              <a:gd name="connsiteX42" fmla="*/ 2558751 w 3338664"/>
              <a:gd name="connsiteY42" fmla="*/ 1196463 h 3566853"/>
              <a:gd name="connsiteX43" fmla="*/ 2540988 w 3338664"/>
              <a:gd name="connsiteY43" fmla="*/ 1118607 h 3566853"/>
              <a:gd name="connsiteX44" fmla="*/ 2453693 w 3338664"/>
              <a:gd name="connsiteY44" fmla="*/ 1113352 h 3566853"/>
              <a:gd name="connsiteX45" fmla="*/ 2400641 w 3338664"/>
              <a:gd name="connsiteY45" fmla="*/ 1069550 h 3566853"/>
              <a:gd name="connsiteX46" fmla="*/ 2316901 w 3338664"/>
              <a:gd name="connsiteY46" fmla="*/ 1029492 h 3566853"/>
              <a:gd name="connsiteX47" fmla="*/ 2247133 w 3338664"/>
              <a:gd name="connsiteY47" fmla="*/ 1007912 h 3566853"/>
              <a:gd name="connsiteX48" fmla="*/ 2198480 w 3338664"/>
              <a:gd name="connsiteY48" fmla="*/ 981495 h 3566853"/>
              <a:gd name="connsiteX49" fmla="*/ 2107117 w 3338664"/>
              <a:gd name="connsiteY49" fmla="*/ 981182 h 3566853"/>
              <a:gd name="connsiteX50" fmla="*/ 2061411 w 3338664"/>
              <a:gd name="connsiteY50" fmla="*/ 981262 h 3566853"/>
              <a:gd name="connsiteX51" fmla="*/ 2018009 w 3338664"/>
              <a:gd name="connsiteY51" fmla="*/ 965248 h 3566853"/>
              <a:gd name="connsiteX52" fmla="*/ 1955170 w 3338664"/>
              <a:gd name="connsiteY52" fmla="*/ 951240 h 3566853"/>
              <a:gd name="connsiteX53" fmla="*/ 1888463 w 3338664"/>
              <a:gd name="connsiteY53" fmla="*/ 911937 h 3566853"/>
              <a:gd name="connsiteX54" fmla="*/ 1820300 w 3338664"/>
              <a:gd name="connsiteY54" fmla="*/ 902699 h 3566853"/>
              <a:gd name="connsiteX55" fmla="*/ 1776236 w 3338664"/>
              <a:gd name="connsiteY55" fmla="*/ 875239 h 3566853"/>
              <a:gd name="connsiteX56" fmla="*/ 1741960 w 3338664"/>
              <a:gd name="connsiteY56" fmla="*/ 859281 h 3566853"/>
              <a:gd name="connsiteX57" fmla="*/ 1691034 w 3338664"/>
              <a:gd name="connsiteY57" fmla="*/ 916999 h 3566853"/>
              <a:gd name="connsiteX58" fmla="*/ 1693641 w 3338664"/>
              <a:gd name="connsiteY58" fmla="*/ 857534 h 3566853"/>
              <a:gd name="connsiteX59" fmla="*/ 1697509 w 3338664"/>
              <a:gd name="connsiteY59" fmla="*/ 783748 h 3566853"/>
              <a:gd name="connsiteX60" fmla="*/ 1651112 w 3338664"/>
              <a:gd name="connsiteY60" fmla="*/ 681931 h 3566853"/>
              <a:gd name="connsiteX61" fmla="*/ 1645153 w 3338664"/>
              <a:gd name="connsiteY61" fmla="*/ 616688 h 3566853"/>
              <a:gd name="connsiteX62" fmla="*/ 1591991 w 3338664"/>
              <a:gd name="connsiteY62" fmla="*/ 568842 h 3566853"/>
              <a:gd name="connsiteX63" fmla="*/ 1549460 w 3338664"/>
              <a:gd name="connsiteY63" fmla="*/ 502628 h 3566853"/>
              <a:gd name="connsiteX64" fmla="*/ 1475838 w 3338664"/>
              <a:gd name="connsiteY64" fmla="*/ 448015 h 3566853"/>
              <a:gd name="connsiteX65" fmla="*/ 1416553 w 3338664"/>
              <a:gd name="connsiteY65" fmla="*/ 404680 h 3566853"/>
              <a:gd name="connsiteX66" fmla="*/ 1427186 w 3338664"/>
              <a:gd name="connsiteY66" fmla="*/ 377456 h 3566853"/>
              <a:gd name="connsiteX67" fmla="*/ 1443135 w 3338664"/>
              <a:gd name="connsiteY67" fmla="*/ 345558 h 3566853"/>
              <a:gd name="connsiteX68" fmla="*/ 1485665 w 3338664"/>
              <a:gd name="connsiteY68" fmla="*/ 308344 h 3566853"/>
              <a:gd name="connsiteX69" fmla="*/ 1490981 w 3338664"/>
              <a:gd name="connsiteY69" fmla="*/ 265814 h 3566853"/>
              <a:gd name="connsiteX70" fmla="*/ 1490981 w 3338664"/>
              <a:gd name="connsiteY70" fmla="*/ 212651 h 3566853"/>
              <a:gd name="connsiteX71" fmla="*/ 1469716 w 3338664"/>
              <a:gd name="connsiteY71" fmla="*/ 170121 h 3566853"/>
              <a:gd name="connsiteX72" fmla="*/ 1459084 w 3338664"/>
              <a:gd name="connsiteY72" fmla="*/ 132907 h 3566853"/>
              <a:gd name="connsiteX73" fmla="*/ 1475032 w 3338664"/>
              <a:gd name="connsiteY73" fmla="*/ 106326 h 3566853"/>
              <a:gd name="connsiteX74" fmla="*/ 1528195 w 3338664"/>
              <a:gd name="connsiteY74" fmla="*/ 42530 h 3566853"/>
              <a:gd name="connsiteX75" fmla="*/ 1544144 w 3338664"/>
              <a:gd name="connsiteY75" fmla="*/ 0 h 3566853"/>
              <a:gd name="connsiteX0" fmla="*/ 16607 w 3338664"/>
              <a:gd name="connsiteY0" fmla="*/ 3566853 h 3566853"/>
              <a:gd name="connsiteX1" fmla="*/ 3257 w 3338664"/>
              <a:gd name="connsiteY1" fmla="*/ 3456631 h 3566853"/>
              <a:gd name="connsiteX2" fmla="*/ 76384 w 3338664"/>
              <a:gd name="connsiteY2" fmla="*/ 3385631 h 3566853"/>
              <a:gd name="connsiteX3" fmla="*/ 100484 w 3338664"/>
              <a:gd name="connsiteY3" fmla="*/ 3156448 h 3566853"/>
              <a:gd name="connsiteX4" fmla="*/ 225707 w 3338664"/>
              <a:gd name="connsiteY4" fmla="*/ 3051544 h 3566853"/>
              <a:gd name="connsiteX5" fmla="*/ 298360 w 3338664"/>
              <a:gd name="connsiteY5" fmla="*/ 3026733 h 3566853"/>
              <a:gd name="connsiteX6" fmla="*/ 290207 w 3338664"/>
              <a:gd name="connsiteY6" fmla="*/ 2947819 h 3566853"/>
              <a:gd name="connsiteX7" fmla="*/ 314308 w 3338664"/>
              <a:gd name="connsiteY7" fmla="*/ 2894301 h 3566853"/>
              <a:gd name="connsiteX8" fmla="*/ 312656 w 3338664"/>
              <a:gd name="connsiteY8" fmla="*/ 2849526 h 3566853"/>
              <a:gd name="connsiteX9" fmla="*/ 310767 w 3338664"/>
              <a:gd name="connsiteY9" fmla="*/ 2822944 h 3566853"/>
              <a:gd name="connsiteX10" fmla="*/ 332032 w 3338664"/>
              <a:gd name="connsiteY10" fmla="*/ 2785730 h 3566853"/>
              <a:gd name="connsiteX11" fmla="*/ 363930 w 3338664"/>
              <a:gd name="connsiteY11" fmla="*/ 2737884 h 3566853"/>
              <a:gd name="connsiteX12" fmla="*/ 390512 w 3338664"/>
              <a:gd name="connsiteY12" fmla="*/ 2716619 h 3566853"/>
              <a:gd name="connsiteX13" fmla="*/ 417093 w 3338664"/>
              <a:gd name="connsiteY13" fmla="*/ 2737884 h 3566853"/>
              <a:gd name="connsiteX14" fmla="*/ 433042 w 3338664"/>
              <a:gd name="connsiteY14" fmla="*/ 2711302 h 3566853"/>
              <a:gd name="connsiteX15" fmla="*/ 433042 w 3338664"/>
              <a:gd name="connsiteY15" fmla="*/ 2663456 h 3566853"/>
              <a:gd name="connsiteX16" fmla="*/ 438358 w 3338664"/>
              <a:gd name="connsiteY16" fmla="*/ 2620926 h 3566853"/>
              <a:gd name="connsiteX17" fmla="*/ 480888 w 3338664"/>
              <a:gd name="connsiteY17" fmla="*/ 2557130 h 3566853"/>
              <a:gd name="connsiteX18" fmla="*/ 523419 w 3338664"/>
              <a:gd name="connsiteY18" fmla="*/ 2546498 h 3566853"/>
              <a:gd name="connsiteX19" fmla="*/ 592530 w 3338664"/>
              <a:gd name="connsiteY19" fmla="*/ 2530549 h 3566853"/>
              <a:gd name="connsiteX20" fmla="*/ 645693 w 3338664"/>
              <a:gd name="connsiteY20" fmla="*/ 2525233 h 3566853"/>
              <a:gd name="connsiteX21" fmla="*/ 652548 w 3338664"/>
              <a:gd name="connsiteY21" fmla="*/ 2501960 h 3566853"/>
              <a:gd name="connsiteX22" fmla="*/ 636954 w 3338664"/>
              <a:gd name="connsiteY22" fmla="*/ 2474669 h 3566853"/>
              <a:gd name="connsiteX23" fmla="*/ 660699 w 3338664"/>
              <a:gd name="connsiteY23" fmla="*/ 2445133 h 3566853"/>
              <a:gd name="connsiteX24" fmla="*/ 665898 w 3338664"/>
              <a:gd name="connsiteY24" fmla="*/ 2400123 h 3566853"/>
              <a:gd name="connsiteX25" fmla="*/ 707718 w 3338664"/>
              <a:gd name="connsiteY25" fmla="*/ 2373185 h 3566853"/>
              <a:gd name="connsiteX26" fmla="*/ 705237 w 3338664"/>
              <a:gd name="connsiteY26" fmla="*/ 2299232 h 3566853"/>
              <a:gd name="connsiteX27" fmla="*/ 687045 w 3338664"/>
              <a:gd name="connsiteY27" fmla="*/ 2225514 h 3566853"/>
              <a:gd name="connsiteX28" fmla="*/ 650659 w 3338664"/>
              <a:gd name="connsiteY28" fmla="*/ 2143882 h 3566853"/>
              <a:gd name="connsiteX29" fmla="*/ 586633 w 3338664"/>
              <a:gd name="connsiteY29" fmla="*/ 2090245 h 3566853"/>
              <a:gd name="connsiteX30" fmla="*/ 687993 w 3338664"/>
              <a:gd name="connsiteY30" fmla="*/ 2034365 h 3566853"/>
              <a:gd name="connsiteX31" fmla="*/ 778600 w 3338664"/>
              <a:gd name="connsiteY31" fmla="*/ 2004237 h 3566853"/>
              <a:gd name="connsiteX32" fmla="*/ 853378 w 3338664"/>
              <a:gd name="connsiteY32" fmla="*/ 2041683 h 3566853"/>
              <a:gd name="connsiteX33" fmla="*/ 886691 w 3338664"/>
              <a:gd name="connsiteY33" fmla="*/ 1984032 h 3566853"/>
              <a:gd name="connsiteX34" fmla="*/ 3185516 w 3338664"/>
              <a:gd name="connsiteY34" fmla="*/ 1424870 h 3566853"/>
              <a:gd name="connsiteX35" fmla="*/ 3119617 w 3338664"/>
              <a:gd name="connsiteY35" fmla="*/ 1393633 h 3566853"/>
              <a:gd name="connsiteX36" fmla="*/ 3082839 w 3338664"/>
              <a:gd name="connsiteY36" fmla="*/ 1334760 h 3566853"/>
              <a:gd name="connsiteX37" fmla="*/ 2970975 w 3338664"/>
              <a:gd name="connsiteY37" fmla="*/ 1349789 h 3566853"/>
              <a:gd name="connsiteX38" fmla="*/ 2863780 w 3338664"/>
              <a:gd name="connsiteY38" fmla="*/ 1333479 h 3566853"/>
              <a:gd name="connsiteX39" fmla="*/ 2775310 w 3338664"/>
              <a:gd name="connsiteY39" fmla="*/ 1286352 h 3566853"/>
              <a:gd name="connsiteX40" fmla="*/ 2661589 w 3338664"/>
              <a:gd name="connsiteY40" fmla="*/ 1304640 h 3566853"/>
              <a:gd name="connsiteX41" fmla="*/ 2594525 w 3338664"/>
              <a:gd name="connsiteY41" fmla="*/ 1258658 h 3566853"/>
              <a:gd name="connsiteX42" fmla="*/ 2558751 w 3338664"/>
              <a:gd name="connsiteY42" fmla="*/ 1196463 h 3566853"/>
              <a:gd name="connsiteX43" fmla="*/ 2540988 w 3338664"/>
              <a:gd name="connsiteY43" fmla="*/ 1118607 h 3566853"/>
              <a:gd name="connsiteX44" fmla="*/ 2453693 w 3338664"/>
              <a:gd name="connsiteY44" fmla="*/ 1113352 h 3566853"/>
              <a:gd name="connsiteX45" fmla="*/ 2400641 w 3338664"/>
              <a:gd name="connsiteY45" fmla="*/ 1069550 h 3566853"/>
              <a:gd name="connsiteX46" fmla="*/ 2316901 w 3338664"/>
              <a:gd name="connsiteY46" fmla="*/ 1029492 h 3566853"/>
              <a:gd name="connsiteX47" fmla="*/ 2247133 w 3338664"/>
              <a:gd name="connsiteY47" fmla="*/ 1007912 h 3566853"/>
              <a:gd name="connsiteX48" fmla="*/ 2198480 w 3338664"/>
              <a:gd name="connsiteY48" fmla="*/ 981495 h 3566853"/>
              <a:gd name="connsiteX49" fmla="*/ 2107117 w 3338664"/>
              <a:gd name="connsiteY49" fmla="*/ 981182 h 3566853"/>
              <a:gd name="connsiteX50" fmla="*/ 2061411 w 3338664"/>
              <a:gd name="connsiteY50" fmla="*/ 981262 h 3566853"/>
              <a:gd name="connsiteX51" fmla="*/ 2018009 w 3338664"/>
              <a:gd name="connsiteY51" fmla="*/ 965248 h 3566853"/>
              <a:gd name="connsiteX52" fmla="*/ 1955170 w 3338664"/>
              <a:gd name="connsiteY52" fmla="*/ 951240 h 3566853"/>
              <a:gd name="connsiteX53" fmla="*/ 1888463 w 3338664"/>
              <a:gd name="connsiteY53" fmla="*/ 911937 h 3566853"/>
              <a:gd name="connsiteX54" fmla="*/ 1820300 w 3338664"/>
              <a:gd name="connsiteY54" fmla="*/ 902699 h 3566853"/>
              <a:gd name="connsiteX55" fmla="*/ 1776236 w 3338664"/>
              <a:gd name="connsiteY55" fmla="*/ 875239 h 3566853"/>
              <a:gd name="connsiteX56" fmla="*/ 1741960 w 3338664"/>
              <a:gd name="connsiteY56" fmla="*/ 859281 h 3566853"/>
              <a:gd name="connsiteX57" fmla="*/ 1691034 w 3338664"/>
              <a:gd name="connsiteY57" fmla="*/ 916999 h 3566853"/>
              <a:gd name="connsiteX58" fmla="*/ 1693641 w 3338664"/>
              <a:gd name="connsiteY58" fmla="*/ 826920 h 3566853"/>
              <a:gd name="connsiteX59" fmla="*/ 1697509 w 3338664"/>
              <a:gd name="connsiteY59" fmla="*/ 783748 h 3566853"/>
              <a:gd name="connsiteX60" fmla="*/ 1651112 w 3338664"/>
              <a:gd name="connsiteY60" fmla="*/ 681931 h 3566853"/>
              <a:gd name="connsiteX61" fmla="*/ 1645153 w 3338664"/>
              <a:gd name="connsiteY61" fmla="*/ 616688 h 3566853"/>
              <a:gd name="connsiteX62" fmla="*/ 1591991 w 3338664"/>
              <a:gd name="connsiteY62" fmla="*/ 568842 h 3566853"/>
              <a:gd name="connsiteX63" fmla="*/ 1549460 w 3338664"/>
              <a:gd name="connsiteY63" fmla="*/ 502628 h 3566853"/>
              <a:gd name="connsiteX64" fmla="*/ 1475838 w 3338664"/>
              <a:gd name="connsiteY64" fmla="*/ 448015 h 3566853"/>
              <a:gd name="connsiteX65" fmla="*/ 1416553 w 3338664"/>
              <a:gd name="connsiteY65" fmla="*/ 404680 h 3566853"/>
              <a:gd name="connsiteX66" fmla="*/ 1427186 w 3338664"/>
              <a:gd name="connsiteY66" fmla="*/ 377456 h 3566853"/>
              <a:gd name="connsiteX67" fmla="*/ 1443135 w 3338664"/>
              <a:gd name="connsiteY67" fmla="*/ 345558 h 3566853"/>
              <a:gd name="connsiteX68" fmla="*/ 1485665 w 3338664"/>
              <a:gd name="connsiteY68" fmla="*/ 308344 h 3566853"/>
              <a:gd name="connsiteX69" fmla="*/ 1490981 w 3338664"/>
              <a:gd name="connsiteY69" fmla="*/ 265814 h 3566853"/>
              <a:gd name="connsiteX70" fmla="*/ 1490981 w 3338664"/>
              <a:gd name="connsiteY70" fmla="*/ 212651 h 3566853"/>
              <a:gd name="connsiteX71" fmla="*/ 1469716 w 3338664"/>
              <a:gd name="connsiteY71" fmla="*/ 170121 h 3566853"/>
              <a:gd name="connsiteX72" fmla="*/ 1459084 w 3338664"/>
              <a:gd name="connsiteY72" fmla="*/ 132907 h 3566853"/>
              <a:gd name="connsiteX73" fmla="*/ 1475032 w 3338664"/>
              <a:gd name="connsiteY73" fmla="*/ 106326 h 3566853"/>
              <a:gd name="connsiteX74" fmla="*/ 1528195 w 3338664"/>
              <a:gd name="connsiteY74" fmla="*/ 42530 h 3566853"/>
              <a:gd name="connsiteX75" fmla="*/ 1544144 w 3338664"/>
              <a:gd name="connsiteY75" fmla="*/ 0 h 3566853"/>
              <a:gd name="connsiteX0" fmla="*/ 16607 w 3338664"/>
              <a:gd name="connsiteY0" fmla="*/ 3566853 h 3566853"/>
              <a:gd name="connsiteX1" fmla="*/ 3257 w 3338664"/>
              <a:gd name="connsiteY1" fmla="*/ 3456631 h 3566853"/>
              <a:gd name="connsiteX2" fmla="*/ 76384 w 3338664"/>
              <a:gd name="connsiteY2" fmla="*/ 3385631 h 3566853"/>
              <a:gd name="connsiteX3" fmla="*/ 100484 w 3338664"/>
              <a:gd name="connsiteY3" fmla="*/ 3156448 h 3566853"/>
              <a:gd name="connsiteX4" fmla="*/ 225707 w 3338664"/>
              <a:gd name="connsiteY4" fmla="*/ 3051544 h 3566853"/>
              <a:gd name="connsiteX5" fmla="*/ 298360 w 3338664"/>
              <a:gd name="connsiteY5" fmla="*/ 3026733 h 3566853"/>
              <a:gd name="connsiteX6" fmla="*/ 290207 w 3338664"/>
              <a:gd name="connsiteY6" fmla="*/ 2947819 h 3566853"/>
              <a:gd name="connsiteX7" fmla="*/ 314308 w 3338664"/>
              <a:gd name="connsiteY7" fmla="*/ 2894301 h 3566853"/>
              <a:gd name="connsiteX8" fmla="*/ 312656 w 3338664"/>
              <a:gd name="connsiteY8" fmla="*/ 2849526 h 3566853"/>
              <a:gd name="connsiteX9" fmla="*/ 310767 w 3338664"/>
              <a:gd name="connsiteY9" fmla="*/ 2822944 h 3566853"/>
              <a:gd name="connsiteX10" fmla="*/ 332032 w 3338664"/>
              <a:gd name="connsiteY10" fmla="*/ 2785730 h 3566853"/>
              <a:gd name="connsiteX11" fmla="*/ 363930 w 3338664"/>
              <a:gd name="connsiteY11" fmla="*/ 2737884 h 3566853"/>
              <a:gd name="connsiteX12" fmla="*/ 390512 w 3338664"/>
              <a:gd name="connsiteY12" fmla="*/ 2716619 h 3566853"/>
              <a:gd name="connsiteX13" fmla="*/ 417093 w 3338664"/>
              <a:gd name="connsiteY13" fmla="*/ 2737884 h 3566853"/>
              <a:gd name="connsiteX14" fmla="*/ 433042 w 3338664"/>
              <a:gd name="connsiteY14" fmla="*/ 2711302 h 3566853"/>
              <a:gd name="connsiteX15" fmla="*/ 433042 w 3338664"/>
              <a:gd name="connsiteY15" fmla="*/ 2663456 h 3566853"/>
              <a:gd name="connsiteX16" fmla="*/ 438358 w 3338664"/>
              <a:gd name="connsiteY16" fmla="*/ 2620926 h 3566853"/>
              <a:gd name="connsiteX17" fmla="*/ 480888 w 3338664"/>
              <a:gd name="connsiteY17" fmla="*/ 2557130 h 3566853"/>
              <a:gd name="connsiteX18" fmla="*/ 523419 w 3338664"/>
              <a:gd name="connsiteY18" fmla="*/ 2546498 h 3566853"/>
              <a:gd name="connsiteX19" fmla="*/ 592530 w 3338664"/>
              <a:gd name="connsiteY19" fmla="*/ 2530549 h 3566853"/>
              <a:gd name="connsiteX20" fmla="*/ 645693 w 3338664"/>
              <a:gd name="connsiteY20" fmla="*/ 2525233 h 3566853"/>
              <a:gd name="connsiteX21" fmla="*/ 652548 w 3338664"/>
              <a:gd name="connsiteY21" fmla="*/ 2501960 h 3566853"/>
              <a:gd name="connsiteX22" fmla="*/ 636954 w 3338664"/>
              <a:gd name="connsiteY22" fmla="*/ 2474669 h 3566853"/>
              <a:gd name="connsiteX23" fmla="*/ 660699 w 3338664"/>
              <a:gd name="connsiteY23" fmla="*/ 2445133 h 3566853"/>
              <a:gd name="connsiteX24" fmla="*/ 665898 w 3338664"/>
              <a:gd name="connsiteY24" fmla="*/ 2400123 h 3566853"/>
              <a:gd name="connsiteX25" fmla="*/ 707718 w 3338664"/>
              <a:gd name="connsiteY25" fmla="*/ 2373185 h 3566853"/>
              <a:gd name="connsiteX26" fmla="*/ 705237 w 3338664"/>
              <a:gd name="connsiteY26" fmla="*/ 2299232 h 3566853"/>
              <a:gd name="connsiteX27" fmla="*/ 687045 w 3338664"/>
              <a:gd name="connsiteY27" fmla="*/ 2225514 h 3566853"/>
              <a:gd name="connsiteX28" fmla="*/ 650659 w 3338664"/>
              <a:gd name="connsiteY28" fmla="*/ 2143882 h 3566853"/>
              <a:gd name="connsiteX29" fmla="*/ 586633 w 3338664"/>
              <a:gd name="connsiteY29" fmla="*/ 2090245 h 3566853"/>
              <a:gd name="connsiteX30" fmla="*/ 687993 w 3338664"/>
              <a:gd name="connsiteY30" fmla="*/ 2034365 h 3566853"/>
              <a:gd name="connsiteX31" fmla="*/ 778600 w 3338664"/>
              <a:gd name="connsiteY31" fmla="*/ 2004237 h 3566853"/>
              <a:gd name="connsiteX32" fmla="*/ 853378 w 3338664"/>
              <a:gd name="connsiteY32" fmla="*/ 2041683 h 3566853"/>
              <a:gd name="connsiteX33" fmla="*/ 886691 w 3338664"/>
              <a:gd name="connsiteY33" fmla="*/ 1984032 h 3566853"/>
              <a:gd name="connsiteX34" fmla="*/ 3185516 w 3338664"/>
              <a:gd name="connsiteY34" fmla="*/ 1424870 h 3566853"/>
              <a:gd name="connsiteX35" fmla="*/ 3119617 w 3338664"/>
              <a:gd name="connsiteY35" fmla="*/ 1393633 h 3566853"/>
              <a:gd name="connsiteX36" fmla="*/ 3082839 w 3338664"/>
              <a:gd name="connsiteY36" fmla="*/ 1334760 h 3566853"/>
              <a:gd name="connsiteX37" fmla="*/ 2970975 w 3338664"/>
              <a:gd name="connsiteY37" fmla="*/ 1349789 h 3566853"/>
              <a:gd name="connsiteX38" fmla="*/ 2863780 w 3338664"/>
              <a:gd name="connsiteY38" fmla="*/ 1333479 h 3566853"/>
              <a:gd name="connsiteX39" fmla="*/ 2775310 w 3338664"/>
              <a:gd name="connsiteY39" fmla="*/ 1286352 h 3566853"/>
              <a:gd name="connsiteX40" fmla="*/ 2661589 w 3338664"/>
              <a:gd name="connsiteY40" fmla="*/ 1304640 h 3566853"/>
              <a:gd name="connsiteX41" fmla="*/ 2594525 w 3338664"/>
              <a:gd name="connsiteY41" fmla="*/ 1258658 h 3566853"/>
              <a:gd name="connsiteX42" fmla="*/ 2558751 w 3338664"/>
              <a:gd name="connsiteY42" fmla="*/ 1196463 h 3566853"/>
              <a:gd name="connsiteX43" fmla="*/ 2540988 w 3338664"/>
              <a:gd name="connsiteY43" fmla="*/ 1118607 h 3566853"/>
              <a:gd name="connsiteX44" fmla="*/ 2453693 w 3338664"/>
              <a:gd name="connsiteY44" fmla="*/ 1113352 h 3566853"/>
              <a:gd name="connsiteX45" fmla="*/ 2400641 w 3338664"/>
              <a:gd name="connsiteY45" fmla="*/ 1069550 h 3566853"/>
              <a:gd name="connsiteX46" fmla="*/ 2316901 w 3338664"/>
              <a:gd name="connsiteY46" fmla="*/ 1029492 h 3566853"/>
              <a:gd name="connsiteX47" fmla="*/ 2247133 w 3338664"/>
              <a:gd name="connsiteY47" fmla="*/ 1007912 h 3566853"/>
              <a:gd name="connsiteX48" fmla="*/ 2198480 w 3338664"/>
              <a:gd name="connsiteY48" fmla="*/ 981495 h 3566853"/>
              <a:gd name="connsiteX49" fmla="*/ 2107117 w 3338664"/>
              <a:gd name="connsiteY49" fmla="*/ 981182 h 3566853"/>
              <a:gd name="connsiteX50" fmla="*/ 2061411 w 3338664"/>
              <a:gd name="connsiteY50" fmla="*/ 981262 h 3566853"/>
              <a:gd name="connsiteX51" fmla="*/ 2018009 w 3338664"/>
              <a:gd name="connsiteY51" fmla="*/ 965248 h 3566853"/>
              <a:gd name="connsiteX52" fmla="*/ 1955170 w 3338664"/>
              <a:gd name="connsiteY52" fmla="*/ 951240 h 3566853"/>
              <a:gd name="connsiteX53" fmla="*/ 1888463 w 3338664"/>
              <a:gd name="connsiteY53" fmla="*/ 911937 h 3566853"/>
              <a:gd name="connsiteX54" fmla="*/ 1820300 w 3338664"/>
              <a:gd name="connsiteY54" fmla="*/ 902699 h 3566853"/>
              <a:gd name="connsiteX55" fmla="*/ 1776236 w 3338664"/>
              <a:gd name="connsiteY55" fmla="*/ 875239 h 3566853"/>
              <a:gd name="connsiteX56" fmla="*/ 1741960 w 3338664"/>
              <a:gd name="connsiteY56" fmla="*/ 859281 h 3566853"/>
              <a:gd name="connsiteX57" fmla="*/ 1687972 w 3338664"/>
              <a:gd name="connsiteY57" fmla="*/ 855772 h 3566853"/>
              <a:gd name="connsiteX58" fmla="*/ 1693641 w 3338664"/>
              <a:gd name="connsiteY58" fmla="*/ 826920 h 3566853"/>
              <a:gd name="connsiteX59" fmla="*/ 1697509 w 3338664"/>
              <a:gd name="connsiteY59" fmla="*/ 783748 h 3566853"/>
              <a:gd name="connsiteX60" fmla="*/ 1651112 w 3338664"/>
              <a:gd name="connsiteY60" fmla="*/ 681931 h 3566853"/>
              <a:gd name="connsiteX61" fmla="*/ 1645153 w 3338664"/>
              <a:gd name="connsiteY61" fmla="*/ 616688 h 3566853"/>
              <a:gd name="connsiteX62" fmla="*/ 1591991 w 3338664"/>
              <a:gd name="connsiteY62" fmla="*/ 568842 h 3566853"/>
              <a:gd name="connsiteX63" fmla="*/ 1549460 w 3338664"/>
              <a:gd name="connsiteY63" fmla="*/ 502628 h 3566853"/>
              <a:gd name="connsiteX64" fmla="*/ 1475838 w 3338664"/>
              <a:gd name="connsiteY64" fmla="*/ 448015 h 3566853"/>
              <a:gd name="connsiteX65" fmla="*/ 1416553 w 3338664"/>
              <a:gd name="connsiteY65" fmla="*/ 404680 h 3566853"/>
              <a:gd name="connsiteX66" fmla="*/ 1427186 w 3338664"/>
              <a:gd name="connsiteY66" fmla="*/ 377456 h 3566853"/>
              <a:gd name="connsiteX67" fmla="*/ 1443135 w 3338664"/>
              <a:gd name="connsiteY67" fmla="*/ 345558 h 3566853"/>
              <a:gd name="connsiteX68" fmla="*/ 1485665 w 3338664"/>
              <a:gd name="connsiteY68" fmla="*/ 308344 h 3566853"/>
              <a:gd name="connsiteX69" fmla="*/ 1490981 w 3338664"/>
              <a:gd name="connsiteY69" fmla="*/ 265814 h 3566853"/>
              <a:gd name="connsiteX70" fmla="*/ 1490981 w 3338664"/>
              <a:gd name="connsiteY70" fmla="*/ 212651 h 3566853"/>
              <a:gd name="connsiteX71" fmla="*/ 1469716 w 3338664"/>
              <a:gd name="connsiteY71" fmla="*/ 170121 h 3566853"/>
              <a:gd name="connsiteX72" fmla="*/ 1459084 w 3338664"/>
              <a:gd name="connsiteY72" fmla="*/ 132907 h 3566853"/>
              <a:gd name="connsiteX73" fmla="*/ 1475032 w 3338664"/>
              <a:gd name="connsiteY73" fmla="*/ 106326 h 3566853"/>
              <a:gd name="connsiteX74" fmla="*/ 1528195 w 3338664"/>
              <a:gd name="connsiteY74" fmla="*/ 42530 h 3566853"/>
              <a:gd name="connsiteX75" fmla="*/ 1544144 w 3338664"/>
              <a:gd name="connsiteY75" fmla="*/ 0 h 3566853"/>
              <a:gd name="connsiteX0" fmla="*/ 16607 w 3409248"/>
              <a:gd name="connsiteY0" fmla="*/ 3566853 h 3566853"/>
              <a:gd name="connsiteX1" fmla="*/ 3257 w 3409248"/>
              <a:gd name="connsiteY1" fmla="*/ 3456631 h 3566853"/>
              <a:gd name="connsiteX2" fmla="*/ 76384 w 3409248"/>
              <a:gd name="connsiteY2" fmla="*/ 3385631 h 3566853"/>
              <a:gd name="connsiteX3" fmla="*/ 100484 w 3409248"/>
              <a:gd name="connsiteY3" fmla="*/ 3156448 h 3566853"/>
              <a:gd name="connsiteX4" fmla="*/ 225707 w 3409248"/>
              <a:gd name="connsiteY4" fmla="*/ 3051544 h 3566853"/>
              <a:gd name="connsiteX5" fmla="*/ 298360 w 3409248"/>
              <a:gd name="connsiteY5" fmla="*/ 3026733 h 3566853"/>
              <a:gd name="connsiteX6" fmla="*/ 290207 w 3409248"/>
              <a:gd name="connsiteY6" fmla="*/ 2947819 h 3566853"/>
              <a:gd name="connsiteX7" fmla="*/ 314308 w 3409248"/>
              <a:gd name="connsiteY7" fmla="*/ 2894301 h 3566853"/>
              <a:gd name="connsiteX8" fmla="*/ 312656 w 3409248"/>
              <a:gd name="connsiteY8" fmla="*/ 2849526 h 3566853"/>
              <a:gd name="connsiteX9" fmla="*/ 310767 w 3409248"/>
              <a:gd name="connsiteY9" fmla="*/ 2822944 h 3566853"/>
              <a:gd name="connsiteX10" fmla="*/ 332032 w 3409248"/>
              <a:gd name="connsiteY10" fmla="*/ 2785730 h 3566853"/>
              <a:gd name="connsiteX11" fmla="*/ 363930 w 3409248"/>
              <a:gd name="connsiteY11" fmla="*/ 2737884 h 3566853"/>
              <a:gd name="connsiteX12" fmla="*/ 390512 w 3409248"/>
              <a:gd name="connsiteY12" fmla="*/ 2716619 h 3566853"/>
              <a:gd name="connsiteX13" fmla="*/ 417093 w 3409248"/>
              <a:gd name="connsiteY13" fmla="*/ 2737884 h 3566853"/>
              <a:gd name="connsiteX14" fmla="*/ 433042 w 3409248"/>
              <a:gd name="connsiteY14" fmla="*/ 2711302 h 3566853"/>
              <a:gd name="connsiteX15" fmla="*/ 433042 w 3409248"/>
              <a:gd name="connsiteY15" fmla="*/ 2663456 h 3566853"/>
              <a:gd name="connsiteX16" fmla="*/ 438358 w 3409248"/>
              <a:gd name="connsiteY16" fmla="*/ 2620926 h 3566853"/>
              <a:gd name="connsiteX17" fmla="*/ 480888 w 3409248"/>
              <a:gd name="connsiteY17" fmla="*/ 2557130 h 3566853"/>
              <a:gd name="connsiteX18" fmla="*/ 523419 w 3409248"/>
              <a:gd name="connsiteY18" fmla="*/ 2546498 h 3566853"/>
              <a:gd name="connsiteX19" fmla="*/ 592530 w 3409248"/>
              <a:gd name="connsiteY19" fmla="*/ 2530549 h 3566853"/>
              <a:gd name="connsiteX20" fmla="*/ 645693 w 3409248"/>
              <a:gd name="connsiteY20" fmla="*/ 2525233 h 3566853"/>
              <a:gd name="connsiteX21" fmla="*/ 652548 w 3409248"/>
              <a:gd name="connsiteY21" fmla="*/ 2501960 h 3566853"/>
              <a:gd name="connsiteX22" fmla="*/ 636954 w 3409248"/>
              <a:gd name="connsiteY22" fmla="*/ 2474669 h 3566853"/>
              <a:gd name="connsiteX23" fmla="*/ 660699 w 3409248"/>
              <a:gd name="connsiteY23" fmla="*/ 2445133 h 3566853"/>
              <a:gd name="connsiteX24" fmla="*/ 665898 w 3409248"/>
              <a:gd name="connsiteY24" fmla="*/ 2400123 h 3566853"/>
              <a:gd name="connsiteX25" fmla="*/ 707718 w 3409248"/>
              <a:gd name="connsiteY25" fmla="*/ 2373185 h 3566853"/>
              <a:gd name="connsiteX26" fmla="*/ 705237 w 3409248"/>
              <a:gd name="connsiteY26" fmla="*/ 2299232 h 3566853"/>
              <a:gd name="connsiteX27" fmla="*/ 687045 w 3409248"/>
              <a:gd name="connsiteY27" fmla="*/ 2225514 h 3566853"/>
              <a:gd name="connsiteX28" fmla="*/ 650659 w 3409248"/>
              <a:gd name="connsiteY28" fmla="*/ 2143882 h 3566853"/>
              <a:gd name="connsiteX29" fmla="*/ 586633 w 3409248"/>
              <a:gd name="connsiteY29" fmla="*/ 2090245 h 3566853"/>
              <a:gd name="connsiteX30" fmla="*/ 687993 w 3409248"/>
              <a:gd name="connsiteY30" fmla="*/ 2034365 h 3566853"/>
              <a:gd name="connsiteX31" fmla="*/ 778600 w 3409248"/>
              <a:gd name="connsiteY31" fmla="*/ 2004237 h 3566853"/>
              <a:gd name="connsiteX32" fmla="*/ 853378 w 3409248"/>
              <a:gd name="connsiteY32" fmla="*/ 2041683 h 3566853"/>
              <a:gd name="connsiteX33" fmla="*/ 3246984 w 3409248"/>
              <a:gd name="connsiteY33" fmla="*/ 1390132 h 3566853"/>
              <a:gd name="connsiteX34" fmla="*/ 3185516 w 3409248"/>
              <a:gd name="connsiteY34" fmla="*/ 1424870 h 3566853"/>
              <a:gd name="connsiteX35" fmla="*/ 3119617 w 3409248"/>
              <a:gd name="connsiteY35" fmla="*/ 1393633 h 3566853"/>
              <a:gd name="connsiteX36" fmla="*/ 3082839 w 3409248"/>
              <a:gd name="connsiteY36" fmla="*/ 1334760 h 3566853"/>
              <a:gd name="connsiteX37" fmla="*/ 2970975 w 3409248"/>
              <a:gd name="connsiteY37" fmla="*/ 1349789 h 3566853"/>
              <a:gd name="connsiteX38" fmla="*/ 2863780 w 3409248"/>
              <a:gd name="connsiteY38" fmla="*/ 1333479 h 3566853"/>
              <a:gd name="connsiteX39" fmla="*/ 2775310 w 3409248"/>
              <a:gd name="connsiteY39" fmla="*/ 1286352 h 3566853"/>
              <a:gd name="connsiteX40" fmla="*/ 2661589 w 3409248"/>
              <a:gd name="connsiteY40" fmla="*/ 1304640 h 3566853"/>
              <a:gd name="connsiteX41" fmla="*/ 2594525 w 3409248"/>
              <a:gd name="connsiteY41" fmla="*/ 1258658 h 3566853"/>
              <a:gd name="connsiteX42" fmla="*/ 2558751 w 3409248"/>
              <a:gd name="connsiteY42" fmla="*/ 1196463 h 3566853"/>
              <a:gd name="connsiteX43" fmla="*/ 2540988 w 3409248"/>
              <a:gd name="connsiteY43" fmla="*/ 1118607 h 3566853"/>
              <a:gd name="connsiteX44" fmla="*/ 2453693 w 3409248"/>
              <a:gd name="connsiteY44" fmla="*/ 1113352 h 3566853"/>
              <a:gd name="connsiteX45" fmla="*/ 2400641 w 3409248"/>
              <a:gd name="connsiteY45" fmla="*/ 1069550 h 3566853"/>
              <a:gd name="connsiteX46" fmla="*/ 2316901 w 3409248"/>
              <a:gd name="connsiteY46" fmla="*/ 1029492 h 3566853"/>
              <a:gd name="connsiteX47" fmla="*/ 2247133 w 3409248"/>
              <a:gd name="connsiteY47" fmla="*/ 1007912 h 3566853"/>
              <a:gd name="connsiteX48" fmla="*/ 2198480 w 3409248"/>
              <a:gd name="connsiteY48" fmla="*/ 981495 h 3566853"/>
              <a:gd name="connsiteX49" fmla="*/ 2107117 w 3409248"/>
              <a:gd name="connsiteY49" fmla="*/ 981182 h 3566853"/>
              <a:gd name="connsiteX50" fmla="*/ 2061411 w 3409248"/>
              <a:gd name="connsiteY50" fmla="*/ 981262 h 3566853"/>
              <a:gd name="connsiteX51" fmla="*/ 2018009 w 3409248"/>
              <a:gd name="connsiteY51" fmla="*/ 965248 h 3566853"/>
              <a:gd name="connsiteX52" fmla="*/ 1955170 w 3409248"/>
              <a:gd name="connsiteY52" fmla="*/ 951240 h 3566853"/>
              <a:gd name="connsiteX53" fmla="*/ 1888463 w 3409248"/>
              <a:gd name="connsiteY53" fmla="*/ 911937 h 3566853"/>
              <a:gd name="connsiteX54" fmla="*/ 1820300 w 3409248"/>
              <a:gd name="connsiteY54" fmla="*/ 902699 h 3566853"/>
              <a:gd name="connsiteX55" fmla="*/ 1776236 w 3409248"/>
              <a:gd name="connsiteY55" fmla="*/ 875239 h 3566853"/>
              <a:gd name="connsiteX56" fmla="*/ 1741960 w 3409248"/>
              <a:gd name="connsiteY56" fmla="*/ 859281 h 3566853"/>
              <a:gd name="connsiteX57" fmla="*/ 1687972 w 3409248"/>
              <a:gd name="connsiteY57" fmla="*/ 855772 h 3566853"/>
              <a:gd name="connsiteX58" fmla="*/ 1693641 w 3409248"/>
              <a:gd name="connsiteY58" fmla="*/ 826920 h 3566853"/>
              <a:gd name="connsiteX59" fmla="*/ 1697509 w 3409248"/>
              <a:gd name="connsiteY59" fmla="*/ 783748 h 3566853"/>
              <a:gd name="connsiteX60" fmla="*/ 1651112 w 3409248"/>
              <a:gd name="connsiteY60" fmla="*/ 681931 h 3566853"/>
              <a:gd name="connsiteX61" fmla="*/ 1645153 w 3409248"/>
              <a:gd name="connsiteY61" fmla="*/ 616688 h 3566853"/>
              <a:gd name="connsiteX62" fmla="*/ 1591991 w 3409248"/>
              <a:gd name="connsiteY62" fmla="*/ 568842 h 3566853"/>
              <a:gd name="connsiteX63" fmla="*/ 1549460 w 3409248"/>
              <a:gd name="connsiteY63" fmla="*/ 502628 h 3566853"/>
              <a:gd name="connsiteX64" fmla="*/ 1475838 w 3409248"/>
              <a:gd name="connsiteY64" fmla="*/ 448015 h 3566853"/>
              <a:gd name="connsiteX65" fmla="*/ 1416553 w 3409248"/>
              <a:gd name="connsiteY65" fmla="*/ 404680 h 3566853"/>
              <a:gd name="connsiteX66" fmla="*/ 1427186 w 3409248"/>
              <a:gd name="connsiteY66" fmla="*/ 377456 h 3566853"/>
              <a:gd name="connsiteX67" fmla="*/ 1443135 w 3409248"/>
              <a:gd name="connsiteY67" fmla="*/ 345558 h 3566853"/>
              <a:gd name="connsiteX68" fmla="*/ 1485665 w 3409248"/>
              <a:gd name="connsiteY68" fmla="*/ 308344 h 3566853"/>
              <a:gd name="connsiteX69" fmla="*/ 1490981 w 3409248"/>
              <a:gd name="connsiteY69" fmla="*/ 265814 h 3566853"/>
              <a:gd name="connsiteX70" fmla="*/ 1490981 w 3409248"/>
              <a:gd name="connsiteY70" fmla="*/ 212651 h 3566853"/>
              <a:gd name="connsiteX71" fmla="*/ 1469716 w 3409248"/>
              <a:gd name="connsiteY71" fmla="*/ 170121 h 3566853"/>
              <a:gd name="connsiteX72" fmla="*/ 1459084 w 3409248"/>
              <a:gd name="connsiteY72" fmla="*/ 132907 h 3566853"/>
              <a:gd name="connsiteX73" fmla="*/ 1475032 w 3409248"/>
              <a:gd name="connsiteY73" fmla="*/ 106326 h 3566853"/>
              <a:gd name="connsiteX74" fmla="*/ 1528195 w 3409248"/>
              <a:gd name="connsiteY74" fmla="*/ 42530 h 3566853"/>
              <a:gd name="connsiteX75" fmla="*/ 1544144 w 3409248"/>
              <a:gd name="connsiteY75" fmla="*/ 0 h 3566853"/>
              <a:gd name="connsiteX0" fmla="*/ 16607 w 3480721"/>
              <a:gd name="connsiteY0" fmla="*/ 3566853 h 3566853"/>
              <a:gd name="connsiteX1" fmla="*/ 3257 w 3480721"/>
              <a:gd name="connsiteY1" fmla="*/ 3456631 h 3566853"/>
              <a:gd name="connsiteX2" fmla="*/ 76384 w 3480721"/>
              <a:gd name="connsiteY2" fmla="*/ 3385631 h 3566853"/>
              <a:gd name="connsiteX3" fmla="*/ 100484 w 3480721"/>
              <a:gd name="connsiteY3" fmla="*/ 3156448 h 3566853"/>
              <a:gd name="connsiteX4" fmla="*/ 225707 w 3480721"/>
              <a:gd name="connsiteY4" fmla="*/ 3051544 h 3566853"/>
              <a:gd name="connsiteX5" fmla="*/ 298360 w 3480721"/>
              <a:gd name="connsiteY5" fmla="*/ 3026733 h 3566853"/>
              <a:gd name="connsiteX6" fmla="*/ 290207 w 3480721"/>
              <a:gd name="connsiteY6" fmla="*/ 2947819 h 3566853"/>
              <a:gd name="connsiteX7" fmla="*/ 314308 w 3480721"/>
              <a:gd name="connsiteY7" fmla="*/ 2894301 h 3566853"/>
              <a:gd name="connsiteX8" fmla="*/ 312656 w 3480721"/>
              <a:gd name="connsiteY8" fmla="*/ 2849526 h 3566853"/>
              <a:gd name="connsiteX9" fmla="*/ 310767 w 3480721"/>
              <a:gd name="connsiteY9" fmla="*/ 2822944 h 3566853"/>
              <a:gd name="connsiteX10" fmla="*/ 332032 w 3480721"/>
              <a:gd name="connsiteY10" fmla="*/ 2785730 h 3566853"/>
              <a:gd name="connsiteX11" fmla="*/ 363930 w 3480721"/>
              <a:gd name="connsiteY11" fmla="*/ 2737884 h 3566853"/>
              <a:gd name="connsiteX12" fmla="*/ 390512 w 3480721"/>
              <a:gd name="connsiteY12" fmla="*/ 2716619 h 3566853"/>
              <a:gd name="connsiteX13" fmla="*/ 417093 w 3480721"/>
              <a:gd name="connsiteY13" fmla="*/ 2737884 h 3566853"/>
              <a:gd name="connsiteX14" fmla="*/ 433042 w 3480721"/>
              <a:gd name="connsiteY14" fmla="*/ 2711302 h 3566853"/>
              <a:gd name="connsiteX15" fmla="*/ 433042 w 3480721"/>
              <a:gd name="connsiteY15" fmla="*/ 2663456 h 3566853"/>
              <a:gd name="connsiteX16" fmla="*/ 438358 w 3480721"/>
              <a:gd name="connsiteY16" fmla="*/ 2620926 h 3566853"/>
              <a:gd name="connsiteX17" fmla="*/ 480888 w 3480721"/>
              <a:gd name="connsiteY17" fmla="*/ 2557130 h 3566853"/>
              <a:gd name="connsiteX18" fmla="*/ 523419 w 3480721"/>
              <a:gd name="connsiteY18" fmla="*/ 2546498 h 3566853"/>
              <a:gd name="connsiteX19" fmla="*/ 592530 w 3480721"/>
              <a:gd name="connsiteY19" fmla="*/ 2530549 h 3566853"/>
              <a:gd name="connsiteX20" fmla="*/ 645693 w 3480721"/>
              <a:gd name="connsiteY20" fmla="*/ 2525233 h 3566853"/>
              <a:gd name="connsiteX21" fmla="*/ 652548 w 3480721"/>
              <a:gd name="connsiteY21" fmla="*/ 2501960 h 3566853"/>
              <a:gd name="connsiteX22" fmla="*/ 636954 w 3480721"/>
              <a:gd name="connsiteY22" fmla="*/ 2474669 h 3566853"/>
              <a:gd name="connsiteX23" fmla="*/ 660699 w 3480721"/>
              <a:gd name="connsiteY23" fmla="*/ 2445133 h 3566853"/>
              <a:gd name="connsiteX24" fmla="*/ 665898 w 3480721"/>
              <a:gd name="connsiteY24" fmla="*/ 2400123 h 3566853"/>
              <a:gd name="connsiteX25" fmla="*/ 707718 w 3480721"/>
              <a:gd name="connsiteY25" fmla="*/ 2373185 h 3566853"/>
              <a:gd name="connsiteX26" fmla="*/ 705237 w 3480721"/>
              <a:gd name="connsiteY26" fmla="*/ 2299232 h 3566853"/>
              <a:gd name="connsiteX27" fmla="*/ 687045 w 3480721"/>
              <a:gd name="connsiteY27" fmla="*/ 2225514 h 3566853"/>
              <a:gd name="connsiteX28" fmla="*/ 650659 w 3480721"/>
              <a:gd name="connsiteY28" fmla="*/ 2143882 h 3566853"/>
              <a:gd name="connsiteX29" fmla="*/ 586633 w 3480721"/>
              <a:gd name="connsiteY29" fmla="*/ 2090245 h 3566853"/>
              <a:gd name="connsiteX30" fmla="*/ 687993 w 3480721"/>
              <a:gd name="connsiteY30" fmla="*/ 2034365 h 3566853"/>
              <a:gd name="connsiteX31" fmla="*/ 778600 w 3480721"/>
              <a:gd name="connsiteY31" fmla="*/ 2004237 h 3566853"/>
              <a:gd name="connsiteX32" fmla="*/ 3308572 w 3480721"/>
              <a:gd name="connsiteY32" fmla="*/ 1343697 h 3566853"/>
              <a:gd name="connsiteX33" fmla="*/ 3246984 w 3480721"/>
              <a:gd name="connsiteY33" fmla="*/ 1390132 h 3566853"/>
              <a:gd name="connsiteX34" fmla="*/ 3185516 w 3480721"/>
              <a:gd name="connsiteY34" fmla="*/ 1424870 h 3566853"/>
              <a:gd name="connsiteX35" fmla="*/ 3119617 w 3480721"/>
              <a:gd name="connsiteY35" fmla="*/ 1393633 h 3566853"/>
              <a:gd name="connsiteX36" fmla="*/ 3082839 w 3480721"/>
              <a:gd name="connsiteY36" fmla="*/ 1334760 h 3566853"/>
              <a:gd name="connsiteX37" fmla="*/ 2970975 w 3480721"/>
              <a:gd name="connsiteY37" fmla="*/ 1349789 h 3566853"/>
              <a:gd name="connsiteX38" fmla="*/ 2863780 w 3480721"/>
              <a:gd name="connsiteY38" fmla="*/ 1333479 h 3566853"/>
              <a:gd name="connsiteX39" fmla="*/ 2775310 w 3480721"/>
              <a:gd name="connsiteY39" fmla="*/ 1286352 h 3566853"/>
              <a:gd name="connsiteX40" fmla="*/ 2661589 w 3480721"/>
              <a:gd name="connsiteY40" fmla="*/ 1304640 h 3566853"/>
              <a:gd name="connsiteX41" fmla="*/ 2594525 w 3480721"/>
              <a:gd name="connsiteY41" fmla="*/ 1258658 h 3566853"/>
              <a:gd name="connsiteX42" fmla="*/ 2558751 w 3480721"/>
              <a:gd name="connsiteY42" fmla="*/ 1196463 h 3566853"/>
              <a:gd name="connsiteX43" fmla="*/ 2540988 w 3480721"/>
              <a:gd name="connsiteY43" fmla="*/ 1118607 h 3566853"/>
              <a:gd name="connsiteX44" fmla="*/ 2453693 w 3480721"/>
              <a:gd name="connsiteY44" fmla="*/ 1113352 h 3566853"/>
              <a:gd name="connsiteX45" fmla="*/ 2400641 w 3480721"/>
              <a:gd name="connsiteY45" fmla="*/ 1069550 h 3566853"/>
              <a:gd name="connsiteX46" fmla="*/ 2316901 w 3480721"/>
              <a:gd name="connsiteY46" fmla="*/ 1029492 h 3566853"/>
              <a:gd name="connsiteX47" fmla="*/ 2247133 w 3480721"/>
              <a:gd name="connsiteY47" fmla="*/ 1007912 h 3566853"/>
              <a:gd name="connsiteX48" fmla="*/ 2198480 w 3480721"/>
              <a:gd name="connsiteY48" fmla="*/ 981495 h 3566853"/>
              <a:gd name="connsiteX49" fmla="*/ 2107117 w 3480721"/>
              <a:gd name="connsiteY49" fmla="*/ 981182 h 3566853"/>
              <a:gd name="connsiteX50" fmla="*/ 2061411 w 3480721"/>
              <a:gd name="connsiteY50" fmla="*/ 981262 h 3566853"/>
              <a:gd name="connsiteX51" fmla="*/ 2018009 w 3480721"/>
              <a:gd name="connsiteY51" fmla="*/ 965248 h 3566853"/>
              <a:gd name="connsiteX52" fmla="*/ 1955170 w 3480721"/>
              <a:gd name="connsiteY52" fmla="*/ 951240 h 3566853"/>
              <a:gd name="connsiteX53" fmla="*/ 1888463 w 3480721"/>
              <a:gd name="connsiteY53" fmla="*/ 911937 h 3566853"/>
              <a:gd name="connsiteX54" fmla="*/ 1820300 w 3480721"/>
              <a:gd name="connsiteY54" fmla="*/ 902699 h 3566853"/>
              <a:gd name="connsiteX55" fmla="*/ 1776236 w 3480721"/>
              <a:gd name="connsiteY55" fmla="*/ 875239 h 3566853"/>
              <a:gd name="connsiteX56" fmla="*/ 1741960 w 3480721"/>
              <a:gd name="connsiteY56" fmla="*/ 859281 h 3566853"/>
              <a:gd name="connsiteX57" fmla="*/ 1687972 w 3480721"/>
              <a:gd name="connsiteY57" fmla="*/ 855772 h 3566853"/>
              <a:gd name="connsiteX58" fmla="*/ 1693641 w 3480721"/>
              <a:gd name="connsiteY58" fmla="*/ 826920 h 3566853"/>
              <a:gd name="connsiteX59" fmla="*/ 1697509 w 3480721"/>
              <a:gd name="connsiteY59" fmla="*/ 783748 h 3566853"/>
              <a:gd name="connsiteX60" fmla="*/ 1651112 w 3480721"/>
              <a:gd name="connsiteY60" fmla="*/ 681931 h 3566853"/>
              <a:gd name="connsiteX61" fmla="*/ 1645153 w 3480721"/>
              <a:gd name="connsiteY61" fmla="*/ 616688 h 3566853"/>
              <a:gd name="connsiteX62" fmla="*/ 1591991 w 3480721"/>
              <a:gd name="connsiteY62" fmla="*/ 568842 h 3566853"/>
              <a:gd name="connsiteX63" fmla="*/ 1549460 w 3480721"/>
              <a:gd name="connsiteY63" fmla="*/ 502628 h 3566853"/>
              <a:gd name="connsiteX64" fmla="*/ 1475838 w 3480721"/>
              <a:gd name="connsiteY64" fmla="*/ 448015 h 3566853"/>
              <a:gd name="connsiteX65" fmla="*/ 1416553 w 3480721"/>
              <a:gd name="connsiteY65" fmla="*/ 404680 h 3566853"/>
              <a:gd name="connsiteX66" fmla="*/ 1427186 w 3480721"/>
              <a:gd name="connsiteY66" fmla="*/ 377456 h 3566853"/>
              <a:gd name="connsiteX67" fmla="*/ 1443135 w 3480721"/>
              <a:gd name="connsiteY67" fmla="*/ 345558 h 3566853"/>
              <a:gd name="connsiteX68" fmla="*/ 1485665 w 3480721"/>
              <a:gd name="connsiteY68" fmla="*/ 308344 h 3566853"/>
              <a:gd name="connsiteX69" fmla="*/ 1490981 w 3480721"/>
              <a:gd name="connsiteY69" fmla="*/ 265814 h 3566853"/>
              <a:gd name="connsiteX70" fmla="*/ 1490981 w 3480721"/>
              <a:gd name="connsiteY70" fmla="*/ 212651 h 3566853"/>
              <a:gd name="connsiteX71" fmla="*/ 1469716 w 3480721"/>
              <a:gd name="connsiteY71" fmla="*/ 170121 h 3566853"/>
              <a:gd name="connsiteX72" fmla="*/ 1459084 w 3480721"/>
              <a:gd name="connsiteY72" fmla="*/ 132907 h 3566853"/>
              <a:gd name="connsiteX73" fmla="*/ 1475032 w 3480721"/>
              <a:gd name="connsiteY73" fmla="*/ 106326 h 3566853"/>
              <a:gd name="connsiteX74" fmla="*/ 1528195 w 3480721"/>
              <a:gd name="connsiteY74" fmla="*/ 42530 h 3566853"/>
              <a:gd name="connsiteX75" fmla="*/ 1544144 w 3480721"/>
              <a:gd name="connsiteY75" fmla="*/ 0 h 3566853"/>
              <a:gd name="connsiteX0" fmla="*/ 16607 w 3368493"/>
              <a:gd name="connsiteY0" fmla="*/ 3566853 h 3566853"/>
              <a:gd name="connsiteX1" fmla="*/ 3257 w 3368493"/>
              <a:gd name="connsiteY1" fmla="*/ 3456631 h 3566853"/>
              <a:gd name="connsiteX2" fmla="*/ 76384 w 3368493"/>
              <a:gd name="connsiteY2" fmla="*/ 3385631 h 3566853"/>
              <a:gd name="connsiteX3" fmla="*/ 100484 w 3368493"/>
              <a:gd name="connsiteY3" fmla="*/ 3156448 h 3566853"/>
              <a:gd name="connsiteX4" fmla="*/ 225707 w 3368493"/>
              <a:gd name="connsiteY4" fmla="*/ 3051544 h 3566853"/>
              <a:gd name="connsiteX5" fmla="*/ 298360 w 3368493"/>
              <a:gd name="connsiteY5" fmla="*/ 3026733 h 3566853"/>
              <a:gd name="connsiteX6" fmla="*/ 290207 w 3368493"/>
              <a:gd name="connsiteY6" fmla="*/ 2947819 h 3566853"/>
              <a:gd name="connsiteX7" fmla="*/ 314308 w 3368493"/>
              <a:gd name="connsiteY7" fmla="*/ 2894301 h 3566853"/>
              <a:gd name="connsiteX8" fmla="*/ 312656 w 3368493"/>
              <a:gd name="connsiteY8" fmla="*/ 2849526 h 3566853"/>
              <a:gd name="connsiteX9" fmla="*/ 310767 w 3368493"/>
              <a:gd name="connsiteY9" fmla="*/ 2822944 h 3566853"/>
              <a:gd name="connsiteX10" fmla="*/ 332032 w 3368493"/>
              <a:gd name="connsiteY10" fmla="*/ 2785730 h 3566853"/>
              <a:gd name="connsiteX11" fmla="*/ 363930 w 3368493"/>
              <a:gd name="connsiteY11" fmla="*/ 2737884 h 3566853"/>
              <a:gd name="connsiteX12" fmla="*/ 390512 w 3368493"/>
              <a:gd name="connsiteY12" fmla="*/ 2716619 h 3566853"/>
              <a:gd name="connsiteX13" fmla="*/ 417093 w 3368493"/>
              <a:gd name="connsiteY13" fmla="*/ 2737884 h 3566853"/>
              <a:gd name="connsiteX14" fmla="*/ 433042 w 3368493"/>
              <a:gd name="connsiteY14" fmla="*/ 2711302 h 3566853"/>
              <a:gd name="connsiteX15" fmla="*/ 433042 w 3368493"/>
              <a:gd name="connsiteY15" fmla="*/ 2663456 h 3566853"/>
              <a:gd name="connsiteX16" fmla="*/ 438358 w 3368493"/>
              <a:gd name="connsiteY16" fmla="*/ 2620926 h 3566853"/>
              <a:gd name="connsiteX17" fmla="*/ 480888 w 3368493"/>
              <a:gd name="connsiteY17" fmla="*/ 2557130 h 3566853"/>
              <a:gd name="connsiteX18" fmla="*/ 523419 w 3368493"/>
              <a:gd name="connsiteY18" fmla="*/ 2546498 h 3566853"/>
              <a:gd name="connsiteX19" fmla="*/ 592530 w 3368493"/>
              <a:gd name="connsiteY19" fmla="*/ 2530549 h 3566853"/>
              <a:gd name="connsiteX20" fmla="*/ 645693 w 3368493"/>
              <a:gd name="connsiteY20" fmla="*/ 2525233 h 3566853"/>
              <a:gd name="connsiteX21" fmla="*/ 652548 w 3368493"/>
              <a:gd name="connsiteY21" fmla="*/ 2501960 h 3566853"/>
              <a:gd name="connsiteX22" fmla="*/ 636954 w 3368493"/>
              <a:gd name="connsiteY22" fmla="*/ 2474669 h 3566853"/>
              <a:gd name="connsiteX23" fmla="*/ 660699 w 3368493"/>
              <a:gd name="connsiteY23" fmla="*/ 2445133 h 3566853"/>
              <a:gd name="connsiteX24" fmla="*/ 665898 w 3368493"/>
              <a:gd name="connsiteY24" fmla="*/ 2400123 h 3566853"/>
              <a:gd name="connsiteX25" fmla="*/ 707718 w 3368493"/>
              <a:gd name="connsiteY25" fmla="*/ 2373185 h 3566853"/>
              <a:gd name="connsiteX26" fmla="*/ 705237 w 3368493"/>
              <a:gd name="connsiteY26" fmla="*/ 2299232 h 3566853"/>
              <a:gd name="connsiteX27" fmla="*/ 687045 w 3368493"/>
              <a:gd name="connsiteY27" fmla="*/ 2225514 h 3566853"/>
              <a:gd name="connsiteX28" fmla="*/ 650659 w 3368493"/>
              <a:gd name="connsiteY28" fmla="*/ 2143882 h 3566853"/>
              <a:gd name="connsiteX29" fmla="*/ 586633 w 3368493"/>
              <a:gd name="connsiteY29" fmla="*/ 2090245 h 3566853"/>
              <a:gd name="connsiteX30" fmla="*/ 687993 w 3368493"/>
              <a:gd name="connsiteY30" fmla="*/ 2034365 h 3566853"/>
              <a:gd name="connsiteX31" fmla="*/ 3368493 w 3368493"/>
              <a:gd name="connsiteY31" fmla="*/ 1294006 h 3566853"/>
              <a:gd name="connsiteX32" fmla="*/ 3308572 w 3368493"/>
              <a:gd name="connsiteY32" fmla="*/ 1343697 h 3566853"/>
              <a:gd name="connsiteX33" fmla="*/ 3246984 w 3368493"/>
              <a:gd name="connsiteY33" fmla="*/ 1390132 h 3566853"/>
              <a:gd name="connsiteX34" fmla="*/ 3185516 w 3368493"/>
              <a:gd name="connsiteY34" fmla="*/ 1424870 h 3566853"/>
              <a:gd name="connsiteX35" fmla="*/ 3119617 w 3368493"/>
              <a:gd name="connsiteY35" fmla="*/ 1393633 h 3566853"/>
              <a:gd name="connsiteX36" fmla="*/ 3082839 w 3368493"/>
              <a:gd name="connsiteY36" fmla="*/ 1334760 h 3566853"/>
              <a:gd name="connsiteX37" fmla="*/ 2970975 w 3368493"/>
              <a:gd name="connsiteY37" fmla="*/ 1349789 h 3566853"/>
              <a:gd name="connsiteX38" fmla="*/ 2863780 w 3368493"/>
              <a:gd name="connsiteY38" fmla="*/ 1333479 h 3566853"/>
              <a:gd name="connsiteX39" fmla="*/ 2775310 w 3368493"/>
              <a:gd name="connsiteY39" fmla="*/ 1286352 h 3566853"/>
              <a:gd name="connsiteX40" fmla="*/ 2661589 w 3368493"/>
              <a:gd name="connsiteY40" fmla="*/ 1304640 h 3566853"/>
              <a:gd name="connsiteX41" fmla="*/ 2594525 w 3368493"/>
              <a:gd name="connsiteY41" fmla="*/ 1258658 h 3566853"/>
              <a:gd name="connsiteX42" fmla="*/ 2558751 w 3368493"/>
              <a:gd name="connsiteY42" fmla="*/ 1196463 h 3566853"/>
              <a:gd name="connsiteX43" fmla="*/ 2540988 w 3368493"/>
              <a:gd name="connsiteY43" fmla="*/ 1118607 h 3566853"/>
              <a:gd name="connsiteX44" fmla="*/ 2453693 w 3368493"/>
              <a:gd name="connsiteY44" fmla="*/ 1113352 h 3566853"/>
              <a:gd name="connsiteX45" fmla="*/ 2400641 w 3368493"/>
              <a:gd name="connsiteY45" fmla="*/ 1069550 h 3566853"/>
              <a:gd name="connsiteX46" fmla="*/ 2316901 w 3368493"/>
              <a:gd name="connsiteY46" fmla="*/ 1029492 h 3566853"/>
              <a:gd name="connsiteX47" fmla="*/ 2247133 w 3368493"/>
              <a:gd name="connsiteY47" fmla="*/ 1007912 h 3566853"/>
              <a:gd name="connsiteX48" fmla="*/ 2198480 w 3368493"/>
              <a:gd name="connsiteY48" fmla="*/ 981495 h 3566853"/>
              <a:gd name="connsiteX49" fmla="*/ 2107117 w 3368493"/>
              <a:gd name="connsiteY49" fmla="*/ 981182 h 3566853"/>
              <a:gd name="connsiteX50" fmla="*/ 2061411 w 3368493"/>
              <a:gd name="connsiteY50" fmla="*/ 981262 h 3566853"/>
              <a:gd name="connsiteX51" fmla="*/ 2018009 w 3368493"/>
              <a:gd name="connsiteY51" fmla="*/ 965248 h 3566853"/>
              <a:gd name="connsiteX52" fmla="*/ 1955170 w 3368493"/>
              <a:gd name="connsiteY52" fmla="*/ 951240 h 3566853"/>
              <a:gd name="connsiteX53" fmla="*/ 1888463 w 3368493"/>
              <a:gd name="connsiteY53" fmla="*/ 911937 h 3566853"/>
              <a:gd name="connsiteX54" fmla="*/ 1820300 w 3368493"/>
              <a:gd name="connsiteY54" fmla="*/ 902699 h 3566853"/>
              <a:gd name="connsiteX55" fmla="*/ 1776236 w 3368493"/>
              <a:gd name="connsiteY55" fmla="*/ 875239 h 3566853"/>
              <a:gd name="connsiteX56" fmla="*/ 1741960 w 3368493"/>
              <a:gd name="connsiteY56" fmla="*/ 859281 h 3566853"/>
              <a:gd name="connsiteX57" fmla="*/ 1687972 w 3368493"/>
              <a:gd name="connsiteY57" fmla="*/ 855772 h 3566853"/>
              <a:gd name="connsiteX58" fmla="*/ 1693641 w 3368493"/>
              <a:gd name="connsiteY58" fmla="*/ 826920 h 3566853"/>
              <a:gd name="connsiteX59" fmla="*/ 1697509 w 3368493"/>
              <a:gd name="connsiteY59" fmla="*/ 783748 h 3566853"/>
              <a:gd name="connsiteX60" fmla="*/ 1651112 w 3368493"/>
              <a:gd name="connsiteY60" fmla="*/ 681931 h 3566853"/>
              <a:gd name="connsiteX61" fmla="*/ 1645153 w 3368493"/>
              <a:gd name="connsiteY61" fmla="*/ 616688 h 3566853"/>
              <a:gd name="connsiteX62" fmla="*/ 1591991 w 3368493"/>
              <a:gd name="connsiteY62" fmla="*/ 568842 h 3566853"/>
              <a:gd name="connsiteX63" fmla="*/ 1549460 w 3368493"/>
              <a:gd name="connsiteY63" fmla="*/ 502628 h 3566853"/>
              <a:gd name="connsiteX64" fmla="*/ 1475838 w 3368493"/>
              <a:gd name="connsiteY64" fmla="*/ 448015 h 3566853"/>
              <a:gd name="connsiteX65" fmla="*/ 1416553 w 3368493"/>
              <a:gd name="connsiteY65" fmla="*/ 404680 h 3566853"/>
              <a:gd name="connsiteX66" fmla="*/ 1427186 w 3368493"/>
              <a:gd name="connsiteY66" fmla="*/ 377456 h 3566853"/>
              <a:gd name="connsiteX67" fmla="*/ 1443135 w 3368493"/>
              <a:gd name="connsiteY67" fmla="*/ 345558 h 3566853"/>
              <a:gd name="connsiteX68" fmla="*/ 1485665 w 3368493"/>
              <a:gd name="connsiteY68" fmla="*/ 308344 h 3566853"/>
              <a:gd name="connsiteX69" fmla="*/ 1490981 w 3368493"/>
              <a:gd name="connsiteY69" fmla="*/ 265814 h 3566853"/>
              <a:gd name="connsiteX70" fmla="*/ 1490981 w 3368493"/>
              <a:gd name="connsiteY70" fmla="*/ 212651 h 3566853"/>
              <a:gd name="connsiteX71" fmla="*/ 1469716 w 3368493"/>
              <a:gd name="connsiteY71" fmla="*/ 170121 h 3566853"/>
              <a:gd name="connsiteX72" fmla="*/ 1459084 w 3368493"/>
              <a:gd name="connsiteY72" fmla="*/ 132907 h 3566853"/>
              <a:gd name="connsiteX73" fmla="*/ 1475032 w 3368493"/>
              <a:gd name="connsiteY73" fmla="*/ 106326 h 3566853"/>
              <a:gd name="connsiteX74" fmla="*/ 1528195 w 3368493"/>
              <a:gd name="connsiteY74" fmla="*/ 42530 h 3566853"/>
              <a:gd name="connsiteX75" fmla="*/ 1544144 w 3368493"/>
              <a:gd name="connsiteY75" fmla="*/ 0 h 3566853"/>
              <a:gd name="connsiteX0" fmla="*/ 16607 w 3665760"/>
              <a:gd name="connsiteY0" fmla="*/ 3566853 h 3566853"/>
              <a:gd name="connsiteX1" fmla="*/ 3257 w 3665760"/>
              <a:gd name="connsiteY1" fmla="*/ 3456631 h 3566853"/>
              <a:gd name="connsiteX2" fmla="*/ 76384 w 3665760"/>
              <a:gd name="connsiteY2" fmla="*/ 3385631 h 3566853"/>
              <a:gd name="connsiteX3" fmla="*/ 100484 w 3665760"/>
              <a:gd name="connsiteY3" fmla="*/ 3156448 h 3566853"/>
              <a:gd name="connsiteX4" fmla="*/ 225707 w 3665760"/>
              <a:gd name="connsiteY4" fmla="*/ 3051544 h 3566853"/>
              <a:gd name="connsiteX5" fmla="*/ 298360 w 3665760"/>
              <a:gd name="connsiteY5" fmla="*/ 3026733 h 3566853"/>
              <a:gd name="connsiteX6" fmla="*/ 290207 w 3665760"/>
              <a:gd name="connsiteY6" fmla="*/ 2947819 h 3566853"/>
              <a:gd name="connsiteX7" fmla="*/ 314308 w 3665760"/>
              <a:gd name="connsiteY7" fmla="*/ 2894301 h 3566853"/>
              <a:gd name="connsiteX8" fmla="*/ 312656 w 3665760"/>
              <a:gd name="connsiteY8" fmla="*/ 2849526 h 3566853"/>
              <a:gd name="connsiteX9" fmla="*/ 310767 w 3665760"/>
              <a:gd name="connsiteY9" fmla="*/ 2822944 h 3566853"/>
              <a:gd name="connsiteX10" fmla="*/ 332032 w 3665760"/>
              <a:gd name="connsiteY10" fmla="*/ 2785730 h 3566853"/>
              <a:gd name="connsiteX11" fmla="*/ 363930 w 3665760"/>
              <a:gd name="connsiteY11" fmla="*/ 2737884 h 3566853"/>
              <a:gd name="connsiteX12" fmla="*/ 390512 w 3665760"/>
              <a:gd name="connsiteY12" fmla="*/ 2716619 h 3566853"/>
              <a:gd name="connsiteX13" fmla="*/ 417093 w 3665760"/>
              <a:gd name="connsiteY13" fmla="*/ 2737884 h 3566853"/>
              <a:gd name="connsiteX14" fmla="*/ 433042 w 3665760"/>
              <a:gd name="connsiteY14" fmla="*/ 2711302 h 3566853"/>
              <a:gd name="connsiteX15" fmla="*/ 433042 w 3665760"/>
              <a:gd name="connsiteY15" fmla="*/ 2663456 h 3566853"/>
              <a:gd name="connsiteX16" fmla="*/ 438358 w 3665760"/>
              <a:gd name="connsiteY16" fmla="*/ 2620926 h 3566853"/>
              <a:gd name="connsiteX17" fmla="*/ 480888 w 3665760"/>
              <a:gd name="connsiteY17" fmla="*/ 2557130 h 3566853"/>
              <a:gd name="connsiteX18" fmla="*/ 523419 w 3665760"/>
              <a:gd name="connsiteY18" fmla="*/ 2546498 h 3566853"/>
              <a:gd name="connsiteX19" fmla="*/ 592530 w 3665760"/>
              <a:gd name="connsiteY19" fmla="*/ 2530549 h 3566853"/>
              <a:gd name="connsiteX20" fmla="*/ 645693 w 3665760"/>
              <a:gd name="connsiteY20" fmla="*/ 2525233 h 3566853"/>
              <a:gd name="connsiteX21" fmla="*/ 652548 w 3665760"/>
              <a:gd name="connsiteY21" fmla="*/ 2501960 h 3566853"/>
              <a:gd name="connsiteX22" fmla="*/ 636954 w 3665760"/>
              <a:gd name="connsiteY22" fmla="*/ 2474669 h 3566853"/>
              <a:gd name="connsiteX23" fmla="*/ 660699 w 3665760"/>
              <a:gd name="connsiteY23" fmla="*/ 2445133 h 3566853"/>
              <a:gd name="connsiteX24" fmla="*/ 665898 w 3665760"/>
              <a:gd name="connsiteY24" fmla="*/ 2400123 h 3566853"/>
              <a:gd name="connsiteX25" fmla="*/ 707718 w 3665760"/>
              <a:gd name="connsiteY25" fmla="*/ 2373185 h 3566853"/>
              <a:gd name="connsiteX26" fmla="*/ 705237 w 3665760"/>
              <a:gd name="connsiteY26" fmla="*/ 2299232 h 3566853"/>
              <a:gd name="connsiteX27" fmla="*/ 687045 w 3665760"/>
              <a:gd name="connsiteY27" fmla="*/ 2225514 h 3566853"/>
              <a:gd name="connsiteX28" fmla="*/ 650659 w 3665760"/>
              <a:gd name="connsiteY28" fmla="*/ 2143882 h 3566853"/>
              <a:gd name="connsiteX29" fmla="*/ 586633 w 3665760"/>
              <a:gd name="connsiteY29" fmla="*/ 2090245 h 3566853"/>
              <a:gd name="connsiteX30" fmla="*/ 3479935 w 3665760"/>
              <a:gd name="connsiteY30" fmla="*/ 1229232 h 3566853"/>
              <a:gd name="connsiteX31" fmla="*/ 3368493 w 3665760"/>
              <a:gd name="connsiteY31" fmla="*/ 1294006 h 3566853"/>
              <a:gd name="connsiteX32" fmla="*/ 3308572 w 3665760"/>
              <a:gd name="connsiteY32" fmla="*/ 1343697 h 3566853"/>
              <a:gd name="connsiteX33" fmla="*/ 3246984 w 3665760"/>
              <a:gd name="connsiteY33" fmla="*/ 1390132 h 3566853"/>
              <a:gd name="connsiteX34" fmla="*/ 3185516 w 3665760"/>
              <a:gd name="connsiteY34" fmla="*/ 1424870 h 3566853"/>
              <a:gd name="connsiteX35" fmla="*/ 3119617 w 3665760"/>
              <a:gd name="connsiteY35" fmla="*/ 1393633 h 3566853"/>
              <a:gd name="connsiteX36" fmla="*/ 3082839 w 3665760"/>
              <a:gd name="connsiteY36" fmla="*/ 1334760 h 3566853"/>
              <a:gd name="connsiteX37" fmla="*/ 2970975 w 3665760"/>
              <a:gd name="connsiteY37" fmla="*/ 1349789 h 3566853"/>
              <a:gd name="connsiteX38" fmla="*/ 2863780 w 3665760"/>
              <a:gd name="connsiteY38" fmla="*/ 1333479 h 3566853"/>
              <a:gd name="connsiteX39" fmla="*/ 2775310 w 3665760"/>
              <a:gd name="connsiteY39" fmla="*/ 1286352 h 3566853"/>
              <a:gd name="connsiteX40" fmla="*/ 2661589 w 3665760"/>
              <a:gd name="connsiteY40" fmla="*/ 1304640 h 3566853"/>
              <a:gd name="connsiteX41" fmla="*/ 2594525 w 3665760"/>
              <a:gd name="connsiteY41" fmla="*/ 1258658 h 3566853"/>
              <a:gd name="connsiteX42" fmla="*/ 2558751 w 3665760"/>
              <a:gd name="connsiteY42" fmla="*/ 1196463 h 3566853"/>
              <a:gd name="connsiteX43" fmla="*/ 2540988 w 3665760"/>
              <a:gd name="connsiteY43" fmla="*/ 1118607 h 3566853"/>
              <a:gd name="connsiteX44" fmla="*/ 2453693 w 3665760"/>
              <a:gd name="connsiteY44" fmla="*/ 1113352 h 3566853"/>
              <a:gd name="connsiteX45" fmla="*/ 2400641 w 3665760"/>
              <a:gd name="connsiteY45" fmla="*/ 1069550 h 3566853"/>
              <a:gd name="connsiteX46" fmla="*/ 2316901 w 3665760"/>
              <a:gd name="connsiteY46" fmla="*/ 1029492 h 3566853"/>
              <a:gd name="connsiteX47" fmla="*/ 2247133 w 3665760"/>
              <a:gd name="connsiteY47" fmla="*/ 1007912 h 3566853"/>
              <a:gd name="connsiteX48" fmla="*/ 2198480 w 3665760"/>
              <a:gd name="connsiteY48" fmla="*/ 981495 h 3566853"/>
              <a:gd name="connsiteX49" fmla="*/ 2107117 w 3665760"/>
              <a:gd name="connsiteY49" fmla="*/ 981182 h 3566853"/>
              <a:gd name="connsiteX50" fmla="*/ 2061411 w 3665760"/>
              <a:gd name="connsiteY50" fmla="*/ 981262 h 3566853"/>
              <a:gd name="connsiteX51" fmla="*/ 2018009 w 3665760"/>
              <a:gd name="connsiteY51" fmla="*/ 965248 h 3566853"/>
              <a:gd name="connsiteX52" fmla="*/ 1955170 w 3665760"/>
              <a:gd name="connsiteY52" fmla="*/ 951240 h 3566853"/>
              <a:gd name="connsiteX53" fmla="*/ 1888463 w 3665760"/>
              <a:gd name="connsiteY53" fmla="*/ 911937 h 3566853"/>
              <a:gd name="connsiteX54" fmla="*/ 1820300 w 3665760"/>
              <a:gd name="connsiteY54" fmla="*/ 902699 h 3566853"/>
              <a:gd name="connsiteX55" fmla="*/ 1776236 w 3665760"/>
              <a:gd name="connsiteY55" fmla="*/ 875239 h 3566853"/>
              <a:gd name="connsiteX56" fmla="*/ 1741960 w 3665760"/>
              <a:gd name="connsiteY56" fmla="*/ 859281 h 3566853"/>
              <a:gd name="connsiteX57" fmla="*/ 1687972 w 3665760"/>
              <a:gd name="connsiteY57" fmla="*/ 855772 h 3566853"/>
              <a:gd name="connsiteX58" fmla="*/ 1693641 w 3665760"/>
              <a:gd name="connsiteY58" fmla="*/ 826920 h 3566853"/>
              <a:gd name="connsiteX59" fmla="*/ 1697509 w 3665760"/>
              <a:gd name="connsiteY59" fmla="*/ 783748 h 3566853"/>
              <a:gd name="connsiteX60" fmla="*/ 1651112 w 3665760"/>
              <a:gd name="connsiteY60" fmla="*/ 681931 h 3566853"/>
              <a:gd name="connsiteX61" fmla="*/ 1645153 w 3665760"/>
              <a:gd name="connsiteY61" fmla="*/ 616688 h 3566853"/>
              <a:gd name="connsiteX62" fmla="*/ 1591991 w 3665760"/>
              <a:gd name="connsiteY62" fmla="*/ 568842 h 3566853"/>
              <a:gd name="connsiteX63" fmla="*/ 1549460 w 3665760"/>
              <a:gd name="connsiteY63" fmla="*/ 502628 h 3566853"/>
              <a:gd name="connsiteX64" fmla="*/ 1475838 w 3665760"/>
              <a:gd name="connsiteY64" fmla="*/ 448015 h 3566853"/>
              <a:gd name="connsiteX65" fmla="*/ 1416553 w 3665760"/>
              <a:gd name="connsiteY65" fmla="*/ 404680 h 3566853"/>
              <a:gd name="connsiteX66" fmla="*/ 1427186 w 3665760"/>
              <a:gd name="connsiteY66" fmla="*/ 377456 h 3566853"/>
              <a:gd name="connsiteX67" fmla="*/ 1443135 w 3665760"/>
              <a:gd name="connsiteY67" fmla="*/ 345558 h 3566853"/>
              <a:gd name="connsiteX68" fmla="*/ 1485665 w 3665760"/>
              <a:gd name="connsiteY68" fmla="*/ 308344 h 3566853"/>
              <a:gd name="connsiteX69" fmla="*/ 1490981 w 3665760"/>
              <a:gd name="connsiteY69" fmla="*/ 265814 h 3566853"/>
              <a:gd name="connsiteX70" fmla="*/ 1490981 w 3665760"/>
              <a:gd name="connsiteY70" fmla="*/ 212651 h 3566853"/>
              <a:gd name="connsiteX71" fmla="*/ 1469716 w 3665760"/>
              <a:gd name="connsiteY71" fmla="*/ 170121 h 3566853"/>
              <a:gd name="connsiteX72" fmla="*/ 1459084 w 3665760"/>
              <a:gd name="connsiteY72" fmla="*/ 132907 h 3566853"/>
              <a:gd name="connsiteX73" fmla="*/ 1475032 w 3665760"/>
              <a:gd name="connsiteY73" fmla="*/ 106326 h 3566853"/>
              <a:gd name="connsiteX74" fmla="*/ 1528195 w 3665760"/>
              <a:gd name="connsiteY74" fmla="*/ 42530 h 3566853"/>
              <a:gd name="connsiteX75" fmla="*/ 1544144 w 3665760"/>
              <a:gd name="connsiteY75" fmla="*/ 0 h 3566853"/>
              <a:gd name="connsiteX0" fmla="*/ 16607 w 3724458"/>
              <a:gd name="connsiteY0" fmla="*/ 3566853 h 3566853"/>
              <a:gd name="connsiteX1" fmla="*/ 3257 w 3724458"/>
              <a:gd name="connsiteY1" fmla="*/ 3456631 h 3566853"/>
              <a:gd name="connsiteX2" fmla="*/ 76384 w 3724458"/>
              <a:gd name="connsiteY2" fmla="*/ 3385631 h 3566853"/>
              <a:gd name="connsiteX3" fmla="*/ 100484 w 3724458"/>
              <a:gd name="connsiteY3" fmla="*/ 3156448 h 3566853"/>
              <a:gd name="connsiteX4" fmla="*/ 225707 w 3724458"/>
              <a:gd name="connsiteY4" fmla="*/ 3051544 h 3566853"/>
              <a:gd name="connsiteX5" fmla="*/ 298360 w 3724458"/>
              <a:gd name="connsiteY5" fmla="*/ 3026733 h 3566853"/>
              <a:gd name="connsiteX6" fmla="*/ 290207 w 3724458"/>
              <a:gd name="connsiteY6" fmla="*/ 2947819 h 3566853"/>
              <a:gd name="connsiteX7" fmla="*/ 314308 w 3724458"/>
              <a:gd name="connsiteY7" fmla="*/ 2894301 h 3566853"/>
              <a:gd name="connsiteX8" fmla="*/ 312656 w 3724458"/>
              <a:gd name="connsiteY8" fmla="*/ 2849526 h 3566853"/>
              <a:gd name="connsiteX9" fmla="*/ 310767 w 3724458"/>
              <a:gd name="connsiteY9" fmla="*/ 2822944 h 3566853"/>
              <a:gd name="connsiteX10" fmla="*/ 332032 w 3724458"/>
              <a:gd name="connsiteY10" fmla="*/ 2785730 h 3566853"/>
              <a:gd name="connsiteX11" fmla="*/ 363930 w 3724458"/>
              <a:gd name="connsiteY11" fmla="*/ 2737884 h 3566853"/>
              <a:gd name="connsiteX12" fmla="*/ 390512 w 3724458"/>
              <a:gd name="connsiteY12" fmla="*/ 2716619 h 3566853"/>
              <a:gd name="connsiteX13" fmla="*/ 417093 w 3724458"/>
              <a:gd name="connsiteY13" fmla="*/ 2737884 h 3566853"/>
              <a:gd name="connsiteX14" fmla="*/ 433042 w 3724458"/>
              <a:gd name="connsiteY14" fmla="*/ 2711302 h 3566853"/>
              <a:gd name="connsiteX15" fmla="*/ 433042 w 3724458"/>
              <a:gd name="connsiteY15" fmla="*/ 2663456 h 3566853"/>
              <a:gd name="connsiteX16" fmla="*/ 438358 w 3724458"/>
              <a:gd name="connsiteY16" fmla="*/ 2620926 h 3566853"/>
              <a:gd name="connsiteX17" fmla="*/ 480888 w 3724458"/>
              <a:gd name="connsiteY17" fmla="*/ 2557130 h 3566853"/>
              <a:gd name="connsiteX18" fmla="*/ 523419 w 3724458"/>
              <a:gd name="connsiteY18" fmla="*/ 2546498 h 3566853"/>
              <a:gd name="connsiteX19" fmla="*/ 592530 w 3724458"/>
              <a:gd name="connsiteY19" fmla="*/ 2530549 h 3566853"/>
              <a:gd name="connsiteX20" fmla="*/ 645693 w 3724458"/>
              <a:gd name="connsiteY20" fmla="*/ 2525233 h 3566853"/>
              <a:gd name="connsiteX21" fmla="*/ 652548 w 3724458"/>
              <a:gd name="connsiteY21" fmla="*/ 2501960 h 3566853"/>
              <a:gd name="connsiteX22" fmla="*/ 636954 w 3724458"/>
              <a:gd name="connsiteY22" fmla="*/ 2474669 h 3566853"/>
              <a:gd name="connsiteX23" fmla="*/ 660699 w 3724458"/>
              <a:gd name="connsiteY23" fmla="*/ 2445133 h 3566853"/>
              <a:gd name="connsiteX24" fmla="*/ 665898 w 3724458"/>
              <a:gd name="connsiteY24" fmla="*/ 2400123 h 3566853"/>
              <a:gd name="connsiteX25" fmla="*/ 707718 w 3724458"/>
              <a:gd name="connsiteY25" fmla="*/ 2373185 h 3566853"/>
              <a:gd name="connsiteX26" fmla="*/ 705237 w 3724458"/>
              <a:gd name="connsiteY26" fmla="*/ 2299232 h 3566853"/>
              <a:gd name="connsiteX27" fmla="*/ 687045 w 3724458"/>
              <a:gd name="connsiteY27" fmla="*/ 2225514 h 3566853"/>
              <a:gd name="connsiteX28" fmla="*/ 650659 w 3724458"/>
              <a:gd name="connsiteY28" fmla="*/ 2143882 h 3566853"/>
              <a:gd name="connsiteX29" fmla="*/ 3519396 w 3724458"/>
              <a:gd name="connsiteY29" fmla="*/ 1132045 h 3566853"/>
              <a:gd name="connsiteX30" fmla="*/ 3479935 w 3724458"/>
              <a:gd name="connsiteY30" fmla="*/ 1229232 h 3566853"/>
              <a:gd name="connsiteX31" fmla="*/ 3368493 w 3724458"/>
              <a:gd name="connsiteY31" fmla="*/ 1294006 h 3566853"/>
              <a:gd name="connsiteX32" fmla="*/ 3308572 w 3724458"/>
              <a:gd name="connsiteY32" fmla="*/ 1343697 h 3566853"/>
              <a:gd name="connsiteX33" fmla="*/ 3246984 w 3724458"/>
              <a:gd name="connsiteY33" fmla="*/ 1390132 h 3566853"/>
              <a:gd name="connsiteX34" fmla="*/ 3185516 w 3724458"/>
              <a:gd name="connsiteY34" fmla="*/ 1424870 h 3566853"/>
              <a:gd name="connsiteX35" fmla="*/ 3119617 w 3724458"/>
              <a:gd name="connsiteY35" fmla="*/ 1393633 h 3566853"/>
              <a:gd name="connsiteX36" fmla="*/ 3082839 w 3724458"/>
              <a:gd name="connsiteY36" fmla="*/ 1334760 h 3566853"/>
              <a:gd name="connsiteX37" fmla="*/ 2970975 w 3724458"/>
              <a:gd name="connsiteY37" fmla="*/ 1349789 h 3566853"/>
              <a:gd name="connsiteX38" fmla="*/ 2863780 w 3724458"/>
              <a:gd name="connsiteY38" fmla="*/ 1333479 h 3566853"/>
              <a:gd name="connsiteX39" fmla="*/ 2775310 w 3724458"/>
              <a:gd name="connsiteY39" fmla="*/ 1286352 h 3566853"/>
              <a:gd name="connsiteX40" fmla="*/ 2661589 w 3724458"/>
              <a:gd name="connsiteY40" fmla="*/ 1304640 h 3566853"/>
              <a:gd name="connsiteX41" fmla="*/ 2594525 w 3724458"/>
              <a:gd name="connsiteY41" fmla="*/ 1258658 h 3566853"/>
              <a:gd name="connsiteX42" fmla="*/ 2558751 w 3724458"/>
              <a:gd name="connsiteY42" fmla="*/ 1196463 h 3566853"/>
              <a:gd name="connsiteX43" fmla="*/ 2540988 w 3724458"/>
              <a:gd name="connsiteY43" fmla="*/ 1118607 h 3566853"/>
              <a:gd name="connsiteX44" fmla="*/ 2453693 w 3724458"/>
              <a:gd name="connsiteY44" fmla="*/ 1113352 h 3566853"/>
              <a:gd name="connsiteX45" fmla="*/ 2400641 w 3724458"/>
              <a:gd name="connsiteY45" fmla="*/ 1069550 h 3566853"/>
              <a:gd name="connsiteX46" fmla="*/ 2316901 w 3724458"/>
              <a:gd name="connsiteY46" fmla="*/ 1029492 h 3566853"/>
              <a:gd name="connsiteX47" fmla="*/ 2247133 w 3724458"/>
              <a:gd name="connsiteY47" fmla="*/ 1007912 h 3566853"/>
              <a:gd name="connsiteX48" fmla="*/ 2198480 w 3724458"/>
              <a:gd name="connsiteY48" fmla="*/ 981495 h 3566853"/>
              <a:gd name="connsiteX49" fmla="*/ 2107117 w 3724458"/>
              <a:gd name="connsiteY49" fmla="*/ 981182 h 3566853"/>
              <a:gd name="connsiteX50" fmla="*/ 2061411 w 3724458"/>
              <a:gd name="connsiteY50" fmla="*/ 981262 h 3566853"/>
              <a:gd name="connsiteX51" fmla="*/ 2018009 w 3724458"/>
              <a:gd name="connsiteY51" fmla="*/ 965248 h 3566853"/>
              <a:gd name="connsiteX52" fmla="*/ 1955170 w 3724458"/>
              <a:gd name="connsiteY52" fmla="*/ 951240 h 3566853"/>
              <a:gd name="connsiteX53" fmla="*/ 1888463 w 3724458"/>
              <a:gd name="connsiteY53" fmla="*/ 911937 h 3566853"/>
              <a:gd name="connsiteX54" fmla="*/ 1820300 w 3724458"/>
              <a:gd name="connsiteY54" fmla="*/ 902699 h 3566853"/>
              <a:gd name="connsiteX55" fmla="*/ 1776236 w 3724458"/>
              <a:gd name="connsiteY55" fmla="*/ 875239 h 3566853"/>
              <a:gd name="connsiteX56" fmla="*/ 1741960 w 3724458"/>
              <a:gd name="connsiteY56" fmla="*/ 859281 h 3566853"/>
              <a:gd name="connsiteX57" fmla="*/ 1687972 w 3724458"/>
              <a:gd name="connsiteY57" fmla="*/ 855772 h 3566853"/>
              <a:gd name="connsiteX58" fmla="*/ 1693641 w 3724458"/>
              <a:gd name="connsiteY58" fmla="*/ 826920 h 3566853"/>
              <a:gd name="connsiteX59" fmla="*/ 1697509 w 3724458"/>
              <a:gd name="connsiteY59" fmla="*/ 783748 h 3566853"/>
              <a:gd name="connsiteX60" fmla="*/ 1651112 w 3724458"/>
              <a:gd name="connsiteY60" fmla="*/ 681931 h 3566853"/>
              <a:gd name="connsiteX61" fmla="*/ 1645153 w 3724458"/>
              <a:gd name="connsiteY61" fmla="*/ 616688 h 3566853"/>
              <a:gd name="connsiteX62" fmla="*/ 1591991 w 3724458"/>
              <a:gd name="connsiteY62" fmla="*/ 568842 h 3566853"/>
              <a:gd name="connsiteX63" fmla="*/ 1549460 w 3724458"/>
              <a:gd name="connsiteY63" fmla="*/ 502628 h 3566853"/>
              <a:gd name="connsiteX64" fmla="*/ 1475838 w 3724458"/>
              <a:gd name="connsiteY64" fmla="*/ 448015 h 3566853"/>
              <a:gd name="connsiteX65" fmla="*/ 1416553 w 3724458"/>
              <a:gd name="connsiteY65" fmla="*/ 404680 h 3566853"/>
              <a:gd name="connsiteX66" fmla="*/ 1427186 w 3724458"/>
              <a:gd name="connsiteY66" fmla="*/ 377456 h 3566853"/>
              <a:gd name="connsiteX67" fmla="*/ 1443135 w 3724458"/>
              <a:gd name="connsiteY67" fmla="*/ 345558 h 3566853"/>
              <a:gd name="connsiteX68" fmla="*/ 1485665 w 3724458"/>
              <a:gd name="connsiteY68" fmla="*/ 308344 h 3566853"/>
              <a:gd name="connsiteX69" fmla="*/ 1490981 w 3724458"/>
              <a:gd name="connsiteY69" fmla="*/ 265814 h 3566853"/>
              <a:gd name="connsiteX70" fmla="*/ 1490981 w 3724458"/>
              <a:gd name="connsiteY70" fmla="*/ 212651 h 3566853"/>
              <a:gd name="connsiteX71" fmla="*/ 1469716 w 3724458"/>
              <a:gd name="connsiteY71" fmla="*/ 170121 h 3566853"/>
              <a:gd name="connsiteX72" fmla="*/ 1459084 w 3724458"/>
              <a:gd name="connsiteY72" fmla="*/ 132907 h 3566853"/>
              <a:gd name="connsiteX73" fmla="*/ 1475032 w 3724458"/>
              <a:gd name="connsiteY73" fmla="*/ 106326 h 3566853"/>
              <a:gd name="connsiteX74" fmla="*/ 1528195 w 3724458"/>
              <a:gd name="connsiteY74" fmla="*/ 42530 h 3566853"/>
              <a:gd name="connsiteX75" fmla="*/ 1544144 w 3724458"/>
              <a:gd name="connsiteY75" fmla="*/ 0 h 3566853"/>
              <a:gd name="connsiteX0" fmla="*/ 16607 w 3744781"/>
              <a:gd name="connsiteY0" fmla="*/ 3566853 h 3566853"/>
              <a:gd name="connsiteX1" fmla="*/ 3257 w 3744781"/>
              <a:gd name="connsiteY1" fmla="*/ 3456631 h 3566853"/>
              <a:gd name="connsiteX2" fmla="*/ 76384 w 3744781"/>
              <a:gd name="connsiteY2" fmla="*/ 3385631 h 3566853"/>
              <a:gd name="connsiteX3" fmla="*/ 100484 w 3744781"/>
              <a:gd name="connsiteY3" fmla="*/ 3156448 h 3566853"/>
              <a:gd name="connsiteX4" fmla="*/ 225707 w 3744781"/>
              <a:gd name="connsiteY4" fmla="*/ 3051544 h 3566853"/>
              <a:gd name="connsiteX5" fmla="*/ 298360 w 3744781"/>
              <a:gd name="connsiteY5" fmla="*/ 3026733 h 3566853"/>
              <a:gd name="connsiteX6" fmla="*/ 290207 w 3744781"/>
              <a:gd name="connsiteY6" fmla="*/ 2947819 h 3566853"/>
              <a:gd name="connsiteX7" fmla="*/ 314308 w 3744781"/>
              <a:gd name="connsiteY7" fmla="*/ 2894301 h 3566853"/>
              <a:gd name="connsiteX8" fmla="*/ 312656 w 3744781"/>
              <a:gd name="connsiteY8" fmla="*/ 2849526 h 3566853"/>
              <a:gd name="connsiteX9" fmla="*/ 310767 w 3744781"/>
              <a:gd name="connsiteY9" fmla="*/ 2822944 h 3566853"/>
              <a:gd name="connsiteX10" fmla="*/ 332032 w 3744781"/>
              <a:gd name="connsiteY10" fmla="*/ 2785730 h 3566853"/>
              <a:gd name="connsiteX11" fmla="*/ 363930 w 3744781"/>
              <a:gd name="connsiteY11" fmla="*/ 2737884 h 3566853"/>
              <a:gd name="connsiteX12" fmla="*/ 390512 w 3744781"/>
              <a:gd name="connsiteY12" fmla="*/ 2716619 h 3566853"/>
              <a:gd name="connsiteX13" fmla="*/ 417093 w 3744781"/>
              <a:gd name="connsiteY13" fmla="*/ 2737884 h 3566853"/>
              <a:gd name="connsiteX14" fmla="*/ 433042 w 3744781"/>
              <a:gd name="connsiteY14" fmla="*/ 2711302 h 3566853"/>
              <a:gd name="connsiteX15" fmla="*/ 433042 w 3744781"/>
              <a:gd name="connsiteY15" fmla="*/ 2663456 h 3566853"/>
              <a:gd name="connsiteX16" fmla="*/ 438358 w 3744781"/>
              <a:gd name="connsiteY16" fmla="*/ 2620926 h 3566853"/>
              <a:gd name="connsiteX17" fmla="*/ 480888 w 3744781"/>
              <a:gd name="connsiteY17" fmla="*/ 2557130 h 3566853"/>
              <a:gd name="connsiteX18" fmla="*/ 523419 w 3744781"/>
              <a:gd name="connsiteY18" fmla="*/ 2546498 h 3566853"/>
              <a:gd name="connsiteX19" fmla="*/ 592530 w 3744781"/>
              <a:gd name="connsiteY19" fmla="*/ 2530549 h 3566853"/>
              <a:gd name="connsiteX20" fmla="*/ 645693 w 3744781"/>
              <a:gd name="connsiteY20" fmla="*/ 2525233 h 3566853"/>
              <a:gd name="connsiteX21" fmla="*/ 652548 w 3744781"/>
              <a:gd name="connsiteY21" fmla="*/ 2501960 h 3566853"/>
              <a:gd name="connsiteX22" fmla="*/ 636954 w 3744781"/>
              <a:gd name="connsiteY22" fmla="*/ 2474669 h 3566853"/>
              <a:gd name="connsiteX23" fmla="*/ 660699 w 3744781"/>
              <a:gd name="connsiteY23" fmla="*/ 2445133 h 3566853"/>
              <a:gd name="connsiteX24" fmla="*/ 665898 w 3744781"/>
              <a:gd name="connsiteY24" fmla="*/ 2400123 h 3566853"/>
              <a:gd name="connsiteX25" fmla="*/ 707718 w 3744781"/>
              <a:gd name="connsiteY25" fmla="*/ 2373185 h 3566853"/>
              <a:gd name="connsiteX26" fmla="*/ 705237 w 3744781"/>
              <a:gd name="connsiteY26" fmla="*/ 2299232 h 3566853"/>
              <a:gd name="connsiteX27" fmla="*/ 687045 w 3744781"/>
              <a:gd name="connsiteY27" fmla="*/ 2225514 h 3566853"/>
              <a:gd name="connsiteX28" fmla="*/ 3537503 w 3744781"/>
              <a:gd name="connsiteY28" fmla="*/ 1041799 h 3566853"/>
              <a:gd name="connsiteX29" fmla="*/ 3519396 w 3744781"/>
              <a:gd name="connsiteY29" fmla="*/ 1132045 h 3566853"/>
              <a:gd name="connsiteX30" fmla="*/ 3479935 w 3744781"/>
              <a:gd name="connsiteY30" fmla="*/ 1229232 h 3566853"/>
              <a:gd name="connsiteX31" fmla="*/ 3368493 w 3744781"/>
              <a:gd name="connsiteY31" fmla="*/ 1294006 h 3566853"/>
              <a:gd name="connsiteX32" fmla="*/ 3308572 w 3744781"/>
              <a:gd name="connsiteY32" fmla="*/ 1343697 h 3566853"/>
              <a:gd name="connsiteX33" fmla="*/ 3246984 w 3744781"/>
              <a:gd name="connsiteY33" fmla="*/ 1390132 h 3566853"/>
              <a:gd name="connsiteX34" fmla="*/ 3185516 w 3744781"/>
              <a:gd name="connsiteY34" fmla="*/ 1424870 h 3566853"/>
              <a:gd name="connsiteX35" fmla="*/ 3119617 w 3744781"/>
              <a:gd name="connsiteY35" fmla="*/ 1393633 h 3566853"/>
              <a:gd name="connsiteX36" fmla="*/ 3082839 w 3744781"/>
              <a:gd name="connsiteY36" fmla="*/ 1334760 h 3566853"/>
              <a:gd name="connsiteX37" fmla="*/ 2970975 w 3744781"/>
              <a:gd name="connsiteY37" fmla="*/ 1349789 h 3566853"/>
              <a:gd name="connsiteX38" fmla="*/ 2863780 w 3744781"/>
              <a:gd name="connsiteY38" fmla="*/ 1333479 h 3566853"/>
              <a:gd name="connsiteX39" fmla="*/ 2775310 w 3744781"/>
              <a:gd name="connsiteY39" fmla="*/ 1286352 h 3566853"/>
              <a:gd name="connsiteX40" fmla="*/ 2661589 w 3744781"/>
              <a:gd name="connsiteY40" fmla="*/ 1304640 h 3566853"/>
              <a:gd name="connsiteX41" fmla="*/ 2594525 w 3744781"/>
              <a:gd name="connsiteY41" fmla="*/ 1258658 h 3566853"/>
              <a:gd name="connsiteX42" fmla="*/ 2558751 w 3744781"/>
              <a:gd name="connsiteY42" fmla="*/ 1196463 h 3566853"/>
              <a:gd name="connsiteX43" fmla="*/ 2540988 w 3744781"/>
              <a:gd name="connsiteY43" fmla="*/ 1118607 h 3566853"/>
              <a:gd name="connsiteX44" fmla="*/ 2453693 w 3744781"/>
              <a:gd name="connsiteY44" fmla="*/ 1113352 h 3566853"/>
              <a:gd name="connsiteX45" fmla="*/ 2400641 w 3744781"/>
              <a:gd name="connsiteY45" fmla="*/ 1069550 h 3566853"/>
              <a:gd name="connsiteX46" fmla="*/ 2316901 w 3744781"/>
              <a:gd name="connsiteY46" fmla="*/ 1029492 h 3566853"/>
              <a:gd name="connsiteX47" fmla="*/ 2247133 w 3744781"/>
              <a:gd name="connsiteY47" fmla="*/ 1007912 h 3566853"/>
              <a:gd name="connsiteX48" fmla="*/ 2198480 w 3744781"/>
              <a:gd name="connsiteY48" fmla="*/ 981495 h 3566853"/>
              <a:gd name="connsiteX49" fmla="*/ 2107117 w 3744781"/>
              <a:gd name="connsiteY49" fmla="*/ 981182 h 3566853"/>
              <a:gd name="connsiteX50" fmla="*/ 2061411 w 3744781"/>
              <a:gd name="connsiteY50" fmla="*/ 981262 h 3566853"/>
              <a:gd name="connsiteX51" fmla="*/ 2018009 w 3744781"/>
              <a:gd name="connsiteY51" fmla="*/ 965248 h 3566853"/>
              <a:gd name="connsiteX52" fmla="*/ 1955170 w 3744781"/>
              <a:gd name="connsiteY52" fmla="*/ 951240 h 3566853"/>
              <a:gd name="connsiteX53" fmla="*/ 1888463 w 3744781"/>
              <a:gd name="connsiteY53" fmla="*/ 911937 h 3566853"/>
              <a:gd name="connsiteX54" fmla="*/ 1820300 w 3744781"/>
              <a:gd name="connsiteY54" fmla="*/ 902699 h 3566853"/>
              <a:gd name="connsiteX55" fmla="*/ 1776236 w 3744781"/>
              <a:gd name="connsiteY55" fmla="*/ 875239 h 3566853"/>
              <a:gd name="connsiteX56" fmla="*/ 1741960 w 3744781"/>
              <a:gd name="connsiteY56" fmla="*/ 859281 h 3566853"/>
              <a:gd name="connsiteX57" fmla="*/ 1687972 w 3744781"/>
              <a:gd name="connsiteY57" fmla="*/ 855772 h 3566853"/>
              <a:gd name="connsiteX58" fmla="*/ 1693641 w 3744781"/>
              <a:gd name="connsiteY58" fmla="*/ 826920 h 3566853"/>
              <a:gd name="connsiteX59" fmla="*/ 1697509 w 3744781"/>
              <a:gd name="connsiteY59" fmla="*/ 783748 h 3566853"/>
              <a:gd name="connsiteX60" fmla="*/ 1651112 w 3744781"/>
              <a:gd name="connsiteY60" fmla="*/ 681931 h 3566853"/>
              <a:gd name="connsiteX61" fmla="*/ 1645153 w 3744781"/>
              <a:gd name="connsiteY61" fmla="*/ 616688 h 3566853"/>
              <a:gd name="connsiteX62" fmla="*/ 1591991 w 3744781"/>
              <a:gd name="connsiteY62" fmla="*/ 568842 h 3566853"/>
              <a:gd name="connsiteX63" fmla="*/ 1549460 w 3744781"/>
              <a:gd name="connsiteY63" fmla="*/ 502628 h 3566853"/>
              <a:gd name="connsiteX64" fmla="*/ 1475838 w 3744781"/>
              <a:gd name="connsiteY64" fmla="*/ 448015 h 3566853"/>
              <a:gd name="connsiteX65" fmla="*/ 1416553 w 3744781"/>
              <a:gd name="connsiteY65" fmla="*/ 404680 h 3566853"/>
              <a:gd name="connsiteX66" fmla="*/ 1427186 w 3744781"/>
              <a:gd name="connsiteY66" fmla="*/ 377456 h 3566853"/>
              <a:gd name="connsiteX67" fmla="*/ 1443135 w 3744781"/>
              <a:gd name="connsiteY67" fmla="*/ 345558 h 3566853"/>
              <a:gd name="connsiteX68" fmla="*/ 1485665 w 3744781"/>
              <a:gd name="connsiteY68" fmla="*/ 308344 h 3566853"/>
              <a:gd name="connsiteX69" fmla="*/ 1490981 w 3744781"/>
              <a:gd name="connsiteY69" fmla="*/ 265814 h 3566853"/>
              <a:gd name="connsiteX70" fmla="*/ 1490981 w 3744781"/>
              <a:gd name="connsiteY70" fmla="*/ 212651 h 3566853"/>
              <a:gd name="connsiteX71" fmla="*/ 1469716 w 3744781"/>
              <a:gd name="connsiteY71" fmla="*/ 170121 h 3566853"/>
              <a:gd name="connsiteX72" fmla="*/ 1459084 w 3744781"/>
              <a:gd name="connsiteY72" fmla="*/ 132907 h 3566853"/>
              <a:gd name="connsiteX73" fmla="*/ 1475032 w 3744781"/>
              <a:gd name="connsiteY73" fmla="*/ 106326 h 3566853"/>
              <a:gd name="connsiteX74" fmla="*/ 1528195 w 3744781"/>
              <a:gd name="connsiteY74" fmla="*/ 42530 h 3566853"/>
              <a:gd name="connsiteX75" fmla="*/ 1544144 w 3744781"/>
              <a:gd name="connsiteY75" fmla="*/ 0 h 3566853"/>
              <a:gd name="connsiteX0" fmla="*/ 16607 w 3757242"/>
              <a:gd name="connsiteY0" fmla="*/ 3566853 h 3566853"/>
              <a:gd name="connsiteX1" fmla="*/ 3257 w 3757242"/>
              <a:gd name="connsiteY1" fmla="*/ 3456631 h 3566853"/>
              <a:gd name="connsiteX2" fmla="*/ 76384 w 3757242"/>
              <a:gd name="connsiteY2" fmla="*/ 3385631 h 3566853"/>
              <a:gd name="connsiteX3" fmla="*/ 100484 w 3757242"/>
              <a:gd name="connsiteY3" fmla="*/ 3156448 h 3566853"/>
              <a:gd name="connsiteX4" fmla="*/ 225707 w 3757242"/>
              <a:gd name="connsiteY4" fmla="*/ 3051544 h 3566853"/>
              <a:gd name="connsiteX5" fmla="*/ 298360 w 3757242"/>
              <a:gd name="connsiteY5" fmla="*/ 3026733 h 3566853"/>
              <a:gd name="connsiteX6" fmla="*/ 290207 w 3757242"/>
              <a:gd name="connsiteY6" fmla="*/ 2947819 h 3566853"/>
              <a:gd name="connsiteX7" fmla="*/ 314308 w 3757242"/>
              <a:gd name="connsiteY7" fmla="*/ 2894301 h 3566853"/>
              <a:gd name="connsiteX8" fmla="*/ 312656 w 3757242"/>
              <a:gd name="connsiteY8" fmla="*/ 2849526 h 3566853"/>
              <a:gd name="connsiteX9" fmla="*/ 310767 w 3757242"/>
              <a:gd name="connsiteY9" fmla="*/ 2822944 h 3566853"/>
              <a:gd name="connsiteX10" fmla="*/ 332032 w 3757242"/>
              <a:gd name="connsiteY10" fmla="*/ 2785730 h 3566853"/>
              <a:gd name="connsiteX11" fmla="*/ 363930 w 3757242"/>
              <a:gd name="connsiteY11" fmla="*/ 2737884 h 3566853"/>
              <a:gd name="connsiteX12" fmla="*/ 390512 w 3757242"/>
              <a:gd name="connsiteY12" fmla="*/ 2716619 h 3566853"/>
              <a:gd name="connsiteX13" fmla="*/ 417093 w 3757242"/>
              <a:gd name="connsiteY13" fmla="*/ 2737884 h 3566853"/>
              <a:gd name="connsiteX14" fmla="*/ 433042 w 3757242"/>
              <a:gd name="connsiteY14" fmla="*/ 2711302 h 3566853"/>
              <a:gd name="connsiteX15" fmla="*/ 433042 w 3757242"/>
              <a:gd name="connsiteY15" fmla="*/ 2663456 h 3566853"/>
              <a:gd name="connsiteX16" fmla="*/ 438358 w 3757242"/>
              <a:gd name="connsiteY16" fmla="*/ 2620926 h 3566853"/>
              <a:gd name="connsiteX17" fmla="*/ 480888 w 3757242"/>
              <a:gd name="connsiteY17" fmla="*/ 2557130 h 3566853"/>
              <a:gd name="connsiteX18" fmla="*/ 523419 w 3757242"/>
              <a:gd name="connsiteY18" fmla="*/ 2546498 h 3566853"/>
              <a:gd name="connsiteX19" fmla="*/ 592530 w 3757242"/>
              <a:gd name="connsiteY19" fmla="*/ 2530549 h 3566853"/>
              <a:gd name="connsiteX20" fmla="*/ 645693 w 3757242"/>
              <a:gd name="connsiteY20" fmla="*/ 2525233 h 3566853"/>
              <a:gd name="connsiteX21" fmla="*/ 652548 w 3757242"/>
              <a:gd name="connsiteY21" fmla="*/ 2501960 h 3566853"/>
              <a:gd name="connsiteX22" fmla="*/ 636954 w 3757242"/>
              <a:gd name="connsiteY22" fmla="*/ 2474669 h 3566853"/>
              <a:gd name="connsiteX23" fmla="*/ 660699 w 3757242"/>
              <a:gd name="connsiteY23" fmla="*/ 2445133 h 3566853"/>
              <a:gd name="connsiteX24" fmla="*/ 665898 w 3757242"/>
              <a:gd name="connsiteY24" fmla="*/ 2400123 h 3566853"/>
              <a:gd name="connsiteX25" fmla="*/ 707718 w 3757242"/>
              <a:gd name="connsiteY25" fmla="*/ 2373185 h 3566853"/>
              <a:gd name="connsiteX26" fmla="*/ 705237 w 3757242"/>
              <a:gd name="connsiteY26" fmla="*/ 2299232 h 3566853"/>
              <a:gd name="connsiteX27" fmla="*/ 3549397 w 3757242"/>
              <a:gd name="connsiteY27" fmla="*/ 945872 h 3566853"/>
              <a:gd name="connsiteX28" fmla="*/ 3537503 w 3757242"/>
              <a:gd name="connsiteY28" fmla="*/ 1041799 h 3566853"/>
              <a:gd name="connsiteX29" fmla="*/ 3519396 w 3757242"/>
              <a:gd name="connsiteY29" fmla="*/ 1132045 h 3566853"/>
              <a:gd name="connsiteX30" fmla="*/ 3479935 w 3757242"/>
              <a:gd name="connsiteY30" fmla="*/ 1229232 h 3566853"/>
              <a:gd name="connsiteX31" fmla="*/ 3368493 w 3757242"/>
              <a:gd name="connsiteY31" fmla="*/ 1294006 h 3566853"/>
              <a:gd name="connsiteX32" fmla="*/ 3308572 w 3757242"/>
              <a:gd name="connsiteY32" fmla="*/ 1343697 h 3566853"/>
              <a:gd name="connsiteX33" fmla="*/ 3246984 w 3757242"/>
              <a:gd name="connsiteY33" fmla="*/ 1390132 h 3566853"/>
              <a:gd name="connsiteX34" fmla="*/ 3185516 w 3757242"/>
              <a:gd name="connsiteY34" fmla="*/ 1424870 h 3566853"/>
              <a:gd name="connsiteX35" fmla="*/ 3119617 w 3757242"/>
              <a:gd name="connsiteY35" fmla="*/ 1393633 h 3566853"/>
              <a:gd name="connsiteX36" fmla="*/ 3082839 w 3757242"/>
              <a:gd name="connsiteY36" fmla="*/ 1334760 h 3566853"/>
              <a:gd name="connsiteX37" fmla="*/ 2970975 w 3757242"/>
              <a:gd name="connsiteY37" fmla="*/ 1349789 h 3566853"/>
              <a:gd name="connsiteX38" fmla="*/ 2863780 w 3757242"/>
              <a:gd name="connsiteY38" fmla="*/ 1333479 h 3566853"/>
              <a:gd name="connsiteX39" fmla="*/ 2775310 w 3757242"/>
              <a:gd name="connsiteY39" fmla="*/ 1286352 h 3566853"/>
              <a:gd name="connsiteX40" fmla="*/ 2661589 w 3757242"/>
              <a:gd name="connsiteY40" fmla="*/ 1304640 h 3566853"/>
              <a:gd name="connsiteX41" fmla="*/ 2594525 w 3757242"/>
              <a:gd name="connsiteY41" fmla="*/ 1258658 h 3566853"/>
              <a:gd name="connsiteX42" fmla="*/ 2558751 w 3757242"/>
              <a:gd name="connsiteY42" fmla="*/ 1196463 h 3566853"/>
              <a:gd name="connsiteX43" fmla="*/ 2540988 w 3757242"/>
              <a:gd name="connsiteY43" fmla="*/ 1118607 h 3566853"/>
              <a:gd name="connsiteX44" fmla="*/ 2453693 w 3757242"/>
              <a:gd name="connsiteY44" fmla="*/ 1113352 h 3566853"/>
              <a:gd name="connsiteX45" fmla="*/ 2400641 w 3757242"/>
              <a:gd name="connsiteY45" fmla="*/ 1069550 h 3566853"/>
              <a:gd name="connsiteX46" fmla="*/ 2316901 w 3757242"/>
              <a:gd name="connsiteY46" fmla="*/ 1029492 h 3566853"/>
              <a:gd name="connsiteX47" fmla="*/ 2247133 w 3757242"/>
              <a:gd name="connsiteY47" fmla="*/ 1007912 h 3566853"/>
              <a:gd name="connsiteX48" fmla="*/ 2198480 w 3757242"/>
              <a:gd name="connsiteY48" fmla="*/ 981495 h 3566853"/>
              <a:gd name="connsiteX49" fmla="*/ 2107117 w 3757242"/>
              <a:gd name="connsiteY49" fmla="*/ 981182 h 3566853"/>
              <a:gd name="connsiteX50" fmla="*/ 2061411 w 3757242"/>
              <a:gd name="connsiteY50" fmla="*/ 981262 h 3566853"/>
              <a:gd name="connsiteX51" fmla="*/ 2018009 w 3757242"/>
              <a:gd name="connsiteY51" fmla="*/ 965248 h 3566853"/>
              <a:gd name="connsiteX52" fmla="*/ 1955170 w 3757242"/>
              <a:gd name="connsiteY52" fmla="*/ 951240 h 3566853"/>
              <a:gd name="connsiteX53" fmla="*/ 1888463 w 3757242"/>
              <a:gd name="connsiteY53" fmla="*/ 911937 h 3566853"/>
              <a:gd name="connsiteX54" fmla="*/ 1820300 w 3757242"/>
              <a:gd name="connsiteY54" fmla="*/ 902699 h 3566853"/>
              <a:gd name="connsiteX55" fmla="*/ 1776236 w 3757242"/>
              <a:gd name="connsiteY55" fmla="*/ 875239 h 3566853"/>
              <a:gd name="connsiteX56" fmla="*/ 1741960 w 3757242"/>
              <a:gd name="connsiteY56" fmla="*/ 859281 h 3566853"/>
              <a:gd name="connsiteX57" fmla="*/ 1687972 w 3757242"/>
              <a:gd name="connsiteY57" fmla="*/ 855772 h 3566853"/>
              <a:gd name="connsiteX58" fmla="*/ 1693641 w 3757242"/>
              <a:gd name="connsiteY58" fmla="*/ 826920 h 3566853"/>
              <a:gd name="connsiteX59" fmla="*/ 1697509 w 3757242"/>
              <a:gd name="connsiteY59" fmla="*/ 783748 h 3566853"/>
              <a:gd name="connsiteX60" fmla="*/ 1651112 w 3757242"/>
              <a:gd name="connsiteY60" fmla="*/ 681931 h 3566853"/>
              <a:gd name="connsiteX61" fmla="*/ 1645153 w 3757242"/>
              <a:gd name="connsiteY61" fmla="*/ 616688 h 3566853"/>
              <a:gd name="connsiteX62" fmla="*/ 1591991 w 3757242"/>
              <a:gd name="connsiteY62" fmla="*/ 568842 h 3566853"/>
              <a:gd name="connsiteX63" fmla="*/ 1549460 w 3757242"/>
              <a:gd name="connsiteY63" fmla="*/ 502628 h 3566853"/>
              <a:gd name="connsiteX64" fmla="*/ 1475838 w 3757242"/>
              <a:gd name="connsiteY64" fmla="*/ 448015 h 3566853"/>
              <a:gd name="connsiteX65" fmla="*/ 1416553 w 3757242"/>
              <a:gd name="connsiteY65" fmla="*/ 404680 h 3566853"/>
              <a:gd name="connsiteX66" fmla="*/ 1427186 w 3757242"/>
              <a:gd name="connsiteY66" fmla="*/ 377456 h 3566853"/>
              <a:gd name="connsiteX67" fmla="*/ 1443135 w 3757242"/>
              <a:gd name="connsiteY67" fmla="*/ 345558 h 3566853"/>
              <a:gd name="connsiteX68" fmla="*/ 1485665 w 3757242"/>
              <a:gd name="connsiteY68" fmla="*/ 308344 h 3566853"/>
              <a:gd name="connsiteX69" fmla="*/ 1490981 w 3757242"/>
              <a:gd name="connsiteY69" fmla="*/ 265814 h 3566853"/>
              <a:gd name="connsiteX70" fmla="*/ 1490981 w 3757242"/>
              <a:gd name="connsiteY70" fmla="*/ 212651 h 3566853"/>
              <a:gd name="connsiteX71" fmla="*/ 1469716 w 3757242"/>
              <a:gd name="connsiteY71" fmla="*/ 170121 h 3566853"/>
              <a:gd name="connsiteX72" fmla="*/ 1459084 w 3757242"/>
              <a:gd name="connsiteY72" fmla="*/ 132907 h 3566853"/>
              <a:gd name="connsiteX73" fmla="*/ 1475032 w 3757242"/>
              <a:gd name="connsiteY73" fmla="*/ 106326 h 3566853"/>
              <a:gd name="connsiteX74" fmla="*/ 1528195 w 3757242"/>
              <a:gd name="connsiteY74" fmla="*/ 42530 h 3566853"/>
              <a:gd name="connsiteX75" fmla="*/ 1544144 w 3757242"/>
              <a:gd name="connsiteY75" fmla="*/ 0 h 3566853"/>
              <a:gd name="connsiteX0" fmla="*/ 16607 w 3772142"/>
              <a:gd name="connsiteY0" fmla="*/ 3566853 h 3566853"/>
              <a:gd name="connsiteX1" fmla="*/ 3257 w 3772142"/>
              <a:gd name="connsiteY1" fmla="*/ 3456631 h 3566853"/>
              <a:gd name="connsiteX2" fmla="*/ 76384 w 3772142"/>
              <a:gd name="connsiteY2" fmla="*/ 3385631 h 3566853"/>
              <a:gd name="connsiteX3" fmla="*/ 100484 w 3772142"/>
              <a:gd name="connsiteY3" fmla="*/ 3156448 h 3566853"/>
              <a:gd name="connsiteX4" fmla="*/ 225707 w 3772142"/>
              <a:gd name="connsiteY4" fmla="*/ 3051544 h 3566853"/>
              <a:gd name="connsiteX5" fmla="*/ 298360 w 3772142"/>
              <a:gd name="connsiteY5" fmla="*/ 3026733 h 3566853"/>
              <a:gd name="connsiteX6" fmla="*/ 290207 w 3772142"/>
              <a:gd name="connsiteY6" fmla="*/ 2947819 h 3566853"/>
              <a:gd name="connsiteX7" fmla="*/ 314308 w 3772142"/>
              <a:gd name="connsiteY7" fmla="*/ 2894301 h 3566853"/>
              <a:gd name="connsiteX8" fmla="*/ 312656 w 3772142"/>
              <a:gd name="connsiteY8" fmla="*/ 2849526 h 3566853"/>
              <a:gd name="connsiteX9" fmla="*/ 310767 w 3772142"/>
              <a:gd name="connsiteY9" fmla="*/ 2822944 h 3566853"/>
              <a:gd name="connsiteX10" fmla="*/ 332032 w 3772142"/>
              <a:gd name="connsiteY10" fmla="*/ 2785730 h 3566853"/>
              <a:gd name="connsiteX11" fmla="*/ 363930 w 3772142"/>
              <a:gd name="connsiteY11" fmla="*/ 2737884 h 3566853"/>
              <a:gd name="connsiteX12" fmla="*/ 390512 w 3772142"/>
              <a:gd name="connsiteY12" fmla="*/ 2716619 h 3566853"/>
              <a:gd name="connsiteX13" fmla="*/ 417093 w 3772142"/>
              <a:gd name="connsiteY13" fmla="*/ 2737884 h 3566853"/>
              <a:gd name="connsiteX14" fmla="*/ 433042 w 3772142"/>
              <a:gd name="connsiteY14" fmla="*/ 2711302 h 3566853"/>
              <a:gd name="connsiteX15" fmla="*/ 433042 w 3772142"/>
              <a:gd name="connsiteY15" fmla="*/ 2663456 h 3566853"/>
              <a:gd name="connsiteX16" fmla="*/ 438358 w 3772142"/>
              <a:gd name="connsiteY16" fmla="*/ 2620926 h 3566853"/>
              <a:gd name="connsiteX17" fmla="*/ 480888 w 3772142"/>
              <a:gd name="connsiteY17" fmla="*/ 2557130 h 3566853"/>
              <a:gd name="connsiteX18" fmla="*/ 523419 w 3772142"/>
              <a:gd name="connsiteY18" fmla="*/ 2546498 h 3566853"/>
              <a:gd name="connsiteX19" fmla="*/ 592530 w 3772142"/>
              <a:gd name="connsiteY19" fmla="*/ 2530549 h 3566853"/>
              <a:gd name="connsiteX20" fmla="*/ 645693 w 3772142"/>
              <a:gd name="connsiteY20" fmla="*/ 2525233 h 3566853"/>
              <a:gd name="connsiteX21" fmla="*/ 652548 w 3772142"/>
              <a:gd name="connsiteY21" fmla="*/ 2501960 h 3566853"/>
              <a:gd name="connsiteX22" fmla="*/ 636954 w 3772142"/>
              <a:gd name="connsiteY22" fmla="*/ 2474669 h 3566853"/>
              <a:gd name="connsiteX23" fmla="*/ 660699 w 3772142"/>
              <a:gd name="connsiteY23" fmla="*/ 2445133 h 3566853"/>
              <a:gd name="connsiteX24" fmla="*/ 665898 w 3772142"/>
              <a:gd name="connsiteY24" fmla="*/ 2400123 h 3566853"/>
              <a:gd name="connsiteX25" fmla="*/ 707718 w 3772142"/>
              <a:gd name="connsiteY25" fmla="*/ 2373185 h 3566853"/>
              <a:gd name="connsiteX26" fmla="*/ 3564527 w 3772142"/>
              <a:gd name="connsiteY26" fmla="*/ 851217 h 3566853"/>
              <a:gd name="connsiteX27" fmla="*/ 3549397 w 3772142"/>
              <a:gd name="connsiteY27" fmla="*/ 945872 h 3566853"/>
              <a:gd name="connsiteX28" fmla="*/ 3537503 w 3772142"/>
              <a:gd name="connsiteY28" fmla="*/ 1041799 h 3566853"/>
              <a:gd name="connsiteX29" fmla="*/ 3519396 w 3772142"/>
              <a:gd name="connsiteY29" fmla="*/ 1132045 h 3566853"/>
              <a:gd name="connsiteX30" fmla="*/ 3479935 w 3772142"/>
              <a:gd name="connsiteY30" fmla="*/ 1229232 h 3566853"/>
              <a:gd name="connsiteX31" fmla="*/ 3368493 w 3772142"/>
              <a:gd name="connsiteY31" fmla="*/ 1294006 h 3566853"/>
              <a:gd name="connsiteX32" fmla="*/ 3308572 w 3772142"/>
              <a:gd name="connsiteY32" fmla="*/ 1343697 h 3566853"/>
              <a:gd name="connsiteX33" fmla="*/ 3246984 w 3772142"/>
              <a:gd name="connsiteY33" fmla="*/ 1390132 h 3566853"/>
              <a:gd name="connsiteX34" fmla="*/ 3185516 w 3772142"/>
              <a:gd name="connsiteY34" fmla="*/ 1424870 h 3566853"/>
              <a:gd name="connsiteX35" fmla="*/ 3119617 w 3772142"/>
              <a:gd name="connsiteY35" fmla="*/ 1393633 h 3566853"/>
              <a:gd name="connsiteX36" fmla="*/ 3082839 w 3772142"/>
              <a:gd name="connsiteY36" fmla="*/ 1334760 h 3566853"/>
              <a:gd name="connsiteX37" fmla="*/ 2970975 w 3772142"/>
              <a:gd name="connsiteY37" fmla="*/ 1349789 h 3566853"/>
              <a:gd name="connsiteX38" fmla="*/ 2863780 w 3772142"/>
              <a:gd name="connsiteY38" fmla="*/ 1333479 h 3566853"/>
              <a:gd name="connsiteX39" fmla="*/ 2775310 w 3772142"/>
              <a:gd name="connsiteY39" fmla="*/ 1286352 h 3566853"/>
              <a:gd name="connsiteX40" fmla="*/ 2661589 w 3772142"/>
              <a:gd name="connsiteY40" fmla="*/ 1304640 h 3566853"/>
              <a:gd name="connsiteX41" fmla="*/ 2594525 w 3772142"/>
              <a:gd name="connsiteY41" fmla="*/ 1258658 h 3566853"/>
              <a:gd name="connsiteX42" fmla="*/ 2558751 w 3772142"/>
              <a:gd name="connsiteY42" fmla="*/ 1196463 h 3566853"/>
              <a:gd name="connsiteX43" fmla="*/ 2540988 w 3772142"/>
              <a:gd name="connsiteY43" fmla="*/ 1118607 h 3566853"/>
              <a:gd name="connsiteX44" fmla="*/ 2453693 w 3772142"/>
              <a:gd name="connsiteY44" fmla="*/ 1113352 h 3566853"/>
              <a:gd name="connsiteX45" fmla="*/ 2400641 w 3772142"/>
              <a:gd name="connsiteY45" fmla="*/ 1069550 h 3566853"/>
              <a:gd name="connsiteX46" fmla="*/ 2316901 w 3772142"/>
              <a:gd name="connsiteY46" fmla="*/ 1029492 h 3566853"/>
              <a:gd name="connsiteX47" fmla="*/ 2247133 w 3772142"/>
              <a:gd name="connsiteY47" fmla="*/ 1007912 h 3566853"/>
              <a:gd name="connsiteX48" fmla="*/ 2198480 w 3772142"/>
              <a:gd name="connsiteY48" fmla="*/ 981495 h 3566853"/>
              <a:gd name="connsiteX49" fmla="*/ 2107117 w 3772142"/>
              <a:gd name="connsiteY49" fmla="*/ 981182 h 3566853"/>
              <a:gd name="connsiteX50" fmla="*/ 2061411 w 3772142"/>
              <a:gd name="connsiteY50" fmla="*/ 981262 h 3566853"/>
              <a:gd name="connsiteX51" fmla="*/ 2018009 w 3772142"/>
              <a:gd name="connsiteY51" fmla="*/ 965248 h 3566853"/>
              <a:gd name="connsiteX52" fmla="*/ 1955170 w 3772142"/>
              <a:gd name="connsiteY52" fmla="*/ 951240 h 3566853"/>
              <a:gd name="connsiteX53" fmla="*/ 1888463 w 3772142"/>
              <a:gd name="connsiteY53" fmla="*/ 911937 h 3566853"/>
              <a:gd name="connsiteX54" fmla="*/ 1820300 w 3772142"/>
              <a:gd name="connsiteY54" fmla="*/ 902699 h 3566853"/>
              <a:gd name="connsiteX55" fmla="*/ 1776236 w 3772142"/>
              <a:gd name="connsiteY55" fmla="*/ 875239 h 3566853"/>
              <a:gd name="connsiteX56" fmla="*/ 1741960 w 3772142"/>
              <a:gd name="connsiteY56" fmla="*/ 859281 h 3566853"/>
              <a:gd name="connsiteX57" fmla="*/ 1687972 w 3772142"/>
              <a:gd name="connsiteY57" fmla="*/ 855772 h 3566853"/>
              <a:gd name="connsiteX58" fmla="*/ 1693641 w 3772142"/>
              <a:gd name="connsiteY58" fmla="*/ 826920 h 3566853"/>
              <a:gd name="connsiteX59" fmla="*/ 1697509 w 3772142"/>
              <a:gd name="connsiteY59" fmla="*/ 783748 h 3566853"/>
              <a:gd name="connsiteX60" fmla="*/ 1651112 w 3772142"/>
              <a:gd name="connsiteY60" fmla="*/ 681931 h 3566853"/>
              <a:gd name="connsiteX61" fmla="*/ 1645153 w 3772142"/>
              <a:gd name="connsiteY61" fmla="*/ 616688 h 3566853"/>
              <a:gd name="connsiteX62" fmla="*/ 1591991 w 3772142"/>
              <a:gd name="connsiteY62" fmla="*/ 568842 h 3566853"/>
              <a:gd name="connsiteX63" fmla="*/ 1549460 w 3772142"/>
              <a:gd name="connsiteY63" fmla="*/ 502628 h 3566853"/>
              <a:gd name="connsiteX64" fmla="*/ 1475838 w 3772142"/>
              <a:gd name="connsiteY64" fmla="*/ 448015 h 3566853"/>
              <a:gd name="connsiteX65" fmla="*/ 1416553 w 3772142"/>
              <a:gd name="connsiteY65" fmla="*/ 404680 h 3566853"/>
              <a:gd name="connsiteX66" fmla="*/ 1427186 w 3772142"/>
              <a:gd name="connsiteY66" fmla="*/ 377456 h 3566853"/>
              <a:gd name="connsiteX67" fmla="*/ 1443135 w 3772142"/>
              <a:gd name="connsiteY67" fmla="*/ 345558 h 3566853"/>
              <a:gd name="connsiteX68" fmla="*/ 1485665 w 3772142"/>
              <a:gd name="connsiteY68" fmla="*/ 308344 h 3566853"/>
              <a:gd name="connsiteX69" fmla="*/ 1490981 w 3772142"/>
              <a:gd name="connsiteY69" fmla="*/ 265814 h 3566853"/>
              <a:gd name="connsiteX70" fmla="*/ 1490981 w 3772142"/>
              <a:gd name="connsiteY70" fmla="*/ 212651 h 3566853"/>
              <a:gd name="connsiteX71" fmla="*/ 1469716 w 3772142"/>
              <a:gd name="connsiteY71" fmla="*/ 170121 h 3566853"/>
              <a:gd name="connsiteX72" fmla="*/ 1459084 w 3772142"/>
              <a:gd name="connsiteY72" fmla="*/ 132907 h 3566853"/>
              <a:gd name="connsiteX73" fmla="*/ 1475032 w 3772142"/>
              <a:gd name="connsiteY73" fmla="*/ 106326 h 3566853"/>
              <a:gd name="connsiteX74" fmla="*/ 1528195 w 3772142"/>
              <a:gd name="connsiteY74" fmla="*/ 42530 h 3566853"/>
              <a:gd name="connsiteX75" fmla="*/ 1544144 w 3772142"/>
              <a:gd name="connsiteY75" fmla="*/ 0 h 3566853"/>
              <a:gd name="connsiteX0" fmla="*/ 16607 w 3603744"/>
              <a:gd name="connsiteY0" fmla="*/ 3566853 h 3566853"/>
              <a:gd name="connsiteX1" fmla="*/ 3257 w 3603744"/>
              <a:gd name="connsiteY1" fmla="*/ 3456631 h 3566853"/>
              <a:gd name="connsiteX2" fmla="*/ 76384 w 3603744"/>
              <a:gd name="connsiteY2" fmla="*/ 3385631 h 3566853"/>
              <a:gd name="connsiteX3" fmla="*/ 100484 w 3603744"/>
              <a:gd name="connsiteY3" fmla="*/ 3156448 h 3566853"/>
              <a:gd name="connsiteX4" fmla="*/ 225707 w 3603744"/>
              <a:gd name="connsiteY4" fmla="*/ 3051544 h 3566853"/>
              <a:gd name="connsiteX5" fmla="*/ 298360 w 3603744"/>
              <a:gd name="connsiteY5" fmla="*/ 3026733 h 3566853"/>
              <a:gd name="connsiteX6" fmla="*/ 290207 w 3603744"/>
              <a:gd name="connsiteY6" fmla="*/ 2947819 h 3566853"/>
              <a:gd name="connsiteX7" fmla="*/ 314308 w 3603744"/>
              <a:gd name="connsiteY7" fmla="*/ 2894301 h 3566853"/>
              <a:gd name="connsiteX8" fmla="*/ 312656 w 3603744"/>
              <a:gd name="connsiteY8" fmla="*/ 2849526 h 3566853"/>
              <a:gd name="connsiteX9" fmla="*/ 310767 w 3603744"/>
              <a:gd name="connsiteY9" fmla="*/ 2822944 h 3566853"/>
              <a:gd name="connsiteX10" fmla="*/ 332032 w 3603744"/>
              <a:gd name="connsiteY10" fmla="*/ 2785730 h 3566853"/>
              <a:gd name="connsiteX11" fmla="*/ 363930 w 3603744"/>
              <a:gd name="connsiteY11" fmla="*/ 2737884 h 3566853"/>
              <a:gd name="connsiteX12" fmla="*/ 390512 w 3603744"/>
              <a:gd name="connsiteY12" fmla="*/ 2716619 h 3566853"/>
              <a:gd name="connsiteX13" fmla="*/ 417093 w 3603744"/>
              <a:gd name="connsiteY13" fmla="*/ 2737884 h 3566853"/>
              <a:gd name="connsiteX14" fmla="*/ 433042 w 3603744"/>
              <a:gd name="connsiteY14" fmla="*/ 2711302 h 3566853"/>
              <a:gd name="connsiteX15" fmla="*/ 433042 w 3603744"/>
              <a:gd name="connsiteY15" fmla="*/ 2663456 h 3566853"/>
              <a:gd name="connsiteX16" fmla="*/ 438358 w 3603744"/>
              <a:gd name="connsiteY16" fmla="*/ 2620926 h 3566853"/>
              <a:gd name="connsiteX17" fmla="*/ 480888 w 3603744"/>
              <a:gd name="connsiteY17" fmla="*/ 2557130 h 3566853"/>
              <a:gd name="connsiteX18" fmla="*/ 523419 w 3603744"/>
              <a:gd name="connsiteY18" fmla="*/ 2546498 h 3566853"/>
              <a:gd name="connsiteX19" fmla="*/ 592530 w 3603744"/>
              <a:gd name="connsiteY19" fmla="*/ 2530549 h 3566853"/>
              <a:gd name="connsiteX20" fmla="*/ 645693 w 3603744"/>
              <a:gd name="connsiteY20" fmla="*/ 2525233 h 3566853"/>
              <a:gd name="connsiteX21" fmla="*/ 652548 w 3603744"/>
              <a:gd name="connsiteY21" fmla="*/ 2501960 h 3566853"/>
              <a:gd name="connsiteX22" fmla="*/ 636954 w 3603744"/>
              <a:gd name="connsiteY22" fmla="*/ 2474669 h 3566853"/>
              <a:gd name="connsiteX23" fmla="*/ 660699 w 3603744"/>
              <a:gd name="connsiteY23" fmla="*/ 2445133 h 3566853"/>
              <a:gd name="connsiteX24" fmla="*/ 665898 w 3603744"/>
              <a:gd name="connsiteY24" fmla="*/ 2400123 h 3566853"/>
              <a:gd name="connsiteX25" fmla="*/ 3603744 w 3603744"/>
              <a:gd name="connsiteY25" fmla="*/ 824146 h 3566853"/>
              <a:gd name="connsiteX26" fmla="*/ 3564527 w 3603744"/>
              <a:gd name="connsiteY26" fmla="*/ 851217 h 3566853"/>
              <a:gd name="connsiteX27" fmla="*/ 3549397 w 3603744"/>
              <a:gd name="connsiteY27" fmla="*/ 945872 h 3566853"/>
              <a:gd name="connsiteX28" fmla="*/ 3537503 w 3603744"/>
              <a:gd name="connsiteY28" fmla="*/ 1041799 h 3566853"/>
              <a:gd name="connsiteX29" fmla="*/ 3519396 w 3603744"/>
              <a:gd name="connsiteY29" fmla="*/ 1132045 h 3566853"/>
              <a:gd name="connsiteX30" fmla="*/ 3479935 w 3603744"/>
              <a:gd name="connsiteY30" fmla="*/ 1229232 h 3566853"/>
              <a:gd name="connsiteX31" fmla="*/ 3368493 w 3603744"/>
              <a:gd name="connsiteY31" fmla="*/ 1294006 h 3566853"/>
              <a:gd name="connsiteX32" fmla="*/ 3308572 w 3603744"/>
              <a:gd name="connsiteY32" fmla="*/ 1343697 h 3566853"/>
              <a:gd name="connsiteX33" fmla="*/ 3246984 w 3603744"/>
              <a:gd name="connsiteY33" fmla="*/ 1390132 h 3566853"/>
              <a:gd name="connsiteX34" fmla="*/ 3185516 w 3603744"/>
              <a:gd name="connsiteY34" fmla="*/ 1424870 h 3566853"/>
              <a:gd name="connsiteX35" fmla="*/ 3119617 w 3603744"/>
              <a:gd name="connsiteY35" fmla="*/ 1393633 h 3566853"/>
              <a:gd name="connsiteX36" fmla="*/ 3082839 w 3603744"/>
              <a:gd name="connsiteY36" fmla="*/ 1334760 h 3566853"/>
              <a:gd name="connsiteX37" fmla="*/ 2970975 w 3603744"/>
              <a:gd name="connsiteY37" fmla="*/ 1349789 h 3566853"/>
              <a:gd name="connsiteX38" fmla="*/ 2863780 w 3603744"/>
              <a:gd name="connsiteY38" fmla="*/ 1333479 h 3566853"/>
              <a:gd name="connsiteX39" fmla="*/ 2775310 w 3603744"/>
              <a:gd name="connsiteY39" fmla="*/ 1286352 h 3566853"/>
              <a:gd name="connsiteX40" fmla="*/ 2661589 w 3603744"/>
              <a:gd name="connsiteY40" fmla="*/ 1304640 h 3566853"/>
              <a:gd name="connsiteX41" fmla="*/ 2594525 w 3603744"/>
              <a:gd name="connsiteY41" fmla="*/ 1258658 h 3566853"/>
              <a:gd name="connsiteX42" fmla="*/ 2558751 w 3603744"/>
              <a:gd name="connsiteY42" fmla="*/ 1196463 h 3566853"/>
              <a:gd name="connsiteX43" fmla="*/ 2540988 w 3603744"/>
              <a:gd name="connsiteY43" fmla="*/ 1118607 h 3566853"/>
              <a:gd name="connsiteX44" fmla="*/ 2453693 w 3603744"/>
              <a:gd name="connsiteY44" fmla="*/ 1113352 h 3566853"/>
              <a:gd name="connsiteX45" fmla="*/ 2400641 w 3603744"/>
              <a:gd name="connsiteY45" fmla="*/ 1069550 h 3566853"/>
              <a:gd name="connsiteX46" fmla="*/ 2316901 w 3603744"/>
              <a:gd name="connsiteY46" fmla="*/ 1029492 h 3566853"/>
              <a:gd name="connsiteX47" fmla="*/ 2247133 w 3603744"/>
              <a:gd name="connsiteY47" fmla="*/ 1007912 h 3566853"/>
              <a:gd name="connsiteX48" fmla="*/ 2198480 w 3603744"/>
              <a:gd name="connsiteY48" fmla="*/ 981495 h 3566853"/>
              <a:gd name="connsiteX49" fmla="*/ 2107117 w 3603744"/>
              <a:gd name="connsiteY49" fmla="*/ 981182 h 3566853"/>
              <a:gd name="connsiteX50" fmla="*/ 2061411 w 3603744"/>
              <a:gd name="connsiteY50" fmla="*/ 981262 h 3566853"/>
              <a:gd name="connsiteX51" fmla="*/ 2018009 w 3603744"/>
              <a:gd name="connsiteY51" fmla="*/ 965248 h 3566853"/>
              <a:gd name="connsiteX52" fmla="*/ 1955170 w 3603744"/>
              <a:gd name="connsiteY52" fmla="*/ 951240 h 3566853"/>
              <a:gd name="connsiteX53" fmla="*/ 1888463 w 3603744"/>
              <a:gd name="connsiteY53" fmla="*/ 911937 h 3566853"/>
              <a:gd name="connsiteX54" fmla="*/ 1820300 w 3603744"/>
              <a:gd name="connsiteY54" fmla="*/ 902699 h 3566853"/>
              <a:gd name="connsiteX55" fmla="*/ 1776236 w 3603744"/>
              <a:gd name="connsiteY55" fmla="*/ 875239 h 3566853"/>
              <a:gd name="connsiteX56" fmla="*/ 1741960 w 3603744"/>
              <a:gd name="connsiteY56" fmla="*/ 859281 h 3566853"/>
              <a:gd name="connsiteX57" fmla="*/ 1687972 w 3603744"/>
              <a:gd name="connsiteY57" fmla="*/ 855772 h 3566853"/>
              <a:gd name="connsiteX58" fmla="*/ 1693641 w 3603744"/>
              <a:gd name="connsiteY58" fmla="*/ 826920 h 3566853"/>
              <a:gd name="connsiteX59" fmla="*/ 1697509 w 3603744"/>
              <a:gd name="connsiteY59" fmla="*/ 783748 h 3566853"/>
              <a:gd name="connsiteX60" fmla="*/ 1651112 w 3603744"/>
              <a:gd name="connsiteY60" fmla="*/ 681931 h 3566853"/>
              <a:gd name="connsiteX61" fmla="*/ 1645153 w 3603744"/>
              <a:gd name="connsiteY61" fmla="*/ 616688 h 3566853"/>
              <a:gd name="connsiteX62" fmla="*/ 1591991 w 3603744"/>
              <a:gd name="connsiteY62" fmla="*/ 568842 h 3566853"/>
              <a:gd name="connsiteX63" fmla="*/ 1549460 w 3603744"/>
              <a:gd name="connsiteY63" fmla="*/ 502628 h 3566853"/>
              <a:gd name="connsiteX64" fmla="*/ 1475838 w 3603744"/>
              <a:gd name="connsiteY64" fmla="*/ 448015 h 3566853"/>
              <a:gd name="connsiteX65" fmla="*/ 1416553 w 3603744"/>
              <a:gd name="connsiteY65" fmla="*/ 404680 h 3566853"/>
              <a:gd name="connsiteX66" fmla="*/ 1427186 w 3603744"/>
              <a:gd name="connsiteY66" fmla="*/ 377456 h 3566853"/>
              <a:gd name="connsiteX67" fmla="*/ 1443135 w 3603744"/>
              <a:gd name="connsiteY67" fmla="*/ 345558 h 3566853"/>
              <a:gd name="connsiteX68" fmla="*/ 1485665 w 3603744"/>
              <a:gd name="connsiteY68" fmla="*/ 308344 h 3566853"/>
              <a:gd name="connsiteX69" fmla="*/ 1490981 w 3603744"/>
              <a:gd name="connsiteY69" fmla="*/ 265814 h 3566853"/>
              <a:gd name="connsiteX70" fmla="*/ 1490981 w 3603744"/>
              <a:gd name="connsiteY70" fmla="*/ 212651 h 3566853"/>
              <a:gd name="connsiteX71" fmla="*/ 1469716 w 3603744"/>
              <a:gd name="connsiteY71" fmla="*/ 170121 h 3566853"/>
              <a:gd name="connsiteX72" fmla="*/ 1459084 w 3603744"/>
              <a:gd name="connsiteY72" fmla="*/ 132907 h 3566853"/>
              <a:gd name="connsiteX73" fmla="*/ 1475032 w 3603744"/>
              <a:gd name="connsiteY73" fmla="*/ 106326 h 3566853"/>
              <a:gd name="connsiteX74" fmla="*/ 1528195 w 3603744"/>
              <a:gd name="connsiteY74" fmla="*/ 42530 h 3566853"/>
              <a:gd name="connsiteX75" fmla="*/ 1544144 w 3603744"/>
              <a:gd name="connsiteY75" fmla="*/ 0 h 3566853"/>
              <a:gd name="connsiteX0" fmla="*/ 16607 w 3810996"/>
              <a:gd name="connsiteY0" fmla="*/ 3566853 h 3566853"/>
              <a:gd name="connsiteX1" fmla="*/ 3257 w 3810996"/>
              <a:gd name="connsiteY1" fmla="*/ 3456631 h 3566853"/>
              <a:gd name="connsiteX2" fmla="*/ 76384 w 3810996"/>
              <a:gd name="connsiteY2" fmla="*/ 3385631 h 3566853"/>
              <a:gd name="connsiteX3" fmla="*/ 100484 w 3810996"/>
              <a:gd name="connsiteY3" fmla="*/ 3156448 h 3566853"/>
              <a:gd name="connsiteX4" fmla="*/ 225707 w 3810996"/>
              <a:gd name="connsiteY4" fmla="*/ 3051544 h 3566853"/>
              <a:gd name="connsiteX5" fmla="*/ 298360 w 3810996"/>
              <a:gd name="connsiteY5" fmla="*/ 3026733 h 3566853"/>
              <a:gd name="connsiteX6" fmla="*/ 290207 w 3810996"/>
              <a:gd name="connsiteY6" fmla="*/ 2947819 h 3566853"/>
              <a:gd name="connsiteX7" fmla="*/ 314308 w 3810996"/>
              <a:gd name="connsiteY7" fmla="*/ 2894301 h 3566853"/>
              <a:gd name="connsiteX8" fmla="*/ 312656 w 3810996"/>
              <a:gd name="connsiteY8" fmla="*/ 2849526 h 3566853"/>
              <a:gd name="connsiteX9" fmla="*/ 310767 w 3810996"/>
              <a:gd name="connsiteY9" fmla="*/ 2822944 h 3566853"/>
              <a:gd name="connsiteX10" fmla="*/ 332032 w 3810996"/>
              <a:gd name="connsiteY10" fmla="*/ 2785730 h 3566853"/>
              <a:gd name="connsiteX11" fmla="*/ 363930 w 3810996"/>
              <a:gd name="connsiteY11" fmla="*/ 2737884 h 3566853"/>
              <a:gd name="connsiteX12" fmla="*/ 390512 w 3810996"/>
              <a:gd name="connsiteY12" fmla="*/ 2716619 h 3566853"/>
              <a:gd name="connsiteX13" fmla="*/ 417093 w 3810996"/>
              <a:gd name="connsiteY13" fmla="*/ 2737884 h 3566853"/>
              <a:gd name="connsiteX14" fmla="*/ 433042 w 3810996"/>
              <a:gd name="connsiteY14" fmla="*/ 2711302 h 3566853"/>
              <a:gd name="connsiteX15" fmla="*/ 433042 w 3810996"/>
              <a:gd name="connsiteY15" fmla="*/ 2663456 h 3566853"/>
              <a:gd name="connsiteX16" fmla="*/ 438358 w 3810996"/>
              <a:gd name="connsiteY16" fmla="*/ 2620926 h 3566853"/>
              <a:gd name="connsiteX17" fmla="*/ 480888 w 3810996"/>
              <a:gd name="connsiteY17" fmla="*/ 2557130 h 3566853"/>
              <a:gd name="connsiteX18" fmla="*/ 523419 w 3810996"/>
              <a:gd name="connsiteY18" fmla="*/ 2546498 h 3566853"/>
              <a:gd name="connsiteX19" fmla="*/ 592530 w 3810996"/>
              <a:gd name="connsiteY19" fmla="*/ 2530549 h 3566853"/>
              <a:gd name="connsiteX20" fmla="*/ 645693 w 3810996"/>
              <a:gd name="connsiteY20" fmla="*/ 2525233 h 3566853"/>
              <a:gd name="connsiteX21" fmla="*/ 652548 w 3810996"/>
              <a:gd name="connsiteY21" fmla="*/ 2501960 h 3566853"/>
              <a:gd name="connsiteX22" fmla="*/ 636954 w 3810996"/>
              <a:gd name="connsiteY22" fmla="*/ 2474669 h 3566853"/>
              <a:gd name="connsiteX23" fmla="*/ 660699 w 3810996"/>
              <a:gd name="connsiteY23" fmla="*/ 2445133 h 3566853"/>
              <a:gd name="connsiteX24" fmla="*/ 3603744 w 3810996"/>
              <a:gd name="connsiteY24" fmla="*/ 824146 h 3566853"/>
              <a:gd name="connsiteX25" fmla="*/ 3564527 w 3810996"/>
              <a:gd name="connsiteY25" fmla="*/ 851217 h 3566853"/>
              <a:gd name="connsiteX26" fmla="*/ 3549397 w 3810996"/>
              <a:gd name="connsiteY26" fmla="*/ 945872 h 3566853"/>
              <a:gd name="connsiteX27" fmla="*/ 3537503 w 3810996"/>
              <a:gd name="connsiteY27" fmla="*/ 1041799 h 3566853"/>
              <a:gd name="connsiteX28" fmla="*/ 3519396 w 3810996"/>
              <a:gd name="connsiteY28" fmla="*/ 1132045 h 3566853"/>
              <a:gd name="connsiteX29" fmla="*/ 3479935 w 3810996"/>
              <a:gd name="connsiteY29" fmla="*/ 1229232 h 3566853"/>
              <a:gd name="connsiteX30" fmla="*/ 3368493 w 3810996"/>
              <a:gd name="connsiteY30" fmla="*/ 1294006 h 3566853"/>
              <a:gd name="connsiteX31" fmla="*/ 3308572 w 3810996"/>
              <a:gd name="connsiteY31" fmla="*/ 1343697 h 3566853"/>
              <a:gd name="connsiteX32" fmla="*/ 3246984 w 3810996"/>
              <a:gd name="connsiteY32" fmla="*/ 1390132 h 3566853"/>
              <a:gd name="connsiteX33" fmla="*/ 3185516 w 3810996"/>
              <a:gd name="connsiteY33" fmla="*/ 1424870 h 3566853"/>
              <a:gd name="connsiteX34" fmla="*/ 3119617 w 3810996"/>
              <a:gd name="connsiteY34" fmla="*/ 1393633 h 3566853"/>
              <a:gd name="connsiteX35" fmla="*/ 3082839 w 3810996"/>
              <a:gd name="connsiteY35" fmla="*/ 1334760 h 3566853"/>
              <a:gd name="connsiteX36" fmla="*/ 2970975 w 3810996"/>
              <a:gd name="connsiteY36" fmla="*/ 1349789 h 3566853"/>
              <a:gd name="connsiteX37" fmla="*/ 2863780 w 3810996"/>
              <a:gd name="connsiteY37" fmla="*/ 1333479 h 3566853"/>
              <a:gd name="connsiteX38" fmla="*/ 2775310 w 3810996"/>
              <a:gd name="connsiteY38" fmla="*/ 1286352 h 3566853"/>
              <a:gd name="connsiteX39" fmla="*/ 2661589 w 3810996"/>
              <a:gd name="connsiteY39" fmla="*/ 1304640 h 3566853"/>
              <a:gd name="connsiteX40" fmla="*/ 2594525 w 3810996"/>
              <a:gd name="connsiteY40" fmla="*/ 1258658 h 3566853"/>
              <a:gd name="connsiteX41" fmla="*/ 2558751 w 3810996"/>
              <a:gd name="connsiteY41" fmla="*/ 1196463 h 3566853"/>
              <a:gd name="connsiteX42" fmla="*/ 2540988 w 3810996"/>
              <a:gd name="connsiteY42" fmla="*/ 1118607 h 3566853"/>
              <a:gd name="connsiteX43" fmla="*/ 2453693 w 3810996"/>
              <a:gd name="connsiteY43" fmla="*/ 1113352 h 3566853"/>
              <a:gd name="connsiteX44" fmla="*/ 2400641 w 3810996"/>
              <a:gd name="connsiteY44" fmla="*/ 1069550 h 3566853"/>
              <a:gd name="connsiteX45" fmla="*/ 2316901 w 3810996"/>
              <a:gd name="connsiteY45" fmla="*/ 1029492 h 3566853"/>
              <a:gd name="connsiteX46" fmla="*/ 2247133 w 3810996"/>
              <a:gd name="connsiteY46" fmla="*/ 1007912 h 3566853"/>
              <a:gd name="connsiteX47" fmla="*/ 2198480 w 3810996"/>
              <a:gd name="connsiteY47" fmla="*/ 981495 h 3566853"/>
              <a:gd name="connsiteX48" fmla="*/ 2107117 w 3810996"/>
              <a:gd name="connsiteY48" fmla="*/ 981182 h 3566853"/>
              <a:gd name="connsiteX49" fmla="*/ 2061411 w 3810996"/>
              <a:gd name="connsiteY49" fmla="*/ 981262 h 3566853"/>
              <a:gd name="connsiteX50" fmla="*/ 2018009 w 3810996"/>
              <a:gd name="connsiteY50" fmla="*/ 965248 h 3566853"/>
              <a:gd name="connsiteX51" fmla="*/ 1955170 w 3810996"/>
              <a:gd name="connsiteY51" fmla="*/ 951240 h 3566853"/>
              <a:gd name="connsiteX52" fmla="*/ 1888463 w 3810996"/>
              <a:gd name="connsiteY52" fmla="*/ 911937 h 3566853"/>
              <a:gd name="connsiteX53" fmla="*/ 1820300 w 3810996"/>
              <a:gd name="connsiteY53" fmla="*/ 902699 h 3566853"/>
              <a:gd name="connsiteX54" fmla="*/ 1776236 w 3810996"/>
              <a:gd name="connsiteY54" fmla="*/ 875239 h 3566853"/>
              <a:gd name="connsiteX55" fmla="*/ 1741960 w 3810996"/>
              <a:gd name="connsiteY55" fmla="*/ 859281 h 3566853"/>
              <a:gd name="connsiteX56" fmla="*/ 1687972 w 3810996"/>
              <a:gd name="connsiteY56" fmla="*/ 855772 h 3566853"/>
              <a:gd name="connsiteX57" fmla="*/ 1693641 w 3810996"/>
              <a:gd name="connsiteY57" fmla="*/ 826920 h 3566853"/>
              <a:gd name="connsiteX58" fmla="*/ 1697509 w 3810996"/>
              <a:gd name="connsiteY58" fmla="*/ 783748 h 3566853"/>
              <a:gd name="connsiteX59" fmla="*/ 1651112 w 3810996"/>
              <a:gd name="connsiteY59" fmla="*/ 681931 h 3566853"/>
              <a:gd name="connsiteX60" fmla="*/ 1645153 w 3810996"/>
              <a:gd name="connsiteY60" fmla="*/ 616688 h 3566853"/>
              <a:gd name="connsiteX61" fmla="*/ 1591991 w 3810996"/>
              <a:gd name="connsiteY61" fmla="*/ 568842 h 3566853"/>
              <a:gd name="connsiteX62" fmla="*/ 1549460 w 3810996"/>
              <a:gd name="connsiteY62" fmla="*/ 502628 h 3566853"/>
              <a:gd name="connsiteX63" fmla="*/ 1475838 w 3810996"/>
              <a:gd name="connsiteY63" fmla="*/ 448015 h 3566853"/>
              <a:gd name="connsiteX64" fmla="*/ 1416553 w 3810996"/>
              <a:gd name="connsiteY64" fmla="*/ 404680 h 3566853"/>
              <a:gd name="connsiteX65" fmla="*/ 1427186 w 3810996"/>
              <a:gd name="connsiteY65" fmla="*/ 377456 h 3566853"/>
              <a:gd name="connsiteX66" fmla="*/ 1443135 w 3810996"/>
              <a:gd name="connsiteY66" fmla="*/ 345558 h 3566853"/>
              <a:gd name="connsiteX67" fmla="*/ 1485665 w 3810996"/>
              <a:gd name="connsiteY67" fmla="*/ 308344 h 3566853"/>
              <a:gd name="connsiteX68" fmla="*/ 1490981 w 3810996"/>
              <a:gd name="connsiteY68" fmla="*/ 265814 h 3566853"/>
              <a:gd name="connsiteX69" fmla="*/ 1490981 w 3810996"/>
              <a:gd name="connsiteY69" fmla="*/ 212651 h 3566853"/>
              <a:gd name="connsiteX70" fmla="*/ 1469716 w 3810996"/>
              <a:gd name="connsiteY70" fmla="*/ 170121 h 3566853"/>
              <a:gd name="connsiteX71" fmla="*/ 1459084 w 3810996"/>
              <a:gd name="connsiteY71" fmla="*/ 132907 h 3566853"/>
              <a:gd name="connsiteX72" fmla="*/ 1475032 w 3810996"/>
              <a:gd name="connsiteY72" fmla="*/ 106326 h 3566853"/>
              <a:gd name="connsiteX73" fmla="*/ 1528195 w 3810996"/>
              <a:gd name="connsiteY73" fmla="*/ 42530 h 3566853"/>
              <a:gd name="connsiteX74" fmla="*/ 1544144 w 3810996"/>
              <a:gd name="connsiteY74" fmla="*/ 0 h 3566853"/>
              <a:gd name="connsiteX0" fmla="*/ 16607 w 3812753"/>
              <a:gd name="connsiteY0" fmla="*/ 3566853 h 3566853"/>
              <a:gd name="connsiteX1" fmla="*/ 3257 w 3812753"/>
              <a:gd name="connsiteY1" fmla="*/ 3456631 h 3566853"/>
              <a:gd name="connsiteX2" fmla="*/ 76384 w 3812753"/>
              <a:gd name="connsiteY2" fmla="*/ 3385631 h 3566853"/>
              <a:gd name="connsiteX3" fmla="*/ 100484 w 3812753"/>
              <a:gd name="connsiteY3" fmla="*/ 3156448 h 3566853"/>
              <a:gd name="connsiteX4" fmla="*/ 225707 w 3812753"/>
              <a:gd name="connsiteY4" fmla="*/ 3051544 h 3566853"/>
              <a:gd name="connsiteX5" fmla="*/ 298360 w 3812753"/>
              <a:gd name="connsiteY5" fmla="*/ 3026733 h 3566853"/>
              <a:gd name="connsiteX6" fmla="*/ 290207 w 3812753"/>
              <a:gd name="connsiteY6" fmla="*/ 2947819 h 3566853"/>
              <a:gd name="connsiteX7" fmla="*/ 314308 w 3812753"/>
              <a:gd name="connsiteY7" fmla="*/ 2894301 h 3566853"/>
              <a:gd name="connsiteX8" fmla="*/ 312656 w 3812753"/>
              <a:gd name="connsiteY8" fmla="*/ 2849526 h 3566853"/>
              <a:gd name="connsiteX9" fmla="*/ 310767 w 3812753"/>
              <a:gd name="connsiteY9" fmla="*/ 2822944 h 3566853"/>
              <a:gd name="connsiteX10" fmla="*/ 332032 w 3812753"/>
              <a:gd name="connsiteY10" fmla="*/ 2785730 h 3566853"/>
              <a:gd name="connsiteX11" fmla="*/ 363930 w 3812753"/>
              <a:gd name="connsiteY11" fmla="*/ 2737884 h 3566853"/>
              <a:gd name="connsiteX12" fmla="*/ 390512 w 3812753"/>
              <a:gd name="connsiteY12" fmla="*/ 2716619 h 3566853"/>
              <a:gd name="connsiteX13" fmla="*/ 417093 w 3812753"/>
              <a:gd name="connsiteY13" fmla="*/ 2737884 h 3566853"/>
              <a:gd name="connsiteX14" fmla="*/ 433042 w 3812753"/>
              <a:gd name="connsiteY14" fmla="*/ 2711302 h 3566853"/>
              <a:gd name="connsiteX15" fmla="*/ 433042 w 3812753"/>
              <a:gd name="connsiteY15" fmla="*/ 2663456 h 3566853"/>
              <a:gd name="connsiteX16" fmla="*/ 438358 w 3812753"/>
              <a:gd name="connsiteY16" fmla="*/ 2620926 h 3566853"/>
              <a:gd name="connsiteX17" fmla="*/ 480888 w 3812753"/>
              <a:gd name="connsiteY17" fmla="*/ 2557130 h 3566853"/>
              <a:gd name="connsiteX18" fmla="*/ 523419 w 3812753"/>
              <a:gd name="connsiteY18" fmla="*/ 2546498 h 3566853"/>
              <a:gd name="connsiteX19" fmla="*/ 592530 w 3812753"/>
              <a:gd name="connsiteY19" fmla="*/ 2530549 h 3566853"/>
              <a:gd name="connsiteX20" fmla="*/ 645693 w 3812753"/>
              <a:gd name="connsiteY20" fmla="*/ 2525233 h 3566853"/>
              <a:gd name="connsiteX21" fmla="*/ 652548 w 3812753"/>
              <a:gd name="connsiteY21" fmla="*/ 2501960 h 3566853"/>
              <a:gd name="connsiteX22" fmla="*/ 636954 w 3812753"/>
              <a:gd name="connsiteY22" fmla="*/ 2474669 h 3566853"/>
              <a:gd name="connsiteX23" fmla="*/ 3603744 w 3812753"/>
              <a:gd name="connsiteY23" fmla="*/ 824146 h 3566853"/>
              <a:gd name="connsiteX24" fmla="*/ 3564527 w 3812753"/>
              <a:gd name="connsiteY24" fmla="*/ 851217 h 3566853"/>
              <a:gd name="connsiteX25" fmla="*/ 3549397 w 3812753"/>
              <a:gd name="connsiteY25" fmla="*/ 945872 h 3566853"/>
              <a:gd name="connsiteX26" fmla="*/ 3537503 w 3812753"/>
              <a:gd name="connsiteY26" fmla="*/ 1041799 h 3566853"/>
              <a:gd name="connsiteX27" fmla="*/ 3519396 w 3812753"/>
              <a:gd name="connsiteY27" fmla="*/ 1132045 h 3566853"/>
              <a:gd name="connsiteX28" fmla="*/ 3479935 w 3812753"/>
              <a:gd name="connsiteY28" fmla="*/ 1229232 h 3566853"/>
              <a:gd name="connsiteX29" fmla="*/ 3368493 w 3812753"/>
              <a:gd name="connsiteY29" fmla="*/ 1294006 h 3566853"/>
              <a:gd name="connsiteX30" fmla="*/ 3308572 w 3812753"/>
              <a:gd name="connsiteY30" fmla="*/ 1343697 h 3566853"/>
              <a:gd name="connsiteX31" fmla="*/ 3246984 w 3812753"/>
              <a:gd name="connsiteY31" fmla="*/ 1390132 h 3566853"/>
              <a:gd name="connsiteX32" fmla="*/ 3185516 w 3812753"/>
              <a:gd name="connsiteY32" fmla="*/ 1424870 h 3566853"/>
              <a:gd name="connsiteX33" fmla="*/ 3119617 w 3812753"/>
              <a:gd name="connsiteY33" fmla="*/ 1393633 h 3566853"/>
              <a:gd name="connsiteX34" fmla="*/ 3082839 w 3812753"/>
              <a:gd name="connsiteY34" fmla="*/ 1334760 h 3566853"/>
              <a:gd name="connsiteX35" fmla="*/ 2970975 w 3812753"/>
              <a:gd name="connsiteY35" fmla="*/ 1349789 h 3566853"/>
              <a:gd name="connsiteX36" fmla="*/ 2863780 w 3812753"/>
              <a:gd name="connsiteY36" fmla="*/ 1333479 h 3566853"/>
              <a:gd name="connsiteX37" fmla="*/ 2775310 w 3812753"/>
              <a:gd name="connsiteY37" fmla="*/ 1286352 h 3566853"/>
              <a:gd name="connsiteX38" fmla="*/ 2661589 w 3812753"/>
              <a:gd name="connsiteY38" fmla="*/ 1304640 h 3566853"/>
              <a:gd name="connsiteX39" fmla="*/ 2594525 w 3812753"/>
              <a:gd name="connsiteY39" fmla="*/ 1258658 h 3566853"/>
              <a:gd name="connsiteX40" fmla="*/ 2558751 w 3812753"/>
              <a:gd name="connsiteY40" fmla="*/ 1196463 h 3566853"/>
              <a:gd name="connsiteX41" fmla="*/ 2540988 w 3812753"/>
              <a:gd name="connsiteY41" fmla="*/ 1118607 h 3566853"/>
              <a:gd name="connsiteX42" fmla="*/ 2453693 w 3812753"/>
              <a:gd name="connsiteY42" fmla="*/ 1113352 h 3566853"/>
              <a:gd name="connsiteX43" fmla="*/ 2400641 w 3812753"/>
              <a:gd name="connsiteY43" fmla="*/ 1069550 h 3566853"/>
              <a:gd name="connsiteX44" fmla="*/ 2316901 w 3812753"/>
              <a:gd name="connsiteY44" fmla="*/ 1029492 h 3566853"/>
              <a:gd name="connsiteX45" fmla="*/ 2247133 w 3812753"/>
              <a:gd name="connsiteY45" fmla="*/ 1007912 h 3566853"/>
              <a:gd name="connsiteX46" fmla="*/ 2198480 w 3812753"/>
              <a:gd name="connsiteY46" fmla="*/ 981495 h 3566853"/>
              <a:gd name="connsiteX47" fmla="*/ 2107117 w 3812753"/>
              <a:gd name="connsiteY47" fmla="*/ 981182 h 3566853"/>
              <a:gd name="connsiteX48" fmla="*/ 2061411 w 3812753"/>
              <a:gd name="connsiteY48" fmla="*/ 981262 h 3566853"/>
              <a:gd name="connsiteX49" fmla="*/ 2018009 w 3812753"/>
              <a:gd name="connsiteY49" fmla="*/ 965248 h 3566853"/>
              <a:gd name="connsiteX50" fmla="*/ 1955170 w 3812753"/>
              <a:gd name="connsiteY50" fmla="*/ 951240 h 3566853"/>
              <a:gd name="connsiteX51" fmla="*/ 1888463 w 3812753"/>
              <a:gd name="connsiteY51" fmla="*/ 911937 h 3566853"/>
              <a:gd name="connsiteX52" fmla="*/ 1820300 w 3812753"/>
              <a:gd name="connsiteY52" fmla="*/ 902699 h 3566853"/>
              <a:gd name="connsiteX53" fmla="*/ 1776236 w 3812753"/>
              <a:gd name="connsiteY53" fmla="*/ 875239 h 3566853"/>
              <a:gd name="connsiteX54" fmla="*/ 1741960 w 3812753"/>
              <a:gd name="connsiteY54" fmla="*/ 859281 h 3566853"/>
              <a:gd name="connsiteX55" fmla="*/ 1687972 w 3812753"/>
              <a:gd name="connsiteY55" fmla="*/ 855772 h 3566853"/>
              <a:gd name="connsiteX56" fmla="*/ 1693641 w 3812753"/>
              <a:gd name="connsiteY56" fmla="*/ 826920 h 3566853"/>
              <a:gd name="connsiteX57" fmla="*/ 1697509 w 3812753"/>
              <a:gd name="connsiteY57" fmla="*/ 783748 h 3566853"/>
              <a:gd name="connsiteX58" fmla="*/ 1651112 w 3812753"/>
              <a:gd name="connsiteY58" fmla="*/ 681931 h 3566853"/>
              <a:gd name="connsiteX59" fmla="*/ 1645153 w 3812753"/>
              <a:gd name="connsiteY59" fmla="*/ 616688 h 3566853"/>
              <a:gd name="connsiteX60" fmla="*/ 1591991 w 3812753"/>
              <a:gd name="connsiteY60" fmla="*/ 568842 h 3566853"/>
              <a:gd name="connsiteX61" fmla="*/ 1549460 w 3812753"/>
              <a:gd name="connsiteY61" fmla="*/ 502628 h 3566853"/>
              <a:gd name="connsiteX62" fmla="*/ 1475838 w 3812753"/>
              <a:gd name="connsiteY62" fmla="*/ 448015 h 3566853"/>
              <a:gd name="connsiteX63" fmla="*/ 1416553 w 3812753"/>
              <a:gd name="connsiteY63" fmla="*/ 404680 h 3566853"/>
              <a:gd name="connsiteX64" fmla="*/ 1427186 w 3812753"/>
              <a:gd name="connsiteY64" fmla="*/ 377456 h 3566853"/>
              <a:gd name="connsiteX65" fmla="*/ 1443135 w 3812753"/>
              <a:gd name="connsiteY65" fmla="*/ 345558 h 3566853"/>
              <a:gd name="connsiteX66" fmla="*/ 1485665 w 3812753"/>
              <a:gd name="connsiteY66" fmla="*/ 308344 h 3566853"/>
              <a:gd name="connsiteX67" fmla="*/ 1490981 w 3812753"/>
              <a:gd name="connsiteY67" fmla="*/ 265814 h 3566853"/>
              <a:gd name="connsiteX68" fmla="*/ 1490981 w 3812753"/>
              <a:gd name="connsiteY68" fmla="*/ 212651 h 3566853"/>
              <a:gd name="connsiteX69" fmla="*/ 1469716 w 3812753"/>
              <a:gd name="connsiteY69" fmla="*/ 170121 h 3566853"/>
              <a:gd name="connsiteX70" fmla="*/ 1459084 w 3812753"/>
              <a:gd name="connsiteY70" fmla="*/ 132907 h 3566853"/>
              <a:gd name="connsiteX71" fmla="*/ 1475032 w 3812753"/>
              <a:gd name="connsiteY71" fmla="*/ 106326 h 3566853"/>
              <a:gd name="connsiteX72" fmla="*/ 1528195 w 3812753"/>
              <a:gd name="connsiteY72" fmla="*/ 42530 h 3566853"/>
              <a:gd name="connsiteX73" fmla="*/ 1544144 w 3812753"/>
              <a:gd name="connsiteY73" fmla="*/ 0 h 3566853"/>
              <a:gd name="connsiteX0" fmla="*/ 16607 w 3811599"/>
              <a:gd name="connsiteY0" fmla="*/ 3566853 h 3566853"/>
              <a:gd name="connsiteX1" fmla="*/ 3257 w 3811599"/>
              <a:gd name="connsiteY1" fmla="*/ 3456631 h 3566853"/>
              <a:gd name="connsiteX2" fmla="*/ 76384 w 3811599"/>
              <a:gd name="connsiteY2" fmla="*/ 3385631 h 3566853"/>
              <a:gd name="connsiteX3" fmla="*/ 100484 w 3811599"/>
              <a:gd name="connsiteY3" fmla="*/ 3156448 h 3566853"/>
              <a:gd name="connsiteX4" fmla="*/ 225707 w 3811599"/>
              <a:gd name="connsiteY4" fmla="*/ 3051544 h 3566853"/>
              <a:gd name="connsiteX5" fmla="*/ 298360 w 3811599"/>
              <a:gd name="connsiteY5" fmla="*/ 3026733 h 3566853"/>
              <a:gd name="connsiteX6" fmla="*/ 290207 w 3811599"/>
              <a:gd name="connsiteY6" fmla="*/ 2947819 h 3566853"/>
              <a:gd name="connsiteX7" fmla="*/ 314308 w 3811599"/>
              <a:gd name="connsiteY7" fmla="*/ 2894301 h 3566853"/>
              <a:gd name="connsiteX8" fmla="*/ 312656 w 3811599"/>
              <a:gd name="connsiteY8" fmla="*/ 2849526 h 3566853"/>
              <a:gd name="connsiteX9" fmla="*/ 310767 w 3811599"/>
              <a:gd name="connsiteY9" fmla="*/ 2822944 h 3566853"/>
              <a:gd name="connsiteX10" fmla="*/ 332032 w 3811599"/>
              <a:gd name="connsiteY10" fmla="*/ 2785730 h 3566853"/>
              <a:gd name="connsiteX11" fmla="*/ 363930 w 3811599"/>
              <a:gd name="connsiteY11" fmla="*/ 2737884 h 3566853"/>
              <a:gd name="connsiteX12" fmla="*/ 390512 w 3811599"/>
              <a:gd name="connsiteY12" fmla="*/ 2716619 h 3566853"/>
              <a:gd name="connsiteX13" fmla="*/ 417093 w 3811599"/>
              <a:gd name="connsiteY13" fmla="*/ 2737884 h 3566853"/>
              <a:gd name="connsiteX14" fmla="*/ 433042 w 3811599"/>
              <a:gd name="connsiteY14" fmla="*/ 2711302 h 3566853"/>
              <a:gd name="connsiteX15" fmla="*/ 433042 w 3811599"/>
              <a:gd name="connsiteY15" fmla="*/ 2663456 h 3566853"/>
              <a:gd name="connsiteX16" fmla="*/ 438358 w 3811599"/>
              <a:gd name="connsiteY16" fmla="*/ 2620926 h 3566853"/>
              <a:gd name="connsiteX17" fmla="*/ 480888 w 3811599"/>
              <a:gd name="connsiteY17" fmla="*/ 2557130 h 3566853"/>
              <a:gd name="connsiteX18" fmla="*/ 523419 w 3811599"/>
              <a:gd name="connsiteY18" fmla="*/ 2546498 h 3566853"/>
              <a:gd name="connsiteX19" fmla="*/ 592530 w 3811599"/>
              <a:gd name="connsiteY19" fmla="*/ 2530549 h 3566853"/>
              <a:gd name="connsiteX20" fmla="*/ 645693 w 3811599"/>
              <a:gd name="connsiteY20" fmla="*/ 2525233 h 3566853"/>
              <a:gd name="connsiteX21" fmla="*/ 652548 w 3811599"/>
              <a:gd name="connsiteY21" fmla="*/ 2501960 h 3566853"/>
              <a:gd name="connsiteX22" fmla="*/ 3603744 w 3811599"/>
              <a:gd name="connsiteY22" fmla="*/ 824146 h 3566853"/>
              <a:gd name="connsiteX23" fmla="*/ 3564527 w 3811599"/>
              <a:gd name="connsiteY23" fmla="*/ 851217 h 3566853"/>
              <a:gd name="connsiteX24" fmla="*/ 3549397 w 3811599"/>
              <a:gd name="connsiteY24" fmla="*/ 945872 h 3566853"/>
              <a:gd name="connsiteX25" fmla="*/ 3537503 w 3811599"/>
              <a:gd name="connsiteY25" fmla="*/ 1041799 h 3566853"/>
              <a:gd name="connsiteX26" fmla="*/ 3519396 w 3811599"/>
              <a:gd name="connsiteY26" fmla="*/ 1132045 h 3566853"/>
              <a:gd name="connsiteX27" fmla="*/ 3479935 w 3811599"/>
              <a:gd name="connsiteY27" fmla="*/ 1229232 h 3566853"/>
              <a:gd name="connsiteX28" fmla="*/ 3368493 w 3811599"/>
              <a:gd name="connsiteY28" fmla="*/ 1294006 h 3566853"/>
              <a:gd name="connsiteX29" fmla="*/ 3308572 w 3811599"/>
              <a:gd name="connsiteY29" fmla="*/ 1343697 h 3566853"/>
              <a:gd name="connsiteX30" fmla="*/ 3246984 w 3811599"/>
              <a:gd name="connsiteY30" fmla="*/ 1390132 h 3566853"/>
              <a:gd name="connsiteX31" fmla="*/ 3185516 w 3811599"/>
              <a:gd name="connsiteY31" fmla="*/ 1424870 h 3566853"/>
              <a:gd name="connsiteX32" fmla="*/ 3119617 w 3811599"/>
              <a:gd name="connsiteY32" fmla="*/ 1393633 h 3566853"/>
              <a:gd name="connsiteX33" fmla="*/ 3082839 w 3811599"/>
              <a:gd name="connsiteY33" fmla="*/ 1334760 h 3566853"/>
              <a:gd name="connsiteX34" fmla="*/ 2970975 w 3811599"/>
              <a:gd name="connsiteY34" fmla="*/ 1349789 h 3566853"/>
              <a:gd name="connsiteX35" fmla="*/ 2863780 w 3811599"/>
              <a:gd name="connsiteY35" fmla="*/ 1333479 h 3566853"/>
              <a:gd name="connsiteX36" fmla="*/ 2775310 w 3811599"/>
              <a:gd name="connsiteY36" fmla="*/ 1286352 h 3566853"/>
              <a:gd name="connsiteX37" fmla="*/ 2661589 w 3811599"/>
              <a:gd name="connsiteY37" fmla="*/ 1304640 h 3566853"/>
              <a:gd name="connsiteX38" fmla="*/ 2594525 w 3811599"/>
              <a:gd name="connsiteY38" fmla="*/ 1258658 h 3566853"/>
              <a:gd name="connsiteX39" fmla="*/ 2558751 w 3811599"/>
              <a:gd name="connsiteY39" fmla="*/ 1196463 h 3566853"/>
              <a:gd name="connsiteX40" fmla="*/ 2540988 w 3811599"/>
              <a:gd name="connsiteY40" fmla="*/ 1118607 h 3566853"/>
              <a:gd name="connsiteX41" fmla="*/ 2453693 w 3811599"/>
              <a:gd name="connsiteY41" fmla="*/ 1113352 h 3566853"/>
              <a:gd name="connsiteX42" fmla="*/ 2400641 w 3811599"/>
              <a:gd name="connsiteY42" fmla="*/ 1069550 h 3566853"/>
              <a:gd name="connsiteX43" fmla="*/ 2316901 w 3811599"/>
              <a:gd name="connsiteY43" fmla="*/ 1029492 h 3566853"/>
              <a:gd name="connsiteX44" fmla="*/ 2247133 w 3811599"/>
              <a:gd name="connsiteY44" fmla="*/ 1007912 h 3566853"/>
              <a:gd name="connsiteX45" fmla="*/ 2198480 w 3811599"/>
              <a:gd name="connsiteY45" fmla="*/ 981495 h 3566853"/>
              <a:gd name="connsiteX46" fmla="*/ 2107117 w 3811599"/>
              <a:gd name="connsiteY46" fmla="*/ 981182 h 3566853"/>
              <a:gd name="connsiteX47" fmla="*/ 2061411 w 3811599"/>
              <a:gd name="connsiteY47" fmla="*/ 981262 h 3566853"/>
              <a:gd name="connsiteX48" fmla="*/ 2018009 w 3811599"/>
              <a:gd name="connsiteY48" fmla="*/ 965248 h 3566853"/>
              <a:gd name="connsiteX49" fmla="*/ 1955170 w 3811599"/>
              <a:gd name="connsiteY49" fmla="*/ 951240 h 3566853"/>
              <a:gd name="connsiteX50" fmla="*/ 1888463 w 3811599"/>
              <a:gd name="connsiteY50" fmla="*/ 911937 h 3566853"/>
              <a:gd name="connsiteX51" fmla="*/ 1820300 w 3811599"/>
              <a:gd name="connsiteY51" fmla="*/ 902699 h 3566853"/>
              <a:gd name="connsiteX52" fmla="*/ 1776236 w 3811599"/>
              <a:gd name="connsiteY52" fmla="*/ 875239 h 3566853"/>
              <a:gd name="connsiteX53" fmla="*/ 1741960 w 3811599"/>
              <a:gd name="connsiteY53" fmla="*/ 859281 h 3566853"/>
              <a:gd name="connsiteX54" fmla="*/ 1687972 w 3811599"/>
              <a:gd name="connsiteY54" fmla="*/ 855772 h 3566853"/>
              <a:gd name="connsiteX55" fmla="*/ 1693641 w 3811599"/>
              <a:gd name="connsiteY55" fmla="*/ 826920 h 3566853"/>
              <a:gd name="connsiteX56" fmla="*/ 1697509 w 3811599"/>
              <a:gd name="connsiteY56" fmla="*/ 783748 h 3566853"/>
              <a:gd name="connsiteX57" fmla="*/ 1651112 w 3811599"/>
              <a:gd name="connsiteY57" fmla="*/ 681931 h 3566853"/>
              <a:gd name="connsiteX58" fmla="*/ 1645153 w 3811599"/>
              <a:gd name="connsiteY58" fmla="*/ 616688 h 3566853"/>
              <a:gd name="connsiteX59" fmla="*/ 1591991 w 3811599"/>
              <a:gd name="connsiteY59" fmla="*/ 568842 h 3566853"/>
              <a:gd name="connsiteX60" fmla="*/ 1549460 w 3811599"/>
              <a:gd name="connsiteY60" fmla="*/ 502628 h 3566853"/>
              <a:gd name="connsiteX61" fmla="*/ 1475838 w 3811599"/>
              <a:gd name="connsiteY61" fmla="*/ 448015 h 3566853"/>
              <a:gd name="connsiteX62" fmla="*/ 1416553 w 3811599"/>
              <a:gd name="connsiteY62" fmla="*/ 404680 h 3566853"/>
              <a:gd name="connsiteX63" fmla="*/ 1427186 w 3811599"/>
              <a:gd name="connsiteY63" fmla="*/ 377456 h 3566853"/>
              <a:gd name="connsiteX64" fmla="*/ 1443135 w 3811599"/>
              <a:gd name="connsiteY64" fmla="*/ 345558 h 3566853"/>
              <a:gd name="connsiteX65" fmla="*/ 1485665 w 3811599"/>
              <a:gd name="connsiteY65" fmla="*/ 308344 h 3566853"/>
              <a:gd name="connsiteX66" fmla="*/ 1490981 w 3811599"/>
              <a:gd name="connsiteY66" fmla="*/ 265814 h 3566853"/>
              <a:gd name="connsiteX67" fmla="*/ 1490981 w 3811599"/>
              <a:gd name="connsiteY67" fmla="*/ 212651 h 3566853"/>
              <a:gd name="connsiteX68" fmla="*/ 1469716 w 3811599"/>
              <a:gd name="connsiteY68" fmla="*/ 170121 h 3566853"/>
              <a:gd name="connsiteX69" fmla="*/ 1459084 w 3811599"/>
              <a:gd name="connsiteY69" fmla="*/ 132907 h 3566853"/>
              <a:gd name="connsiteX70" fmla="*/ 1475032 w 3811599"/>
              <a:gd name="connsiteY70" fmla="*/ 106326 h 3566853"/>
              <a:gd name="connsiteX71" fmla="*/ 1528195 w 3811599"/>
              <a:gd name="connsiteY71" fmla="*/ 42530 h 3566853"/>
              <a:gd name="connsiteX72" fmla="*/ 1544144 w 3811599"/>
              <a:gd name="connsiteY72" fmla="*/ 0 h 3566853"/>
              <a:gd name="connsiteX0" fmla="*/ 16607 w 3812107"/>
              <a:gd name="connsiteY0" fmla="*/ 3566853 h 3566853"/>
              <a:gd name="connsiteX1" fmla="*/ 3257 w 3812107"/>
              <a:gd name="connsiteY1" fmla="*/ 3456631 h 3566853"/>
              <a:gd name="connsiteX2" fmla="*/ 76384 w 3812107"/>
              <a:gd name="connsiteY2" fmla="*/ 3385631 h 3566853"/>
              <a:gd name="connsiteX3" fmla="*/ 100484 w 3812107"/>
              <a:gd name="connsiteY3" fmla="*/ 3156448 h 3566853"/>
              <a:gd name="connsiteX4" fmla="*/ 225707 w 3812107"/>
              <a:gd name="connsiteY4" fmla="*/ 3051544 h 3566853"/>
              <a:gd name="connsiteX5" fmla="*/ 298360 w 3812107"/>
              <a:gd name="connsiteY5" fmla="*/ 3026733 h 3566853"/>
              <a:gd name="connsiteX6" fmla="*/ 290207 w 3812107"/>
              <a:gd name="connsiteY6" fmla="*/ 2947819 h 3566853"/>
              <a:gd name="connsiteX7" fmla="*/ 314308 w 3812107"/>
              <a:gd name="connsiteY7" fmla="*/ 2894301 h 3566853"/>
              <a:gd name="connsiteX8" fmla="*/ 312656 w 3812107"/>
              <a:gd name="connsiteY8" fmla="*/ 2849526 h 3566853"/>
              <a:gd name="connsiteX9" fmla="*/ 310767 w 3812107"/>
              <a:gd name="connsiteY9" fmla="*/ 2822944 h 3566853"/>
              <a:gd name="connsiteX10" fmla="*/ 332032 w 3812107"/>
              <a:gd name="connsiteY10" fmla="*/ 2785730 h 3566853"/>
              <a:gd name="connsiteX11" fmla="*/ 363930 w 3812107"/>
              <a:gd name="connsiteY11" fmla="*/ 2737884 h 3566853"/>
              <a:gd name="connsiteX12" fmla="*/ 390512 w 3812107"/>
              <a:gd name="connsiteY12" fmla="*/ 2716619 h 3566853"/>
              <a:gd name="connsiteX13" fmla="*/ 417093 w 3812107"/>
              <a:gd name="connsiteY13" fmla="*/ 2737884 h 3566853"/>
              <a:gd name="connsiteX14" fmla="*/ 433042 w 3812107"/>
              <a:gd name="connsiteY14" fmla="*/ 2711302 h 3566853"/>
              <a:gd name="connsiteX15" fmla="*/ 433042 w 3812107"/>
              <a:gd name="connsiteY15" fmla="*/ 2663456 h 3566853"/>
              <a:gd name="connsiteX16" fmla="*/ 438358 w 3812107"/>
              <a:gd name="connsiteY16" fmla="*/ 2620926 h 3566853"/>
              <a:gd name="connsiteX17" fmla="*/ 480888 w 3812107"/>
              <a:gd name="connsiteY17" fmla="*/ 2557130 h 3566853"/>
              <a:gd name="connsiteX18" fmla="*/ 523419 w 3812107"/>
              <a:gd name="connsiteY18" fmla="*/ 2546498 h 3566853"/>
              <a:gd name="connsiteX19" fmla="*/ 592530 w 3812107"/>
              <a:gd name="connsiteY19" fmla="*/ 2530549 h 3566853"/>
              <a:gd name="connsiteX20" fmla="*/ 645693 w 3812107"/>
              <a:gd name="connsiteY20" fmla="*/ 2525233 h 3566853"/>
              <a:gd name="connsiteX21" fmla="*/ 3603744 w 3812107"/>
              <a:gd name="connsiteY21" fmla="*/ 824146 h 3566853"/>
              <a:gd name="connsiteX22" fmla="*/ 3564527 w 3812107"/>
              <a:gd name="connsiteY22" fmla="*/ 851217 h 3566853"/>
              <a:gd name="connsiteX23" fmla="*/ 3549397 w 3812107"/>
              <a:gd name="connsiteY23" fmla="*/ 945872 h 3566853"/>
              <a:gd name="connsiteX24" fmla="*/ 3537503 w 3812107"/>
              <a:gd name="connsiteY24" fmla="*/ 1041799 h 3566853"/>
              <a:gd name="connsiteX25" fmla="*/ 3519396 w 3812107"/>
              <a:gd name="connsiteY25" fmla="*/ 1132045 h 3566853"/>
              <a:gd name="connsiteX26" fmla="*/ 3479935 w 3812107"/>
              <a:gd name="connsiteY26" fmla="*/ 1229232 h 3566853"/>
              <a:gd name="connsiteX27" fmla="*/ 3368493 w 3812107"/>
              <a:gd name="connsiteY27" fmla="*/ 1294006 h 3566853"/>
              <a:gd name="connsiteX28" fmla="*/ 3308572 w 3812107"/>
              <a:gd name="connsiteY28" fmla="*/ 1343697 h 3566853"/>
              <a:gd name="connsiteX29" fmla="*/ 3246984 w 3812107"/>
              <a:gd name="connsiteY29" fmla="*/ 1390132 h 3566853"/>
              <a:gd name="connsiteX30" fmla="*/ 3185516 w 3812107"/>
              <a:gd name="connsiteY30" fmla="*/ 1424870 h 3566853"/>
              <a:gd name="connsiteX31" fmla="*/ 3119617 w 3812107"/>
              <a:gd name="connsiteY31" fmla="*/ 1393633 h 3566853"/>
              <a:gd name="connsiteX32" fmla="*/ 3082839 w 3812107"/>
              <a:gd name="connsiteY32" fmla="*/ 1334760 h 3566853"/>
              <a:gd name="connsiteX33" fmla="*/ 2970975 w 3812107"/>
              <a:gd name="connsiteY33" fmla="*/ 1349789 h 3566853"/>
              <a:gd name="connsiteX34" fmla="*/ 2863780 w 3812107"/>
              <a:gd name="connsiteY34" fmla="*/ 1333479 h 3566853"/>
              <a:gd name="connsiteX35" fmla="*/ 2775310 w 3812107"/>
              <a:gd name="connsiteY35" fmla="*/ 1286352 h 3566853"/>
              <a:gd name="connsiteX36" fmla="*/ 2661589 w 3812107"/>
              <a:gd name="connsiteY36" fmla="*/ 1304640 h 3566853"/>
              <a:gd name="connsiteX37" fmla="*/ 2594525 w 3812107"/>
              <a:gd name="connsiteY37" fmla="*/ 1258658 h 3566853"/>
              <a:gd name="connsiteX38" fmla="*/ 2558751 w 3812107"/>
              <a:gd name="connsiteY38" fmla="*/ 1196463 h 3566853"/>
              <a:gd name="connsiteX39" fmla="*/ 2540988 w 3812107"/>
              <a:gd name="connsiteY39" fmla="*/ 1118607 h 3566853"/>
              <a:gd name="connsiteX40" fmla="*/ 2453693 w 3812107"/>
              <a:gd name="connsiteY40" fmla="*/ 1113352 h 3566853"/>
              <a:gd name="connsiteX41" fmla="*/ 2400641 w 3812107"/>
              <a:gd name="connsiteY41" fmla="*/ 1069550 h 3566853"/>
              <a:gd name="connsiteX42" fmla="*/ 2316901 w 3812107"/>
              <a:gd name="connsiteY42" fmla="*/ 1029492 h 3566853"/>
              <a:gd name="connsiteX43" fmla="*/ 2247133 w 3812107"/>
              <a:gd name="connsiteY43" fmla="*/ 1007912 h 3566853"/>
              <a:gd name="connsiteX44" fmla="*/ 2198480 w 3812107"/>
              <a:gd name="connsiteY44" fmla="*/ 981495 h 3566853"/>
              <a:gd name="connsiteX45" fmla="*/ 2107117 w 3812107"/>
              <a:gd name="connsiteY45" fmla="*/ 981182 h 3566853"/>
              <a:gd name="connsiteX46" fmla="*/ 2061411 w 3812107"/>
              <a:gd name="connsiteY46" fmla="*/ 981262 h 3566853"/>
              <a:gd name="connsiteX47" fmla="*/ 2018009 w 3812107"/>
              <a:gd name="connsiteY47" fmla="*/ 965248 h 3566853"/>
              <a:gd name="connsiteX48" fmla="*/ 1955170 w 3812107"/>
              <a:gd name="connsiteY48" fmla="*/ 951240 h 3566853"/>
              <a:gd name="connsiteX49" fmla="*/ 1888463 w 3812107"/>
              <a:gd name="connsiteY49" fmla="*/ 911937 h 3566853"/>
              <a:gd name="connsiteX50" fmla="*/ 1820300 w 3812107"/>
              <a:gd name="connsiteY50" fmla="*/ 902699 h 3566853"/>
              <a:gd name="connsiteX51" fmla="*/ 1776236 w 3812107"/>
              <a:gd name="connsiteY51" fmla="*/ 875239 h 3566853"/>
              <a:gd name="connsiteX52" fmla="*/ 1741960 w 3812107"/>
              <a:gd name="connsiteY52" fmla="*/ 859281 h 3566853"/>
              <a:gd name="connsiteX53" fmla="*/ 1687972 w 3812107"/>
              <a:gd name="connsiteY53" fmla="*/ 855772 h 3566853"/>
              <a:gd name="connsiteX54" fmla="*/ 1693641 w 3812107"/>
              <a:gd name="connsiteY54" fmla="*/ 826920 h 3566853"/>
              <a:gd name="connsiteX55" fmla="*/ 1697509 w 3812107"/>
              <a:gd name="connsiteY55" fmla="*/ 783748 h 3566853"/>
              <a:gd name="connsiteX56" fmla="*/ 1651112 w 3812107"/>
              <a:gd name="connsiteY56" fmla="*/ 681931 h 3566853"/>
              <a:gd name="connsiteX57" fmla="*/ 1645153 w 3812107"/>
              <a:gd name="connsiteY57" fmla="*/ 616688 h 3566853"/>
              <a:gd name="connsiteX58" fmla="*/ 1591991 w 3812107"/>
              <a:gd name="connsiteY58" fmla="*/ 568842 h 3566853"/>
              <a:gd name="connsiteX59" fmla="*/ 1549460 w 3812107"/>
              <a:gd name="connsiteY59" fmla="*/ 502628 h 3566853"/>
              <a:gd name="connsiteX60" fmla="*/ 1475838 w 3812107"/>
              <a:gd name="connsiteY60" fmla="*/ 448015 h 3566853"/>
              <a:gd name="connsiteX61" fmla="*/ 1416553 w 3812107"/>
              <a:gd name="connsiteY61" fmla="*/ 404680 h 3566853"/>
              <a:gd name="connsiteX62" fmla="*/ 1427186 w 3812107"/>
              <a:gd name="connsiteY62" fmla="*/ 377456 h 3566853"/>
              <a:gd name="connsiteX63" fmla="*/ 1443135 w 3812107"/>
              <a:gd name="connsiteY63" fmla="*/ 345558 h 3566853"/>
              <a:gd name="connsiteX64" fmla="*/ 1485665 w 3812107"/>
              <a:gd name="connsiteY64" fmla="*/ 308344 h 3566853"/>
              <a:gd name="connsiteX65" fmla="*/ 1490981 w 3812107"/>
              <a:gd name="connsiteY65" fmla="*/ 265814 h 3566853"/>
              <a:gd name="connsiteX66" fmla="*/ 1490981 w 3812107"/>
              <a:gd name="connsiteY66" fmla="*/ 212651 h 3566853"/>
              <a:gd name="connsiteX67" fmla="*/ 1469716 w 3812107"/>
              <a:gd name="connsiteY67" fmla="*/ 170121 h 3566853"/>
              <a:gd name="connsiteX68" fmla="*/ 1459084 w 3812107"/>
              <a:gd name="connsiteY68" fmla="*/ 132907 h 3566853"/>
              <a:gd name="connsiteX69" fmla="*/ 1475032 w 3812107"/>
              <a:gd name="connsiteY69" fmla="*/ 106326 h 3566853"/>
              <a:gd name="connsiteX70" fmla="*/ 1528195 w 3812107"/>
              <a:gd name="connsiteY70" fmla="*/ 42530 h 3566853"/>
              <a:gd name="connsiteX71" fmla="*/ 1544144 w 3812107"/>
              <a:gd name="connsiteY71" fmla="*/ 0 h 3566853"/>
              <a:gd name="connsiteX0" fmla="*/ 16607 w 3816039"/>
              <a:gd name="connsiteY0" fmla="*/ 3566853 h 3566853"/>
              <a:gd name="connsiteX1" fmla="*/ 3257 w 3816039"/>
              <a:gd name="connsiteY1" fmla="*/ 3456631 h 3566853"/>
              <a:gd name="connsiteX2" fmla="*/ 76384 w 3816039"/>
              <a:gd name="connsiteY2" fmla="*/ 3385631 h 3566853"/>
              <a:gd name="connsiteX3" fmla="*/ 100484 w 3816039"/>
              <a:gd name="connsiteY3" fmla="*/ 3156448 h 3566853"/>
              <a:gd name="connsiteX4" fmla="*/ 225707 w 3816039"/>
              <a:gd name="connsiteY4" fmla="*/ 3051544 h 3566853"/>
              <a:gd name="connsiteX5" fmla="*/ 298360 w 3816039"/>
              <a:gd name="connsiteY5" fmla="*/ 3026733 h 3566853"/>
              <a:gd name="connsiteX6" fmla="*/ 290207 w 3816039"/>
              <a:gd name="connsiteY6" fmla="*/ 2947819 h 3566853"/>
              <a:gd name="connsiteX7" fmla="*/ 314308 w 3816039"/>
              <a:gd name="connsiteY7" fmla="*/ 2894301 h 3566853"/>
              <a:gd name="connsiteX8" fmla="*/ 312656 w 3816039"/>
              <a:gd name="connsiteY8" fmla="*/ 2849526 h 3566853"/>
              <a:gd name="connsiteX9" fmla="*/ 310767 w 3816039"/>
              <a:gd name="connsiteY9" fmla="*/ 2822944 h 3566853"/>
              <a:gd name="connsiteX10" fmla="*/ 332032 w 3816039"/>
              <a:gd name="connsiteY10" fmla="*/ 2785730 h 3566853"/>
              <a:gd name="connsiteX11" fmla="*/ 363930 w 3816039"/>
              <a:gd name="connsiteY11" fmla="*/ 2737884 h 3566853"/>
              <a:gd name="connsiteX12" fmla="*/ 390512 w 3816039"/>
              <a:gd name="connsiteY12" fmla="*/ 2716619 h 3566853"/>
              <a:gd name="connsiteX13" fmla="*/ 417093 w 3816039"/>
              <a:gd name="connsiteY13" fmla="*/ 2737884 h 3566853"/>
              <a:gd name="connsiteX14" fmla="*/ 433042 w 3816039"/>
              <a:gd name="connsiteY14" fmla="*/ 2711302 h 3566853"/>
              <a:gd name="connsiteX15" fmla="*/ 433042 w 3816039"/>
              <a:gd name="connsiteY15" fmla="*/ 2663456 h 3566853"/>
              <a:gd name="connsiteX16" fmla="*/ 438358 w 3816039"/>
              <a:gd name="connsiteY16" fmla="*/ 2620926 h 3566853"/>
              <a:gd name="connsiteX17" fmla="*/ 480888 w 3816039"/>
              <a:gd name="connsiteY17" fmla="*/ 2557130 h 3566853"/>
              <a:gd name="connsiteX18" fmla="*/ 523419 w 3816039"/>
              <a:gd name="connsiteY18" fmla="*/ 2546498 h 3566853"/>
              <a:gd name="connsiteX19" fmla="*/ 592530 w 3816039"/>
              <a:gd name="connsiteY19" fmla="*/ 2530549 h 3566853"/>
              <a:gd name="connsiteX20" fmla="*/ 3603744 w 3816039"/>
              <a:gd name="connsiteY20" fmla="*/ 824146 h 3566853"/>
              <a:gd name="connsiteX21" fmla="*/ 3564527 w 3816039"/>
              <a:gd name="connsiteY21" fmla="*/ 851217 h 3566853"/>
              <a:gd name="connsiteX22" fmla="*/ 3549397 w 3816039"/>
              <a:gd name="connsiteY22" fmla="*/ 945872 h 3566853"/>
              <a:gd name="connsiteX23" fmla="*/ 3537503 w 3816039"/>
              <a:gd name="connsiteY23" fmla="*/ 1041799 h 3566853"/>
              <a:gd name="connsiteX24" fmla="*/ 3519396 w 3816039"/>
              <a:gd name="connsiteY24" fmla="*/ 1132045 h 3566853"/>
              <a:gd name="connsiteX25" fmla="*/ 3479935 w 3816039"/>
              <a:gd name="connsiteY25" fmla="*/ 1229232 h 3566853"/>
              <a:gd name="connsiteX26" fmla="*/ 3368493 w 3816039"/>
              <a:gd name="connsiteY26" fmla="*/ 1294006 h 3566853"/>
              <a:gd name="connsiteX27" fmla="*/ 3308572 w 3816039"/>
              <a:gd name="connsiteY27" fmla="*/ 1343697 h 3566853"/>
              <a:gd name="connsiteX28" fmla="*/ 3246984 w 3816039"/>
              <a:gd name="connsiteY28" fmla="*/ 1390132 h 3566853"/>
              <a:gd name="connsiteX29" fmla="*/ 3185516 w 3816039"/>
              <a:gd name="connsiteY29" fmla="*/ 1424870 h 3566853"/>
              <a:gd name="connsiteX30" fmla="*/ 3119617 w 3816039"/>
              <a:gd name="connsiteY30" fmla="*/ 1393633 h 3566853"/>
              <a:gd name="connsiteX31" fmla="*/ 3082839 w 3816039"/>
              <a:gd name="connsiteY31" fmla="*/ 1334760 h 3566853"/>
              <a:gd name="connsiteX32" fmla="*/ 2970975 w 3816039"/>
              <a:gd name="connsiteY32" fmla="*/ 1349789 h 3566853"/>
              <a:gd name="connsiteX33" fmla="*/ 2863780 w 3816039"/>
              <a:gd name="connsiteY33" fmla="*/ 1333479 h 3566853"/>
              <a:gd name="connsiteX34" fmla="*/ 2775310 w 3816039"/>
              <a:gd name="connsiteY34" fmla="*/ 1286352 h 3566853"/>
              <a:gd name="connsiteX35" fmla="*/ 2661589 w 3816039"/>
              <a:gd name="connsiteY35" fmla="*/ 1304640 h 3566853"/>
              <a:gd name="connsiteX36" fmla="*/ 2594525 w 3816039"/>
              <a:gd name="connsiteY36" fmla="*/ 1258658 h 3566853"/>
              <a:gd name="connsiteX37" fmla="*/ 2558751 w 3816039"/>
              <a:gd name="connsiteY37" fmla="*/ 1196463 h 3566853"/>
              <a:gd name="connsiteX38" fmla="*/ 2540988 w 3816039"/>
              <a:gd name="connsiteY38" fmla="*/ 1118607 h 3566853"/>
              <a:gd name="connsiteX39" fmla="*/ 2453693 w 3816039"/>
              <a:gd name="connsiteY39" fmla="*/ 1113352 h 3566853"/>
              <a:gd name="connsiteX40" fmla="*/ 2400641 w 3816039"/>
              <a:gd name="connsiteY40" fmla="*/ 1069550 h 3566853"/>
              <a:gd name="connsiteX41" fmla="*/ 2316901 w 3816039"/>
              <a:gd name="connsiteY41" fmla="*/ 1029492 h 3566853"/>
              <a:gd name="connsiteX42" fmla="*/ 2247133 w 3816039"/>
              <a:gd name="connsiteY42" fmla="*/ 1007912 h 3566853"/>
              <a:gd name="connsiteX43" fmla="*/ 2198480 w 3816039"/>
              <a:gd name="connsiteY43" fmla="*/ 981495 h 3566853"/>
              <a:gd name="connsiteX44" fmla="*/ 2107117 w 3816039"/>
              <a:gd name="connsiteY44" fmla="*/ 981182 h 3566853"/>
              <a:gd name="connsiteX45" fmla="*/ 2061411 w 3816039"/>
              <a:gd name="connsiteY45" fmla="*/ 981262 h 3566853"/>
              <a:gd name="connsiteX46" fmla="*/ 2018009 w 3816039"/>
              <a:gd name="connsiteY46" fmla="*/ 965248 h 3566853"/>
              <a:gd name="connsiteX47" fmla="*/ 1955170 w 3816039"/>
              <a:gd name="connsiteY47" fmla="*/ 951240 h 3566853"/>
              <a:gd name="connsiteX48" fmla="*/ 1888463 w 3816039"/>
              <a:gd name="connsiteY48" fmla="*/ 911937 h 3566853"/>
              <a:gd name="connsiteX49" fmla="*/ 1820300 w 3816039"/>
              <a:gd name="connsiteY49" fmla="*/ 902699 h 3566853"/>
              <a:gd name="connsiteX50" fmla="*/ 1776236 w 3816039"/>
              <a:gd name="connsiteY50" fmla="*/ 875239 h 3566853"/>
              <a:gd name="connsiteX51" fmla="*/ 1741960 w 3816039"/>
              <a:gd name="connsiteY51" fmla="*/ 859281 h 3566853"/>
              <a:gd name="connsiteX52" fmla="*/ 1687972 w 3816039"/>
              <a:gd name="connsiteY52" fmla="*/ 855772 h 3566853"/>
              <a:gd name="connsiteX53" fmla="*/ 1693641 w 3816039"/>
              <a:gd name="connsiteY53" fmla="*/ 826920 h 3566853"/>
              <a:gd name="connsiteX54" fmla="*/ 1697509 w 3816039"/>
              <a:gd name="connsiteY54" fmla="*/ 783748 h 3566853"/>
              <a:gd name="connsiteX55" fmla="*/ 1651112 w 3816039"/>
              <a:gd name="connsiteY55" fmla="*/ 681931 h 3566853"/>
              <a:gd name="connsiteX56" fmla="*/ 1645153 w 3816039"/>
              <a:gd name="connsiteY56" fmla="*/ 616688 h 3566853"/>
              <a:gd name="connsiteX57" fmla="*/ 1591991 w 3816039"/>
              <a:gd name="connsiteY57" fmla="*/ 568842 h 3566853"/>
              <a:gd name="connsiteX58" fmla="*/ 1549460 w 3816039"/>
              <a:gd name="connsiteY58" fmla="*/ 502628 h 3566853"/>
              <a:gd name="connsiteX59" fmla="*/ 1475838 w 3816039"/>
              <a:gd name="connsiteY59" fmla="*/ 448015 h 3566853"/>
              <a:gd name="connsiteX60" fmla="*/ 1416553 w 3816039"/>
              <a:gd name="connsiteY60" fmla="*/ 404680 h 3566853"/>
              <a:gd name="connsiteX61" fmla="*/ 1427186 w 3816039"/>
              <a:gd name="connsiteY61" fmla="*/ 377456 h 3566853"/>
              <a:gd name="connsiteX62" fmla="*/ 1443135 w 3816039"/>
              <a:gd name="connsiteY62" fmla="*/ 345558 h 3566853"/>
              <a:gd name="connsiteX63" fmla="*/ 1485665 w 3816039"/>
              <a:gd name="connsiteY63" fmla="*/ 308344 h 3566853"/>
              <a:gd name="connsiteX64" fmla="*/ 1490981 w 3816039"/>
              <a:gd name="connsiteY64" fmla="*/ 265814 h 3566853"/>
              <a:gd name="connsiteX65" fmla="*/ 1490981 w 3816039"/>
              <a:gd name="connsiteY65" fmla="*/ 212651 h 3566853"/>
              <a:gd name="connsiteX66" fmla="*/ 1469716 w 3816039"/>
              <a:gd name="connsiteY66" fmla="*/ 170121 h 3566853"/>
              <a:gd name="connsiteX67" fmla="*/ 1459084 w 3816039"/>
              <a:gd name="connsiteY67" fmla="*/ 132907 h 3566853"/>
              <a:gd name="connsiteX68" fmla="*/ 1475032 w 3816039"/>
              <a:gd name="connsiteY68" fmla="*/ 106326 h 3566853"/>
              <a:gd name="connsiteX69" fmla="*/ 1528195 w 3816039"/>
              <a:gd name="connsiteY69" fmla="*/ 42530 h 3566853"/>
              <a:gd name="connsiteX70" fmla="*/ 1544144 w 3816039"/>
              <a:gd name="connsiteY70" fmla="*/ 0 h 3566853"/>
              <a:gd name="connsiteX0" fmla="*/ 16607 w 3821152"/>
              <a:gd name="connsiteY0" fmla="*/ 3566853 h 3566853"/>
              <a:gd name="connsiteX1" fmla="*/ 3257 w 3821152"/>
              <a:gd name="connsiteY1" fmla="*/ 3456631 h 3566853"/>
              <a:gd name="connsiteX2" fmla="*/ 76384 w 3821152"/>
              <a:gd name="connsiteY2" fmla="*/ 3385631 h 3566853"/>
              <a:gd name="connsiteX3" fmla="*/ 100484 w 3821152"/>
              <a:gd name="connsiteY3" fmla="*/ 3156448 h 3566853"/>
              <a:gd name="connsiteX4" fmla="*/ 225707 w 3821152"/>
              <a:gd name="connsiteY4" fmla="*/ 3051544 h 3566853"/>
              <a:gd name="connsiteX5" fmla="*/ 298360 w 3821152"/>
              <a:gd name="connsiteY5" fmla="*/ 3026733 h 3566853"/>
              <a:gd name="connsiteX6" fmla="*/ 290207 w 3821152"/>
              <a:gd name="connsiteY6" fmla="*/ 2947819 h 3566853"/>
              <a:gd name="connsiteX7" fmla="*/ 314308 w 3821152"/>
              <a:gd name="connsiteY7" fmla="*/ 2894301 h 3566853"/>
              <a:gd name="connsiteX8" fmla="*/ 312656 w 3821152"/>
              <a:gd name="connsiteY8" fmla="*/ 2849526 h 3566853"/>
              <a:gd name="connsiteX9" fmla="*/ 310767 w 3821152"/>
              <a:gd name="connsiteY9" fmla="*/ 2822944 h 3566853"/>
              <a:gd name="connsiteX10" fmla="*/ 332032 w 3821152"/>
              <a:gd name="connsiteY10" fmla="*/ 2785730 h 3566853"/>
              <a:gd name="connsiteX11" fmla="*/ 363930 w 3821152"/>
              <a:gd name="connsiteY11" fmla="*/ 2737884 h 3566853"/>
              <a:gd name="connsiteX12" fmla="*/ 390512 w 3821152"/>
              <a:gd name="connsiteY12" fmla="*/ 2716619 h 3566853"/>
              <a:gd name="connsiteX13" fmla="*/ 417093 w 3821152"/>
              <a:gd name="connsiteY13" fmla="*/ 2737884 h 3566853"/>
              <a:gd name="connsiteX14" fmla="*/ 433042 w 3821152"/>
              <a:gd name="connsiteY14" fmla="*/ 2711302 h 3566853"/>
              <a:gd name="connsiteX15" fmla="*/ 433042 w 3821152"/>
              <a:gd name="connsiteY15" fmla="*/ 2663456 h 3566853"/>
              <a:gd name="connsiteX16" fmla="*/ 438358 w 3821152"/>
              <a:gd name="connsiteY16" fmla="*/ 2620926 h 3566853"/>
              <a:gd name="connsiteX17" fmla="*/ 480888 w 3821152"/>
              <a:gd name="connsiteY17" fmla="*/ 2557130 h 3566853"/>
              <a:gd name="connsiteX18" fmla="*/ 523419 w 3821152"/>
              <a:gd name="connsiteY18" fmla="*/ 2546498 h 3566853"/>
              <a:gd name="connsiteX19" fmla="*/ 3603744 w 3821152"/>
              <a:gd name="connsiteY19" fmla="*/ 824146 h 3566853"/>
              <a:gd name="connsiteX20" fmla="*/ 3564527 w 3821152"/>
              <a:gd name="connsiteY20" fmla="*/ 851217 h 3566853"/>
              <a:gd name="connsiteX21" fmla="*/ 3549397 w 3821152"/>
              <a:gd name="connsiteY21" fmla="*/ 945872 h 3566853"/>
              <a:gd name="connsiteX22" fmla="*/ 3537503 w 3821152"/>
              <a:gd name="connsiteY22" fmla="*/ 1041799 h 3566853"/>
              <a:gd name="connsiteX23" fmla="*/ 3519396 w 3821152"/>
              <a:gd name="connsiteY23" fmla="*/ 1132045 h 3566853"/>
              <a:gd name="connsiteX24" fmla="*/ 3479935 w 3821152"/>
              <a:gd name="connsiteY24" fmla="*/ 1229232 h 3566853"/>
              <a:gd name="connsiteX25" fmla="*/ 3368493 w 3821152"/>
              <a:gd name="connsiteY25" fmla="*/ 1294006 h 3566853"/>
              <a:gd name="connsiteX26" fmla="*/ 3308572 w 3821152"/>
              <a:gd name="connsiteY26" fmla="*/ 1343697 h 3566853"/>
              <a:gd name="connsiteX27" fmla="*/ 3246984 w 3821152"/>
              <a:gd name="connsiteY27" fmla="*/ 1390132 h 3566853"/>
              <a:gd name="connsiteX28" fmla="*/ 3185516 w 3821152"/>
              <a:gd name="connsiteY28" fmla="*/ 1424870 h 3566853"/>
              <a:gd name="connsiteX29" fmla="*/ 3119617 w 3821152"/>
              <a:gd name="connsiteY29" fmla="*/ 1393633 h 3566853"/>
              <a:gd name="connsiteX30" fmla="*/ 3082839 w 3821152"/>
              <a:gd name="connsiteY30" fmla="*/ 1334760 h 3566853"/>
              <a:gd name="connsiteX31" fmla="*/ 2970975 w 3821152"/>
              <a:gd name="connsiteY31" fmla="*/ 1349789 h 3566853"/>
              <a:gd name="connsiteX32" fmla="*/ 2863780 w 3821152"/>
              <a:gd name="connsiteY32" fmla="*/ 1333479 h 3566853"/>
              <a:gd name="connsiteX33" fmla="*/ 2775310 w 3821152"/>
              <a:gd name="connsiteY33" fmla="*/ 1286352 h 3566853"/>
              <a:gd name="connsiteX34" fmla="*/ 2661589 w 3821152"/>
              <a:gd name="connsiteY34" fmla="*/ 1304640 h 3566853"/>
              <a:gd name="connsiteX35" fmla="*/ 2594525 w 3821152"/>
              <a:gd name="connsiteY35" fmla="*/ 1258658 h 3566853"/>
              <a:gd name="connsiteX36" fmla="*/ 2558751 w 3821152"/>
              <a:gd name="connsiteY36" fmla="*/ 1196463 h 3566853"/>
              <a:gd name="connsiteX37" fmla="*/ 2540988 w 3821152"/>
              <a:gd name="connsiteY37" fmla="*/ 1118607 h 3566853"/>
              <a:gd name="connsiteX38" fmla="*/ 2453693 w 3821152"/>
              <a:gd name="connsiteY38" fmla="*/ 1113352 h 3566853"/>
              <a:gd name="connsiteX39" fmla="*/ 2400641 w 3821152"/>
              <a:gd name="connsiteY39" fmla="*/ 1069550 h 3566853"/>
              <a:gd name="connsiteX40" fmla="*/ 2316901 w 3821152"/>
              <a:gd name="connsiteY40" fmla="*/ 1029492 h 3566853"/>
              <a:gd name="connsiteX41" fmla="*/ 2247133 w 3821152"/>
              <a:gd name="connsiteY41" fmla="*/ 1007912 h 3566853"/>
              <a:gd name="connsiteX42" fmla="*/ 2198480 w 3821152"/>
              <a:gd name="connsiteY42" fmla="*/ 981495 h 3566853"/>
              <a:gd name="connsiteX43" fmla="*/ 2107117 w 3821152"/>
              <a:gd name="connsiteY43" fmla="*/ 981182 h 3566853"/>
              <a:gd name="connsiteX44" fmla="*/ 2061411 w 3821152"/>
              <a:gd name="connsiteY44" fmla="*/ 981262 h 3566853"/>
              <a:gd name="connsiteX45" fmla="*/ 2018009 w 3821152"/>
              <a:gd name="connsiteY45" fmla="*/ 965248 h 3566853"/>
              <a:gd name="connsiteX46" fmla="*/ 1955170 w 3821152"/>
              <a:gd name="connsiteY46" fmla="*/ 951240 h 3566853"/>
              <a:gd name="connsiteX47" fmla="*/ 1888463 w 3821152"/>
              <a:gd name="connsiteY47" fmla="*/ 911937 h 3566853"/>
              <a:gd name="connsiteX48" fmla="*/ 1820300 w 3821152"/>
              <a:gd name="connsiteY48" fmla="*/ 902699 h 3566853"/>
              <a:gd name="connsiteX49" fmla="*/ 1776236 w 3821152"/>
              <a:gd name="connsiteY49" fmla="*/ 875239 h 3566853"/>
              <a:gd name="connsiteX50" fmla="*/ 1741960 w 3821152"/>
              <a:gd name="connsiteY50" fmla="*/ 859281 h 3566853"/>
              <a:gd name="connsiteX51" fmla="*/ 1687972 w 3821152"/>
              <a:gd name="connsiteY51" fmla="*/ 855772 h 3566853"/>
              <a:gd name="connsiteX52" fmla="*/ 1693641 w 3821152"/>
              <a:gd name="connsiteY52" fmla="*/ 826920 h 3566853"/>
              <a:gd name="connsiteX53" fmla="*/ 1697509 w 3821152"/>
              <a:gd name="connsiteY53" fmla="*/ 783748 h 3566853"/>
              <a:gd name="connsiteX54" fmla="*/ 1651112 w 3821152"/>
              <a:gd name="connsiteY54" fmla="*/ 681931 h 3566853"/>
              <a:gd name="connsiteX55" fmla="*/ 1645153 w 3821152"/>
              <a:gd name="connsiteY55" fmla="*/ 616688 h 3566853"/>
              <a:gd name="connsiteX56" fmla="*/ 1591991 w 3821152"/>
              <a:gd name="connsiteY56" fmla="*/ 568842 h 3566853"/>
              <a:gd name="connsiteX57" fmla="*/ 1549460 w 3821152"/>
              <a:gd name="connsiteY57" fmla="*/ 502628 h 3566853"/>
              <a:gd name="connsiteX58" fmla="*/ 1475838 w 3821152"/>
              <a:gd name="connsiteY58" fmla="*/ 448015 h 3566853"/>
              <a:gd name="connsiteX59" fmla="*/ 1416553 w 3821152"/>
              <a:gd name="connsiteY59" fmla="*/ 404680 h 3566853"/>
              <a:gd name="connsiteX60" fmla="*/ 1427186 w 3821152"/>
              <a:gd name="connsiteY60" fmla="*/ 377456 h 3566853"/>
              <a:gd name="connsiteX61" fmla="*/ 1443135 w 3821152"/>
              <a:gd name="connsiteY61" fmla="*/ 345558 h 3566853"/>
              <a:gd name="connsiteX62" fmla="*/ 1485665 w 3821152"/>
              <a:gd name="connsiteY62" fmla="*/ 308344 h 3566853"/>
              <a:gd name="connsiteX63" fmla="*/ 1490981 w 3821152"/>
              <a:gd name="connsiteY63" fmla="*/ 265814 h 3566853"/>
              <a:gd name="connsiteX64" fmla="*/ 1490981 w 3821152"/>
              <a:gd name="connsiteY64" fmla="*/ 212651 h 3566853"/>
              <a:gd name="connsiteX65" fmla="*/ 1469716 w 3821152"/>
              <a:gd name="connsiteY65" fmla="*/ 170121 h 3566853"/>
              <a:gd name="connsiteX66" fmla="*/ 1459084 w 3821152"/>
              <a:gd name="connsiteY66" fmla="*/ 132907 h 3566853"/>
              <a:gd name="connsiteX67" fmla="*/ 1475032 w 3821152"/>
              <a:gd name="connsiteY67" fmla="*/ 106326 h 3566853"/>
              <a:gd name="connsiteX68" fmla="*/ 1528195 w 3821152"/>
              <a:gd name="connsiteY68" fmla="*/ 42530 h 3566853"/>
              <a:gd name="connsiteX69" fmla="*/ 1544144 w 3821152"/>
              <a:gd name="connsiteY69" fmla="*/ 0 h 3566853"/>
              <a:gd name="connsiteX0" fmla="*/ 16607 w 3824297"/>
              <a:gd name="connsiteY0" fmla="*/ 3566853 h 3566853"/>
              <a:gd name="connsiteX1" fmla="*/ 3257 w 3824297"/>
              <a:gd name="connsiteY1" fmla="*/ 3456631 h 3566853"/>
              <a:gd name="connsiteX2" fmla="*/ 76384 w 3824297"/>
              <a:gd name="connsiteY2" fmla="*/ 3385631 h 3566853"/>
              <a:gd name="connsiteX3" fmla="*/ 100484 w 3824297"/>
              <a:gd name="connsiteY3" fmla="*/ 3156448 h 3566853"/>
              <a:gd name="connsiteX4" fmla="*/ 225707 w 3824297"/>
              <a:gd name="connsiteY4" fmla="*/ 3051544 h 3566853"/>
              <a:gd name="connsiteX5" fmla="*/ 298360 w 3824297"/>
              <a:gd name="connsiteY5" fmla="*/ 3026733 h 3566853"/>
              <a:gd name="connsiteX6" fmla="*/ 290207 w 3824297"/>
              <a:gd name="connsiteY6" fmla="*/ 2947819 h 3566853"/>
              <a:gd name="connsiteX7" fmla="*/ 314308 w 3824297"/>
              <a:gd name="connsiteY7" fmla="*/ 2894301 h 3566853"/>
              <a:gd name="connsiteX8" fmla="*/ 312656 w 3824297"/>
              <a:gd name="connsiteY8" fmla="*/ 2849526 h 3566853"/>
              <a:gd name="connsiteX9" fmla="*/ 310767 w 3824297"/>
              <a:gd name="connsiteY9" fmla="*/ 2822944 h 3566853"/>
              <a:gd name="connsiteX10" fmla="*/ 332032 w 3824297"/>
              <a:gd name="connsiteY10" fmla="*/ 2785730 h 3566853"/>
              <a:gd name="connsiteX11" fmla="*/ 363930 w 3824297"/>
              <a:gd name="connsiteY11" fmla="*/ 2737884 h 3566853"/>
              <a:gd name="connsiteX12" fmla="*/ 390512 w 3824297"/>
              <a:gd name="connsiteY12" fmla="*/ 2716619 h 3566853"/>
              <a:gd name="connsiteX13" fmla="*/ 417093 w 3824297"/>
              <a:gd name="connsiteY13" fmla="*/ 2737884 h 3566853"/>
              <a:gd name="connsiteX14" fmla="*/ 433042 w 3824297"/>
              <a:gd name="connsiteY14" fmla="*/ 2711302 h 3566853"/>
              <a:gd name="connsiteX15" fmla="*/ 433042 w 3824297"/>
              <a:gd name="connsiteY15" fmla="*/ 2663456 h 3566853"/>
              <a:gd name="connsiteX16" fmla="*/ 438358 w 3824297"/>
              <a:gd name="connsiteY16" fmla="*/ 2620926 h 3566853"/>
              <a:gd name="connsiteX17" fmla="*/ 480888 w 3824297"/>
              <a:gd name="connsiteY17" fmla="*/ 2557130 h 3566853"/>
              <a:gd name="connsiteX18" fmla="*/ 3603744 w 3824297"/>
              <a:gd name="connsiteY18" fmla="*/ 824146 h 3566853"/>
              <a:gd name="connsiteX19" fmla="*/ 3564527 w 3824297"/>
              <a:gd name="connsiteY19" fmla="*/ 851217 h 3566853"/>
              <a:gd name="connsiteX20" fmla="*/ 3549397 w 3824297"/>
              <a:gd name="connsiteY20" fmla="*/ 945872 h 3566853"/>
              <a:gd name="connsiteX21" fmla="*/ 3537503 w 3824297"/>
              <a:gd name="connsiteY21" fmla="*/ 1041799 h 3566853"/>
              <a:gd name="connsiteX22" fmla="*/ 3519396 w 3824297"/>
              <a:gd name="connsiteY22" fmla="*/ 1132045 h 3566853"/>
              <a:gd name="connsiteX23" fmla="*/ 3479935 w 3824297"/>
              <a:gd name="connsiteY23" fmla="*/ 1229232 h 3566853"/>
              <a:gd name="connsiteX24" fmla="*/ 3368493 w 3824297"/>
              <a:gd name="connsiteY24" fmla="*/ 1294006 h 3566853"/>
              <a:gd name="connsiteX25" fmla="*/ 3308572 w 3824297"/>
              <a:gd name="connsiteY25" fmla="*/ 1343697 h 3566853"/>
              <a:gd name="connsiteX26" fmla="*/ 3246984 w 3824297"/>
              <a:gd name="connsiteY26" fmla="*/ 1390132 h 3566853"/>
              <a:gd name="connsiteX27" fmla="*/ 3185516 w 3824297"/>
              <a:gd name="connsiteY27" fmla="*/ 1424870 h 3566853"/>
              <a:gd name="connsiteX28" fmla="*/ 3119617 w 3824297"/>
              <a:gd name="connsiteY28" fmla="*/ 1393633 h 3566853"/>
              <a:gd name="connsiteX29" fmla="*/ 3082839 w 3824297"/>
              <a:gd name="connsiteY29" fmla="*/ 1334760 h 3566853"/>
              <a:gd name="connsiteX30" fmla="*/ 2970975 w 3824297"/>
              <a:gd name="connsiteY30" fmla="*/ 1349789 h 3566853"/>
              <a:gd name="connsiteX31" fmla="*/ 2863780 w 3824297"/>
              <a:gd name="connsiteY31" fmla="*/ 1333479 h 3566853"/>
              <a:gd name="connsiteX32" fmla="*/ 2775310 w 3824297"/>
              <a:gd name="connsiteY32" fmla="*/ 1286352 h 3566853"/>
              <a:gd name="connsiteX33" fmla="*/ 2661589 w 3824297"/>
              <a:gd name="connsiteY33" fmla="*/ 1304640 h 3566853"/>
              <a:gd name="connsiteX34" fmla="*/ 2594525 w 3824297"/>
              <a:gd name="connsiteY34" fmla="*/ 1258658 h 3566853"/>
              <a:gd name="connsiteX35" fmla="*/ 2558751 w 3824297"/>
              <a:gd name="connsiteY35" fmla="*/ 1196463 h 3566853"/>
              <a:gd name="connsiteX36" fmla="*/ 2540988 w 3824297"/>
              <a:gd name="connsiteY36" fmla="*/ 1118607 h 3566853"/>
              <a:gd name="connsiteX37" fmla="*/ 2453693 w 3824297"/>
              <a:gd name="connsiteY37" fmla="*/ 1113352 h 3566853"/>
              <a:gd name="connsiteX38" fmla="*/ 2400641 w 3824297"/>
              <a:gd name="connsiteY38" fmla="*/ 1069550 h 3566853"/>
              <a:gd name="connsiteX39" fmla="*/ 2316901 w 3824297"/>
              <a:gd name="connsiteY39" fmla="*/ 1029492 h 3566853"/>
              <a:gd name="connsiteX40" fmla="*/ 2247133 w 3824297"/>
              <a:gd name="connsiteY40" fmla="*/ 1007912 h 3566853"/>
              <a:gd name="connsiteX41" fmla="*/ 2198480 w 3824297"/>
              <a:gd name="connsiteY41" fmla="*/ 981495 h 3566853"/>
              <a:gd name="connsiteX42" fmla="*/ 2107117 w 3824297"/>
              <a:gd name="connsiteY42" fmla="*/ 981182 h 3566853"/>
              <a:gd name="connsiteX43" fmla="*/ 2061411 w 3824297"/>
              <a:gd name="connsiteY43" fmla="*/ 981262 h 3566853"/>
              <a:gd name="connsiteX44" fmla="*/ 2018009 w 3824297"/>
              <a:gd name="connsiteY44" fmla="*/ 965248 h 3566853"/>
              <a:gd name="connsiteX45" fmla="*/ 1955170 w 3824297"/>
              <a:gd name="connsiteY45" fmla="*/ 951240 h 3566853"/>
              <a:gd name="connsiteX46" fmla="*/ 1888463 w 3824297"/>
              <a:gd name="connsiteY46" fmla="*/ 911937 h 3566853"/>
              <a:gd name="connsiteX47" fmla="*/ 1820300 w 3824297"/>
              <a:gd name="connsiteY47" fmla="*/ 902699 h 3566853"/>
              <a:gd name="connsiteX48" fmla="*/ 1776236 w 3824297"/>
              <a:gd name="connsiteY48" fmla="*/ 875239 h 3566853"/>
              <a:gd name="connsiteX49" fmla="*/ 1741960 w 3824297"/>
              <a:gd name="connsiteY49" fmla="*/ 859281 h 3566853"/>
              <a:gd name="connsiteX50" fmla="*/ 1687972 w 3824297"/>
              <a:gd name="connsiteY50" fmla="*/ 855772 h 3566853"/>
              <a:gd name="connsiteX51" fmla="*/ 1693641 w 3824297"/>
              <a:gd name="connsiteY51" fmla="*/ 826920 h 3566853"/>
              <a:gd name="connsiteX52" fmla="*/ 1697509 w 3824297"/>
              <a:gd name="connsiteY52" fmla="*/ 783748 h 3566853"/>
              <a:gd name="connsiteX53" fmla="*/ 1651112 w 3824297"/>
              <a:gd name="connsiteY53" fmla="*/ 681931 h 3566853"/>
              <a:gd name="connsiteX54" fmla="*/ 1645153 w 3824297"/>
              <a:gd name="connsiteY54" fmla="*/ 616688 h 3566853"/>
              <a:gd name="connsiteX55" fmla="*/ 1591991 w 3824297"/>
              <a:gd name="connsiteY55" fmla="*/ 568842 h 3566853"/>
              <a:gd name="connsiteX56" fmla="*/ 1549460 w 3824297"/>
              <a:gd name="connsiteY56" fmla="*/ 502628 h 3566853"/>
              <a:gd name="connsiteX57" fmla="*/ 1475838 w 3824297"/>
              <a:gd name="connsiteY57" fmla="*/ 448015 h 3566853"/>
              <a:gd name="connsiteX58" fmla="*/ 1416553 w 3824297"/>
              <a:gd name="connsiteY58" fmla="*/ 404680 h 3566853"/>
              <a:gd name="connsiteX59" fmla="*/ 1427186 w 3824297"/>
              <a:gd name="connsiteY59" fmla="*/ 377456 h 3566853"/>
              <a:gd name="connsiteX60" fmla="*/ 1443135 w 3824297"/>
              <a:gd name="connsiteY60" fmla="*/ 345558 h 3566853"/>
              <a:gd name="connsiteX61" fmla="*/ 1485665 w 3824297"/>
              <a:gd name="connsiteY61" fmla="*/ 308344 h 3566853"/>
              <a:gd name="connsiteX62" fmla="*/ 1490981 w 3824297"/>
              <a:gd name="connsiteY62" fmla="*/ 265814 h 3566853"/>
              <a:gd name="connsiteX63" fmla="*/ 1490981 w 3824297"/>
              <a:gd name="connsiteY63" fmla="*/ 212651 h 3566853"/>
              <a:gd name="connsiteX64" fmla="*/ 1469716 w 3824297"/>
              <a:gd name="connsiteY64" fmla="*/ 170121 h 3566853"/>
              <a:gd name="connsiteX65" fmla="*/ 1459084 w 3824297"/>
              <a:gd name="connsiteY65" fmla="*/ 132907 h 3566853"/>
              <a:gd name="connsiteX66" fmla="*/ 1475032 w 3824297"/>
              <a:gd name="connsiteY66" fmla="*/ 106326 h 3566853"/>
              <a:gd name="connsiteX67" fmla="*/ 1528195 w 3824297"/>
              <a:gd name="connsiteY67" fmla="*/ 42530 h 3566853"/>
              <a:gd name="connsiteX68" fmla="*/ 1544144 w 3824297"/>
              <a:gd name="connsiteY68" fmla="*/ 0 h 3566853"/>
              <a:gd name="connsiteX0" fmla="*/ 16607 w 3827445"/>
              <a:gd name="connsiteY0" fmla="*/ 3566853 h 3566853"/>
              <a:gd name="connsiteX1" fmla="*/ 3257 w 3827445"/>
              <a:gd name="connsiteY1" fmla="*/ 3456631 h 3566853"/>
              <a:gd name="connsiteX2" fmla="*/ 76384 w 3827445"/>
              <a:gd name="connsiteY2" fmla="*/ 3385631 h 3566853"/>
              <a:gd name="connsiteX3" fmla="*/ 100484 w 3827445"/>
              <a:gd name="connsiteY3" fmla="*/ 3156448 h 3566853"/>
              <a:gd name="connsiteX4" fmla="*/ 225707 w 3827445"/>
              <a:gd name="connsiteY4" fmla="*/ 3051544 h 3566853"/>
              <a:gd name="connsiteX5" fmla="*/ 298360 w 3827445"/>
              <a:gd name="connsiteY5" fmla="*/ 3026733 h 3566853"/>
              <a:gd name="connsiteX6" fmla="*/ 290207 w 3827445"/>
              <a:gd name="connsiteY6" fmla="*/ 2947819 h 3566853"/>
              <a:gd name="connsiteX7" fmla="*/ 314308 w 3827445"/>
              <a:gd name="connsiteY7" fmla="*/ 2894301 h 3566853"/>
              <a:gd name="connsiteX8" fmla="*/ 312656 w 3827445"/>
              <a:gd name="connsiteY8" fmla="*/ 2849526 h 3566853"/>
              <a:gd name="connsiteX9" fmla="*/ 310767 w 3827445"/>
              <a:gd name="connsiteY9" fmla="*/ 2822944 h 3566853"/>
              <a:gd name="connsiteX10" fmla="*/ 332032 w 3827445"/>
              <a:gd name="connsiteY10" fmla="*/ 2785730 h 3566853"/>
              <a:gd name="connsiteX11" fmla="*/ 363930 w 3827445"/>
              <a:gd name="connsiteY11" fmla="*/ 2737884 h 3566853"/>
              <a:gd name="connsiteX12" fmla="*/ 390512 w 3827445"/>
              <a:gd name="connsiteY12" fmla="*/ 2716619 h 3566853"/>
              <a:gd name="connsiteX13" fmla="*/ 417093 w 3827445"/>
              <a:gd name="connsiteY13" fmla="*/ 2737884 h 3566853"/>
              <a:gd name="connsiteX14" fmla="*/ 433042 w 3827445"/>
              <a:gd name="connsiteY14" fmla="*/ 2711302 h 3566853"/>
              <a:gd name="connsiteX15" fmla="*/ 433042 w 3827445"/>
              <a:gd name="connsiteY15" fmla="*/ 2663456 h 3566853"/>
              <a:gd name="connsiteX16" fmla="*/ 438358 w 3827445"/>
              <a:gd name="connsiteY16" fmla="*/ 2620926 h 3566853"/>
              <a:gd name="connsiteX17" fmla="*/ 3603744 w 3827445"/>
              <a:gd name="connsiteY17" fmla="*/ 824146 h 3566853"/>
              <a:gd name="connsiteX18" fmla="*/ 3564527 w 3827445"/>
              <a:gd name="connsiteY18" fmla="*/ 851217 h 3566853"/>
              <a:gd name="connsiteX19" fmla="*/ 3549397 w 3827445"/>
              <a:gd name="connsiteY19" fmla="*/ 945872 h 3566853"/>
              <a:gd name="connsiteX20" fmla="*/ 3537503 w 3827445"/>
              <a:gd name="connsiteY20" fmla="*/ 1041799 h 3566853"/>
              <a:gd name="connsiteX21" fmla="*/ 3519396 w 3827445"/>
              <a:gd name="connsiteY21" fmla="*/ 1132045 h 3566853"/>
              <a:gd name="connsiteX22" fmla="*/ 3479935 w 3827445"/>
              <a:gd name="connsiteY22" fmla="*/ 1229232 h 3566853"/>
              <a:gd name="connsiteX23" fmla="*/ 3368493 w 3827445"/>
              <a:gd name="connsiteY23" fmla="*/ 1294006 h 3566853"/>
              <a:gd name="connsiteX24" fmla="*/ 3308572 w 3827445"/>
              <a:gd name="connsiteY24" fmla="*/ 1343697 h 3566853"/>
              <a:gd name="connsiteX25" fmla="*/ 3246984 w 3827445"/>
              <a:gd name="connsiteY25" fmla="*/ 1390132 h 3566853"/>
              <a:gd name="connsiteX26" fmla="*/ 3185516 w 3827445"/>
              <a:gd name="connsiteY26" fmla="*/ 1424870 h 3566853"/>
              <a:gd name="connsiteX27" fmla="*/ 3119617 w 3827445"/>
              <a:gd name="connsiteY27" fmla="*/ 1393633 h 3566853"/>
              <a:gd name="connsiteX28" fmla="*/ 3082839 w 3827445"/>
              <a:gd name="connsiteY28" fmla="*/ 1334760 h 3566853"/>
              <a:gd name="connsiteX29" fmla="*/ 2970975 w 3827445"/>
              <a:gd name="connsiteY29" fmla="*/ 1349789 h 3566853"/>
              <a:gd name="connsiteX30" fmla="*/ 2863780 w 3827445"/>
              <a:gd name="connsiteY30" fmla="*/ 1333479 h 3566853"/>
              <a:gd name="connsiteX31" fmla="*/ 2775310 w 3827445"/>
              <a:gd name="connsiteY31" fmla="*/ 1286352 h 3566853"/>
              <a:gd name="connsiteX32" fmla="*/ 2661589 w 3827445"/>
              <a:gd name="connsiteY32" fmla="*/ 1304640 h 3566853"/>
              <a:gd name="connsiteX33" fmla="*/ 2594525 w 3827445"/>
              <a:gd name="connsiteY33" fmla="*/ 1258658 h 3566853"/>
              <a:gd name="connsiteX34" fmla="*/ 2558751 w 3827445"/>
              <a:gd name="connsiteY34" fmla="*/ 1196463 h 3566853"/>
              <a:gd name="connsiteX35" fmla="*/ 2540988 w 3827445"/>
              <a:gd name="connsiteY35" fmla="*/ 1118607 h 3566853"/>
              <a:gd name="connsiteX36" fmla="*/ 2453693 w 3827445"/>
              <a:gd name="connsiteY36" fmla="*/ 1113352 h 3566853"/>
              <a:gd name="connsiteX37" fmla="*/ 2400641 w 3827445"/>
              <a:gd name="connsiteY37" fmla="*/ 1069550 h 3566853"/>
              <a:gd name="connsiteX38" fmla="*/ 2316901 w 3827445"/>
              <a:gd name="connsiteY38" fmla="*/ 1029492 h 3566853"/>
              <a:gd name="connsiteX39" fmla="*/ 2247133 w 3827445"/>
              <a:gd name="connsiteY39" fmla="*/ 1007912 h 3566853"/>
              <a:gd name="connsiteX40" fmla="*/ 2198480 w 3827445"/>
              <a:gd name="connsiteY40" fmla="*/ 981495 h 3566853"/>
              <a:gd name="connsiteX41" fmla="*/ 2107117 w 3827445"/>
              <a:gd name="connsiteY41" fmla="*/ 981182 h 3566853"/>
              <a:gd name="connsiteX42" fmla="*/ 2061411 w 3827445"/>
              <a:gd name="connsiteY42" fmla="*/ 981262 h 3566853"/>
              <a:gd name="connsiteX43" fmla="*/ 2018009 w 3827445"/>
              <a:gd name="connsiteY43" fmla="*/ 965248 h 3566853"/>
              <a:gd name="connsiteX44" fmla="*/ 1955170 w 3827445"/>
              <a:gd name="connsiteY44" fmla="*/ 951240 h 3566853"/>
              <a:gd name="connsiteX45" fmla="*/ 1888463 w 3827445"/>
              <a:gd name="connsiteY45" fmla="*/ 911937 h 3566853"/>
              <a:gd name="connsiteX46" fmla="*/ 1820300 w 3827445"/>
              <a:gd name="connsiteY46" fmla="*/ 902699 h 3566853"/>
              <a:gd name="connsiteX47" fmla="*/ 1776236 w 3827445"/>
              <a:gd name="connsiteY47" fmla="*/ 875239 h 3566853"/>
              <a:gd name="connsiteX48" fmla="*/ 1741960 w 3827445"/>
              <a:gd name="connsiteY48" fmla="*/ 859281 h 3566853"/>
              <a:gd name="connsiteX49" fmla="*/ 1687972 w 3827445"/>
              <a:gd name="connsiteY49" fmla="*/ 855772 h 3566853"/>
              <a:gd name="connsiteX50" fmla="*/ 1693641 w 3827445"/>
              <a:gd name="connsiteY50" fmla="*/ 826920 h 3566853"/>
              <a:gd name="connsiteX51" fmla="*/ 1697509 w 3827445"/>
              <a:gd name="connsiteY51" fmla="*/ 783748 h 3566853"/>
              <a:gd name="connsiteX52" fmla="*/ 1651112 w 3827445"/>
              <a:gd name="connsiteY52" fmla="*/ 681931 h 3566853"/>
              <a:gd name="connsiteX53" fmla="*/ 1645153 w 3827445"/>
              <a:gd name="connsiteY53" fmla="*/ 616688 h 3566853"/>
              <a:gd name="connsiteX54" fmla="*/ 1591991 w 3827445"/>
              <a:gd name="connsiteY54" fmla="*/ 568842 h 3566853"/>
              <a:gd name="connsiteX55" fmla="*/ 1549460 w 3827445"/>
              <a:gd name="connsiteY55" fmla="*/ 502628 h 3566853"/>
              <a:gd name="connsiteX56" fmla="*/ 1475838 w 3827445"/>
              <a:gd name="connsiteY56" fmla="*/ 448015 h 3566853"/>
              <a:gd name="connsiteX57" fmla="*/ 1416553 w 3827445"/>
              <a:gd name="connsiteY57" fmla="*/ 404680 h 3566853"/>
              <a:gd name="connsiteX58" fmla="*/ 1427186 w 3827445"/>
              <a:gd name="connsiteY58" fmla="*/ 377456 h 3566853"/>
              <a:gd name="connsiteX59" fmla="*/ 1443135 w 3827445"/>
              <a:gd name="connsiteY59" fmla="*/ 345558 h 3566853"/>
              <a:gd name="connsiteX60" fmla="*/ 1485665 w 3827445"/>
              <a:gd name="connsiteY60" fmla="*/ 308344 h 3566853"/>
              <a:gd name="connsiteX61" fmla="*/ 1490981 w 3827445"/>
              <a:gd name="connsiteY61" fmla="*/ 265814 h 3566853"/>
              <a:gd name="connsiteX62" fmla="*/ 1490981 w 3827445"/>
              <a:gd name="connsiteY62" fmla="*/ 212651 h 3566853"/>
              <a:gd name="connsiteX63" fmla="*/ 1469716 w 3827445"/>
              <a:gd name="connsiteY63" fmla="*/ 170121 h 3566853"/>
              <a:gd name="connsiteX64" fmla="*/ 1459084 w 3827445"/>
              <a:gd name="connsiteY64" fmla="*/ 132907 h 3566853"/>
              <a:gd name="connsiteX65" fmla="*/ 1475032 w 3827445"/>
              <a:gd name="connsiteY65" fmla="*/ 106326 h 3566853"/>
              <a:gd name="connsiteX66" fmla="*/ 1528195 w 3827445"/>
              <a:gd name="connsiteY66" fmla="*/ 42530 h 3566853"/>
              <a:gd name="connsiteX67" fmla="*/ 1544144 w 3827445"/>
              <a:gd name="connsiteY67" fmla="*/ 0 h 3566853"/>
              <a:gd name="connsiteX0" fmla="*/ 16607 w 3827838"/>
              <a:gd name="connsiteY0" fmla="*/ 3566853 h 3566853"/>
              <a:gd name="connsiteX1" fmla="*/ 3257 w 3827838"/>
              <a:gd name="connsiteY1" fmla="*/ 3456631 h 3566853"/>
              <a:gd name="connsiteX2" fmla="*/ 76384 w 3827838"/>
              <a:gd name="connsiteY2" fmla="*/ 3385631 h 3566853"/>
              <a:gd name="connsiteX3" fmla="*/ 100484 w 3827838"/>
              <a:gd name="connsiteY3" fmla="*/ 3156448 h 3566853"/>
              <a:gd name="connsiteX4" fmla="*/ 225707 w 3827838"/>
              <a:gd name="connsiteY4" fmla="*/ 3051544 h 3566853"/>
              <a:gd name="connsiteX5" fmla="*/ 298360 w 3827838"/>
              <a:gd name="connsiteY5" fmla="*/ 3026733 h 3566853"/>
              <a:gd name="connsiteX6" fmla="*/ 290207 w 3827838"/>
              <a:gd name="connsiteY6" fmla="*/ 2947819 h 3566853"/>
              <a:gd name="connsiteX7" fmla="*/ 314308 w 3827838"/>
              <a:gd name="connsiteY7" fmla="*/ 2894301 h 3566853"/>
              <a:gd name="connsiteX8" fmla="*/ 312656 w 3827838"/>
              <a:gd name="connsiteY8" fmla="*/ 2849526 h 3566853"/>
              <a:gd name="connsiteX9" fmla="*/ 310767 w 3827838"/>
              <a:gd name="connsiteY9" fmla="*/ 2822944 h 3566853"/>
              <a:gd name="connsiteX10" fmla="*/ 332032 w 3827838"/>
              <a:gd name="connsiteY10" fmla="*/ 2785730 h 3566853"/>
              <a:gd name="connsiteX11" fmla="*/ 363930 w 3827838"/>
              <a:gd name="connsiteY11" fmla="*/ 2737884 h 3566853"/>
              <a:gd name="connsiteX12" fmla="*/ 390512 w 3827838"/>
              <a:gd name="connsiteY12" fmla="*/ 2716619 h 3566853"/>
              <a:gd name="connsiteX13" fmla="*/ 417093 w 3827838"/>
              <a:gd name="connsiteY13" fmla="*/ 2737884 h 3566853"/>
              <a:gd name="connsiteX14" fmla="*/ 433042 w 3827838"/>
              <a:gd name="connsiteY14" fmla="*/ 2711302 h 3566853"/>
              <a:gd name="connsiteX15" fmla="*/ 433042 w 3827838"/>
              <a:gd name="connsiteY15" fmla="*/ 2663456 h 3566853"/>
              <a:gd name="connsiteX16" fmla="*/ 3603744 w 3827838"/>
              <a:gd name="connsiteY16" fmla="*/ 824146 h 3566853"/>
              <a:gd name="connsiteX17" fmla="*/ 3564527 w 3827838"/>
              <a:gd name="connsiteY17" fmla="*/ 851217 h 3566853"/>
              <a:gd name="connsiteX18" fmla="*/ 3549397 w 3827838"/>
              <a:gd name="connsiteY18" fmla="*/ 945872 h 3566853"/>
              <a:gd name="connsiteX19" fmla="*/ 3537503 w 3827838"/>
              <a:gd name="connsiteY19" fmla="*/ 1041799 h 3566853"/>
              <a:gd name="connsiteX20" fmla="*/ 3519396 w 3827838"/>
              <a:gd name="connsiteY20" fmla="*/ 1132045 h 3566853"/>
              <a:gd name="connsiteX21" fmla="*/ 3479935 w 3827838"/>
              <a:gd name="connsiteY21" fmla="*/ 1229232 h 3566853"/>
              <a:gd name="connsiteX22" fmla="*/ 3368493 w 3827838"/>
              <a:gd name="connsiteY22" fmla="*/ 1294006 h 3566853"/>
              <a:gd name="connsiteX23" fmla="*/ 3308572 w 3827838"/>
              <a:gd name="connsiteY23" fmla="*/ 1343697 h 3566853"/>
              <a:gd name="connsiteX24" fmla="*/ 3246984 w 3827838"/>
              <a:gd name="connsiteY24" fmla="*/ 1390132 h 3566853"/>
              <a:gd name="connsiteX25" fmla="*/ 3185516 w 3827838"/>
              <a:gd name="connsiteY25" fmla="*/ 1424870 h 3566853"/>
              <a:gd name="connsiteX26" fmla="*/ 3119617 w 3827838"/>
              <a:gd name="connsiteY26" fmla="*/ 1393633 h 3566853"/>
              <a:gd name="connsiteX27" fmla="*/ 3082839 w 3827838"/>
              <a:gd name="connsiteY27" fmla="*/ 1334760 h 3566853"/>
              <a:gd name="connsiteX28" fmla="*/ 2970975 w 3827838"/>
              <a:gd name="connsiteY28" fmla="*/ 1349789 h 3566853"/>
              <a:gd name="connsiteX29" fmla="*/ 2863780 w 3827838"/>
              <a:gd name="connsiteY29" fmla="*/ 1333479 h 3566853"/>
              <a:gd name="connsiteX30" fmla="*/ 2775310 w 3827838"/>
              <a:gd name="connsiteY30" fmla="*/ 1286352 h 3566853"/>
              <a:gd name="connsiteX31" fmla="*/ 2661589 w 3827838"/>
              <a:gd name="connsiteY31" fmla="*/ 1304640 h 3566853"/>
              <a:gd name="connsiteX32" fmla="*/ 2594525 w 3827838"/>
              <a:gd name="connsiteY32" fmla="*/ 1258658 h 3566853"/>
              <a:gd name="connsiteX33" fmla="*/ 2558751 w 3827838"/>
              <a:gd name="connsiteY33" fmla="*/ 1196463 h 3566853"/>
              <a:gd name="connsiteX34" fmla="*/ 2540988 w 3827838"/>
              <a:gd name="connsiteY34" fmla="*/ 1118607 h 3566853"/>
              <a:gd name="connsiteX35" fmla="*/ 2453693 w 3827838"/>
              <a:gd name="connsiteY35" fmla="*/ 1113352 h 3566853"/>
              <a:gd name="connsiteX36" fmla="*/ 2400641 w 3827838"/>
              <a:gd name="connsiteY36" fmla="*/ 1069550 h 3566853"/>
              <a:gd name="connsiteX37" fmla="*/ 2316901 w 3827838"/>
              <a:gd name="connsiteY37" fmla="*/ 1029492 h 3566853"/>
              <a:gd name="connsiteX38" fmla="*/ 2247133 w 3827838"/>
              <a:gd name="connsiteY38" fmla="*/ 1007912 h 3566853"/>
              <a:gd name="connsiteX39" fmla="*/ 2198480 w 3827838"/>
              <a:gd name="connsiteY39" fmla="*/ 981495 h 3566853"/>
              <a:gd name="connsiteX40" fmla="*/ 2107117 w 3827838"/>
              <a:gd name="connsiteY40" fmla="*/ 981182 h 3566853"/>
              <a:gd name="connsiteX41" fmla="*/ 2061411 w 3827838"/>
              <a:gd name="connsiteY41" fmla="*/ 981262 h 3566853"/>
              <a:gd name="connsiteX42" fmla="*/ 2018009 w 3827838"/>
              <a:gd name="connsiteY42" fmla="*/ 965248 h 3566853"/>
              <a:gd name="connsiteX43" fmla="*/ 1955170 w 3827838"/>
              <a:gd name="connsiteY43" fmla="*/ 951240 h 3566853"/>
              <a:gd name="connsiteX44" fmla="*/ 1888463 w 3827838"/>
              <a:gd name="connsiteY44" fmla="*/ 911937 h 3566853"/>
              <a:gd name="connsiteX45" fmla="*/ 1820300 w 3827838"/>
              <a:gd name="connsiteY45" fmla="*/ 902699 h 3566853"/>
              <a:gd name="connsiteX46" fmla="*/ 1776236 w 3827838"/>
              <a:gd name="connsiteY46" fmla="*/ 875239 h 3566853"/>
              <a:gd name="connsiteX47" fmla="*/ 1741960 w 3827838"/>
              <a:gd name="connsiteY47" fmla="*/ 859281 h 3566853"/>
              <a:gd name="connsiteX48" fmla="*/ 1687972 w 3827838"/>
              <a:gd name="connsiteY48" fmla="*/ 855772 h 3566853"/>
              <a:gd name="connsiteX49" fmla="*/ 1693641 w 3827838"/>
              <a:gd name="connsiteY49" fmla="*/ 826920 h 3566853"/>
              <a:gd name="connsiteX50" fmla="*/ 1697509 w 3827838"/>
              <a:gd name="connsiteY50" fmla="*/ 783748 h 3566853"/>
              <a:gd name="connsiteX51" fmla="*/ 1651112 w 3827838"/>
              <a:gd name="connsiteY51" fmla="*/ 681931 h 3566853"/>
              <a:gd name="connsiteX52" fmla="*/ 1645153 w 3827838"/>
              <a:gd name="connsiteY52" fmla="*/ 616688 h 3566853"/>
              <a:gd name="connsiteX53" fmla="*/ 1591991 w 3827838"/>
              <a:gd name="connsiteY53" fmla="*/ 568842 h 3566853"/>
              <a:gd name="connsiteX54" fmla="*/ 1549460 w 3827838"/>
              <a:gd name="connsiteY54" fmla="*/ 502628 h 3566853"/>
              <a:gd name="connsiteX55" fmla="*/ 1475838 w 3827838"/>
              <a:gd name="connsiteY55" fmla="*/ 448015 h 3566853"/>
              <a:gd name="connsiteX56" fmla="*/ 1416553 w 3827838"/>
              <a:gd name="connsiteY56" fmla="*/ 404680 h 3566853"/>
              <a:gd name="connsiteX57" fmla="*/ 1427186 w 3827838"/>
              <a:gd name="connsiteY57" fmla="*/ 377456 h 3566853"/>
              <a:gd name="connsiteX58" fmla="*/ 1443135 w 3827838"/>
              <a:gd name="connsiteY58" fmla="*/ 345558 h 3566853"/>
              <a:gd name="connsiteX59" fmla="*/ 1485665 w 3827838"/>
              <a:gd name="connsiteY59" fmla="*/ 308344 h 3566853"/>
              <a:gd name="connsiteX60" fmla="*/ 1490981 w 3827838"/>
              <a:gd name="connsiteY60" fmla="*/ 265814 h 3566853"/>
              <a:gd name="connsiteX61" fmla="*/ 1490981 w 3827838"/>
              <a:gd name="connsiteY61" fmla="*/ 212651 h 3566853"/>
              <a:gd name="connsiteX62" fmla="*/ 1469716 w 3827838"/>
              <a:gd name="connsiteY62" fmla="*/ 170121 h 3566853"/>
              <a:gd name="connsiteX63" fmla="*/ 1459084 w 3827838"/>
              <a:gd name="connsiteY63" fmla="*/ 132907 h 3566853"/>
              <a:gd name="connsiteX64" fmla="*/ 1475032 w 3827838"/>
              <a:gd name="connsiteY64" fmla="*/ 106326 h 3566853"/>
              <a:gd name="connsiteX65" fmla="*/ 1528195 w 3827838"/>
              <a:gd name="connsiteY65" fmla="*/ 42530 h 3566853"/>
              <a:gd name="connsiteX66" fmla="*/ 1544144 w 3827838"/>
              <a:gd name="connsiteY66" fmla="*/ 0 h 3566853"/>
              <a:gd name="connsiteX0" fmla="*/ 16607 w 3827838"/>
              <a:gd name="connsiteY0" fmla="*/ 3566853 h 3566853"/>
              <a:gd name="connsiteX1" fmla="*/ 3257 w 3827838"/>
              <a:gd name="connsiteY1" fmla="*/ 3456631 h 3566853"/>
              <a:gd name="connsiteX2" fmla="*/ 76384 w 3827838"/>
              <a:gd name="connsiteY2" fmla="*/ 3385631 h 3566853"/>
              <a:gd name="connsiteX3" fmla="*/ 100484 w 3827838"/>
              <a:gd name="connsiteY3" fmla="*/ 3156448 h 3566853"/>
              <a:gd name="connsiteX4" fmla="*/ 225707 w 3827838"/>
              <a:gd name="connsiteY4" fmla="*/ 3051544 h 3566853"/>
              <a:gd name="connsiteX5" fmla="*/ 298360 w 3827838"/>
              <a:gd name="connsiteY5" fmla="*/ 3026733 h 3566853"/>
              <a:gd name="connsiteX6" fmla="*/ 290207 w 3827838"/>
              <a:gd name="connsiteY6" fmla="*/ 2947819 h 3566853"/>
              <a:gd name="connsiteX7" fmla="*/ 314308 w 3827838"/>
              <a:gd name="connsiteY7" fmla="*/ 2894301 h 3566853"/>
              <a:gd name="connsiteX8" fmla="*/ 312656 w 3827838"/>
              <a:gd name="connsiteY8" fmla="*/ 2849526 h 3566853"/>
              <a:gd name="connsiteX9" fmla="*/ 310767 w 3827838"/>
              <a:gd name="connsiteY9" fmla="*/ 2822944 h 3566853"/>
              <a:gd name="connsiteX10" fmla="*/ 332032 w 3827838"/>
              <a:gd name="connsiteY10" fmla="*/ 2785730 h 3566853"/>
              <a:gd name="connsiteX11" fmla="*/ 363930 w 3827838"/>
              <a:gd name="connsiteY11" fmla="*/ 2737884 h 3566853"/>
              <a:gd name="connsiteX12" fmla="*/ 390512 w 3827838"/>
              <a:gd name="connsiteY12" fmla="*/ 2716619 h 3566853"/>
              <a:gd name="connsiteX13" fmla="*/ 417093 w 3827838"/>
              <a:gd name="connsiteY13" fmla="*/ 2737884 h 3566853"/>
              <a:gd name="connsiteX14" fmla="*/ 433042 w 3827838"/>
              <a:gd name="connsiteY14" fmla="*/ 2711302 h 3566853"/>
              <a:gd name="connsiteX15" fmla="*/ 3603744 w 3827838"/>
              <a:gd name="connsiteY15" fmla="*/ 824146 h 3566853"/>
              <a:gd name="connsiteX16" fmla="*/ 3564527 w 3827838"/>
              <a:gd name="connsiteY16" fmla="*/ 851217 h 3566853"/>
              <a:gd name="connsiteX17" fmla="*/ 3549397 w 3827838"/>
              <a:gd name="connsiteY17" fmla="*/ 945872 h 3566853"/>
              <a:gd name="connsiteX18" fmla="*/ 3537503 w 3827838"/>
              <a:gd name="connsiteY18" fmla="*/ 1041799 h 3566853"/>
              <a:gd name="connsiteX19" fmla="*/ 3519396 w 3827838"/>
              <a:gd name="connsiteY19" fmla="*/ 1132045 h 3566853"/>
              <a:gd name="connsiteX20" fmla="*/ 3479935 w 3827838"/>
              <a:gd name="connsiteY20" fmla="*/ 1229232 h 3566853"/>
              <a:gd name="connsiteX21" fmla="*/ 3368493 w 3827838"/>
              <a:gd name="connsiteY21" fmla="*/ 1294006 h 3566853"/>
              <a:gd name="connsiteX22" fmla="*/ 3308572 w 3827838"/>
              <a:gd name="connsiteY22" fmla="*/ 1343697 h 3566853"/>
              <a:gd name="connsiteX23" fmla="*/ 3246984 w 3827838"/>
              <a:gd name="connsiteY23" fmla="*/ 1390132 h 3566853"/>
              <a:gd name="connsiteX24" fmla="*/ 3185516 w 3827838"/>
              <a:gd name="connsiteY24" fmla="*/ 1424870 h 3566853"/>
              <a:gd name="connsiteX25" fmla="*/ 3119617 w 3827838"/>
              <a:gd name="connsiteY25" fmla="*/ 1393633 h 3566853"/>
              <a:gd name="connsiteX26" fmla="*/ 3082839 w 3827838"/>
              <a:gd name="connsiteY26" fmla="*/ 1334760 h 3566853"/>
              <a:gd name="connsiteX27" fmla="*/ 2970975 w 3827838"/>
              <a:gd name="connsiteY27" fmla="*/ 1349789 h 3566853"/>
              <a:gd name="connsiteX28" fmla="*/ 2863780 w 3827838"/>
              <a:gd name="connsiteY28" fmla="*/ 1333479 h 3566853"/>
              <a:gd name="connsiteX29" fmla="*/ 2775310 w 3827838"/>
              <a:gd name="connsiteY29" fmla="*/ 1286352 h 3566853"/>
              <a:gd name="connsiteX30" fmla="*/ 2661589 w 3827838"/>
              <a:gd name="connsiteY30" fmla="*/ 1304640 h 3566853"/>
              <a:gd name="connsiteX31" fmla="*/ 2594525 w 3827838"/>
              <a:gd name="connsiteY31" fmla="*/ 1258658 h 3566853"/>
              <a:gd name="connsiteX32" fmla="*/ 2558751 w 3827838"/>
              <a:gd name="connsiteY32" fmla="*/ 1196463 h 3566853"/>
              <a:gd name="connsiteX33" fmla="*/ 2540988 w 3827838"/>
              <a:gd name="connsiteY33" fmla="*/ 1118607 h 3566853"/>
              <a:gd name="connsiteX34" fmla="*/ 2453693 w 3827838"/>
              <a:gd name="connsiteY34" fmla="*/ 1113352 h 3566853"/>
              <a:gd name="connsiteX35" fmla="*/ 2400641 w 3827838"/>
              <a:gd name="connsiteY35" fmla="*/ 1069550 h 3566853"/>
              <a:gd name="connsiteX36" fmla="*/ 2316901 w 3827838"/>
              <a:gd name="connsiteY36" fmla="*/ 1029492 h 3566853"/>
              <a:gd name="connsiteX37" fmla="*/ 2247133 w 3827838"/>
              <a:gd name="connsiteY37" fmla="*/ 1007912 h 3566853"/>
              <a:gd name="connsiteX38" fmla="*/ 2198480 w 3827838"/>
              <a:gd name="connsiteY38" fmla="*/ 981495 h 3566853"/>
              <a:gd name="connsiteX39" fmla="*/ 2107117 w 3827838"/>
              <a:gd name="connsiteY39" fmla="*/ 981182 h 3566853"/>
              <a:gd name="connsiteX40" fmla="*/ 2061411 w 3827838"/>
              <a:gd name="connsiteY40" fmla="*/ 981262 h 3566853"/>
              <a:gd name="connsiteX41" fmla="*/ 2018009 w 3827838"/>
              <a:gd name="connsiteY41" fmla="*/ 965248 h 3566853"/>
              <a:gd name="connsiteX42" fmla="*/ 1955170 w 3827838"/>
              <a:gd name="connsiteY42" fmla="*/ 951240 h 3566853"/>
              <a:gd name="connsiteX43" fmla="*/ 1888463 w 3827838"/>
              <a:gd name="connsiteY43" fmla="*/ 911937 h 3566853"/>
              <a:gd name="connsiteX44" fmla="*/ 1820300 w 3827838"/>
              <a:gd name="connsiteY44" fmla="*/ 902699 h 3566853"/>
              <a:gd name="connsiteX45" fmla="*/ 1776236 w 3827838"/>
              <a:gd name="connsiteY45" fmla="*/ 875239 h 3566853"/>
              <a:gd name="connsiteX46" fmla="*/ 1741960 w 3827838"/>
              <a:gd name="connsiteY46" fmla="*/ 859281 h 3566853"/>
              <a:gd name="connsiteX47" fmla="*/ 1687972 w 3827838"/>
              <a:gd name="connsiteY47" fmla="*/ 855772 h 3566853"/>
              <a:gd name="connsiteX48" fmla="*/ 1693641 w 3827838"/>
              <a:gd name="connsiteY48" fmla="*/ 826920 h 3566853"/>
              <a:gd name="connsiteX49" fmla="*/ 1697509 w 3827838"/>
              <a:gd name="connsiteY49" fmla="*/ 783748 h 3566853"/>
              <a:gd name="connsiteX50" fmla="*/ 1651112 w 3827838"/>
              <a:gd name="connsiteY50" fmla="*/ 681931 h 3566853"/>
              <a:gd name="connsiteX51" fmla="*/ 1645153 w 3827838"/>
              <a:gd name="connsiteY51" fmla="*/ 616688 h 3566853"/>
              <a:gd name="connsiteX52" fmla="*/ 1591991 w 3827838"/>
              <a:gd name="connsiteY52" fmla="*/ 568842 h 3566853"/>
              <a:gd name="connsiteX53" fmla="*/ 1549460 w 3827838"/>
              <a:gd name="connsiteY53" fmla="*/ 502628 h 3566853"/>
              <a:gd name="connsiteX54" fmla="*/ 1475838 w 3827838"/>
              <a:gd name="connsiteY54" fmla="*/ 448015 h 3566853"/>
              <a:gd name="connsiteX55" fmla="*/ 1416553 w 3827838"/>
              <a:gd name="connsiteY55" fmla="*/ 404680 h 3566853"/>
              <a:gd name="connsiteX56" fmla="*/ 1427186 w 3827838"/>
              <a:gd name="connsiteY56" fmla="*/ 377456 h 3566853"/>
              <a:gd name="connsiteX57" fmla="*/ 1443135 w 3827838"/>
              <a:gd name="connsiteY57" fmla="*/ 345558 h 3566853"/>
              <a:gd name="connsiteX58" fmla="*/ 1485665 w 3827838"/>
              <a:gd name="connsiteY58" fmla="*/ 308344 h 3566853"/>
              <a:gd name="connsiteX59" fmla="*/ 1490981 w 3827838"/>
              <a:gd name="connsiteY59" fmla="*/ 265814 h 3566853"/>
              <a:gd name="connsiteX60" fmla="*/ 1490981 w 3827838"/>
              <a:gd name="connsiteY60" fmla="*/ 212651 h 3566853"/>
              <a:gd name="connsiteX61" fmla="*/ 1469716 w 3827838"/>
              <a:gd name="connsiteY61" fmla="*/ 170121 h 3566853"/>
              <a:gd name="connsiteX62" fmla="*/ 1459084 w 3827838"/>
              <a:gd name="connsiteY62" fmla="*/ 132907 h 3566853"/>
              <a:gd name="connsiteX63" fmla="*/ 1475032 w 3827838"/>
              <a:gd name="connsiteY63" fmla="*/ 106326 h 3566853"/>
              <a:gd name="connsiteX64" fmla="*/ 1528195 w 3827838"/>
              <a:gd name="connsiteY64" fmla="*/ 42530 h 3566853"/>
              <a:gd name="connsiteX65" fmla="*/ 1544144 w 3827838"/>
              <a:gd name="connsiteY65" fmla="*/ 0 h 3566853"/>
              <a:gd name="connsiteX0" fmla="*/ 16607 w 3827838"/>
              <a:gd name="connsiteY0" fmla="*/ 3566853 h 3566853"/>
              <a:gd name="connsiteX1" fmla="*/ 3257 w 3827838"/>
              <a:gd name="connsiteY1" fmla="*/ 3456631 h 3566853"/>
              <a:gd name="connsiteX2" fmla="*/ 76384 w 3827838"/>
              <a:gd name="connsiteY2" fmla="*/ 3385631 h 3566853"/>
              <a:gd name="connsiteX3" fmla="*/ 100484 w 3827838"/>
              <a:gd name="connsiteY3" fmla="*/ 3156448 h 3566853"/>
              <a:gd name="connsiteX4" fmla="*/ 225707 w 3827838"/>
              <a:gd name="connsiteY4" fmla="*/ 3051544 h 3566853"/>
              <a:gd name="connsiteX5" fmla="*/ 298360 w 3827838"/>
              <a:gd name="connsiteY5" fmla="*/ 3026733 h 3566853"/>
              <a:gd name="connsiteX6" fmla="*/ 290207 w 3827838"/>
              <a:gd name="connsiteY6" fmla="*/ 2947819 h 3566853"/>
              <a:gd name="connsiteX7" fmla="*/ 314308 w 3827838"/>
              <a:gd name="connsiteY7" fmla="*/ 2894301 h 3566853"/>
              <a:gd name="connsiteX8" fmla="*/ 312656 w 3827838"/>
              <a:gd name="connsiteY8" fmla="*/ 2849526 h 3566853"/>
              <a:gd name="connsiteX9" fmla="*/ 310767 w 3827838"/>
              <a:gd name="connsiteY9" fmla="*/ 2822944 h 3566853"/>
              <a:gd name="connsiteX10" fmla="*/ 332032 w 3827838"/>
              <a:gd name="connsiteY10" fmla="*/ 2785730 h 3566853"/>
              <a:gd name="connsiteX11" fmla="*/ 363930 w 3827838"/>
              <a:gd name="connsiteY11" fmla="*/ 2737884 h 3566853"/>
              <a:gd name="connsiteX12" fmla="*/ 390512 w 3827838"/>
              <a:gd name="connsiteY12" fmla="*/ 2716619 h 3566853"/>
              <a:gd name="connsiteX13" fmla="*/ 417093 w 3827838"/>
              <a:gd name="connsiteY13" fmla="*/ 2737884 h 3566853"/>
              <a:gd name="connsiteX14" fmla="*/ 433042 w 3827838"/>
              <a:gd name="connsiteY14" fmla="*/ 2711302 h 3566853"/>
              <a:gd name="connsiteX15" fmla="*/ 434702 w 3827838"/>
              <a:gd name="connsiteY15" fmla="*/ 2713670 h 3566853"/>
              <a:gd name="connsiteX16" fmla="*/ 3603744 w 3827838"/>
              <a:gd name="connsiteY16" fmla="*/ 824146 h 3566853"/>
              <a:gd name="connsiteX17" fmla="*/ 3564527 w 3827838"/>
              <a:gd name="connsiteY17" fmla="*/ 851217 h 3566853"/>
              <a:gd name="connsiteX18" fmla="*/ 3549397 w 3827838"/>
              <a:gd name="connsiteY18" fmla="*/ 945872 h 3566853"/>
              <a:gd name="connsiteX19" fmla="*/ 3537503 w 3827838"/>
              <a:gd name="connsiteY19" fmla="*/ 1041799 h 3566853"/>
              <a:gd name="connsiteX20" fmla="*/ 3519396 w 3827838"/>
              <a:gd name="connsiteY20" fmla="*/ 1132045 h 3566853"/>
              <a:gd name="connsiteX21" fmla="*/ 3479935 w 3827838"/>
              <a:gd name="connsiteY21" fmla="*/ 1229232 h 3566853"/>
              <a:gd name="connsiteX22" fmla="*/ 3368493 w 3827838"/>
              <a:gd name="connsiteY22" fmla="*/ 1294006 h 3566853"/>
              <a:gd name="connsiteX23" fmla="*/ 3308572 w 3827838"/>
              <a:gd name="connsiteY23" fmla="*/ 1343697 h 3566853"/>
              <a:gd name="connsiteX24" fmla="*/ 3246984 w 3827838"/>
              <a:gd name="connsiteY24" fmla="*/ 1390132 h 3566853"/>
              <a:gd name="connsiteX25" fmla="*/ 3185516 w 3827838"/>
              <a:gd name="connsiteY25" fmla="*/ 1424870 h 3566853"/>
              <a:gd name="connsiteX26" fmla="*/ 3119617 w 3827838"/>
              <a:gd name="connsiteY26" fmla="*/ 1393633 h 3566853"/>
              <a:gd name="connsiteX27" fmla="*/ 3082839 w 3827838"/>
              <a:gd name="connsiteY27" fmla="*/ 1334760 h 3566853"/>
              <a:gd name="connsiteX28" fmla="*/ 2970975 w 3827838"/>
              <a:gd name="connsiteY28" fmla="*/ 1349789 h 3566853"/>
              <a:gd name="connsiteX29" fmla="*/ 2863780 w 3827838"/>
              <a:gd name="connsiteY29" fmla="*/ 1333479 h 3566853"/>
              <a:gd name="connsiteX30" fmla="*/ 2775310 w 3827838"/>
              <a:gd name="connsiteY30" fmla="*/ 1286352 h 3566853"/>
              <a:gd name="connsiteX31" fmla="*/ 2661589 w 3827838"/>
              <a:gd name="connsiteY31" fmla="*/ 1304640 h 3566853"/>
              <a:gd name="connsiteX32" fmla="*/ 2594525 w 3827838"/>
              <a:gd name="connsiteY32" fmla="*/ 1258658 h 3566853"/>
              <a:gd name="connsiteX33" fmla="*/ 2558751 w 3827838"/>
              <a:gd name="connsiteY33" fmla="*/ 1196463 h 3566853"/>
              <a:gd name="connsiteX34" fmla="*/ 2540988 w 3827838"/>
              <a:gd name="connsiteY34" fmla="*/ 1118607 h 3566853"/>
              <a:gd name="connsiteX35" fmla="*/ 2453693 w 3827838"/>
              <a:gd name="connsiteY35" fmla="*/ 1113352 h 3566853"/>
              <a:gd name="connsiteX36" fmla="*/ 2400641 w 3827838"/>
              <a:gd name="connsiteY36" fmla="*/ 1069550 h 3566853"/>
              <a:gd name="connsiteX37" fmla="*/ 2316901 w 3827838"/>
              <a:gd name="connsiteY37" fmla="*/ 1029492 h 3566853"/>
              <a:gd name="connsiteX38" fmla="*/ 2247133 w 3827838"/>
              <a:gd name="connsiteY38" fmla="*/ 1007912 h 3566853"/>
              <a:gd name="connsiteX39" fmla="*/ 2198480 w 3827838"/>
              <a:gd name="connsiteY39" fmla="*/ 981495 h 3566853"/>
              <a:gd name="connsiteX40" fmla="*/ 2107117 w 3827838"/>
              <a:gd name="connsiteY40" fmla="*/ 981182 h 3566853"/>
              <a:gd name="connsiteX41" fmla="*/ 2061411 w 3827838"/>
              <a:gd name="connsiteY41" fmla="*/ 981262 h 3566853"/>
              <a:gd name="connsiteX42" fmla="*/ 2018009 w 3827838"/>
              <a:gd name="connsiteY42" fmla="*/ 965248 h 3566853"/>
              <a:gd name="connsiteX43" fmla="*/ 1955170 w 3827838"/>
              <a:gd name="connsiteY43" fmla="*/ 951240 h 3566853"/>
              <a:gd name="connsiteX44" fmla="*/ 1888463 w 3827838"/>
              <a:gd name="connsiteY44" fmla="*/ 911937 h 3566853"/>
              <a:gd name="connsiteX45" fmla="*/ 1820300 w 3827838"/>
              <a:gd name="connsiteY45" fmla="*/ 902699 h 3566853"/>
              <a:gd name="connsiteX46" fmla="*/ 1776236 w 3827838"/>
              <a:gd name="connsiteY46" fmla="*/ 875239 h 3566853"/>
              <a:gd name="connsiteX47" fmla="*/ 1741960 w 3827838"/>
              <a:gd name="connsiteY47" fmla="*/ 859281 h 3566853"/>
              <a:gd name="connsiteX48" fmla="*/ 1687972 w 3827838"/>
              <a:gd name="connsiteY48" fmla="*/ 855772 h 3566853"/>
              <a:gd name="connsiteX49" fmla="*/ 1693641 w 3827838"/>
              <a:gd name="connsiteY49" fmla="*/ 826920 h 3566853"/>
              <a:gd name="connsiteX50" fmla="*/ 1697509 w 3827838"/>
              <a:gd name="connsiteY50" fmla="*/ 783748 h 3566853"/>
              <a:gd name="connsiteX51" fmla="*/ 1651112 w 3827838"/>
              <a:gd name="connsiteY51" fmla="*/ 681931 h 3566853"/>
              <a:gd name="connsiteX52" fmla="*/ 1645153 w 3827838"/>
              <a:gd name="connsiteY52" fmla="*/ 616688 h 3566853"/>
              <a:gd name="connsiteX53" fmla="*/ 1591991 w 3827838"/>
              <a:gd name="connsiteY53" fmla="*/ 568842 h 3566853"/>
              <a:gd name="connsiteX54" fmla="*/ 1549460 w 3827838"/>
              <a:gd name="connsiteY54" fmla="*/ 502628 h 3566853"/>
              <a:gd name="connsiteX55" fmla="*/ 1475838 w 3827838"/>
              <a:gd name="connsiteY55" fmla="*/ 448015 h 3566853"/>
              <a:gd name="connsiteX56" fmla="*/ 1416553 w 3827838"/>
              <a:gd name="connsiteY56" fmla="*/ 404680 h 3566853"/>
              <a:gd name="connsiteX57" fmla="*/ 1427186 w 3827838"/>
              <a:gd name="connsiteY57" fmla="*/ 377456 h 3566853"/>
              <a:gd name="connsiteX58" fmla="*/ 1443135 w 3827838"/>
              <a:gd name="connsiteY58" fmla="*/ 345558 h 3566853"/>
              <a:gd name="connsiteX59" fmla="*/ 1485665 w 3827838"/>
              <a:gd name="connsiteY59" fmla="*/ 308344 h 3566853"/>
              <a:gd name="connsiteX60" fmla="*/ 1490981 w 3827838"/>
              <a:gd name="connsiteY60" fmla="*/ 265814 h 3566853"/>
              <a:gd name="connsiteX61" fmla="*/ 1490981 w 3827838"/>
              <a:gd name="connsiteY61" fmla="*/ 212651 h 3566853"/>
              <a:gd name="connsiteX62" fmla="*/ 1469716 w 3827838"/>
              <a:gd name="connsiteY62" fmla="*/ 170121 h 3566853"/>
              <a:gd name="connsiteX63" fmla="*/ 1459084 w 3827838"/>
              <a:gd name="connsiteY63" fmla="*/ 132907 h 3566853"/>
              <a:gd name="connsiteX64" fmla="*/ 1475032 w 3827838"/>
              <a:gd name="connsiteY64" fmla="*/ 106326 h 3566853"/>
              <a:gd name="connsiteX65" fmla="*/ 1528195 w 3827838"/>
              <a:gd name="connsiteY65" fmla="*/ 42530 h 3566853"/>
              <a:gd name="connsiteX66" fmla="*/ 1544144 w 3827838"/>
              <a:gd name="connsiteY66" fmla="*/ 0 h 3566853"/>
              <a:gd name="connsiteX0" fmla="*/ 16607 w 3827838"/>
              <a:gd name="connsiteY0" fmla="*/ 3566853 h 3566853"/>
              <a:gd name="connsiteX1" fmla="*/ 3257 w 3827838"/>
              <a:gd name="connsiteY1" fmla="*/ 3456631 h 3566853"/>
              <a:gd name="connsiteX2" fmla="*/ 76384 w 3827838"/>
              <a:gd name="connsiteY2" fmla="*/ 3385631 h 3566853"/>
              <a:gd name="connsiteX3" fmla="*/ 100484 w 3827838"/>
              <a:gd name="connsiteY3" fmla="*/ 3156448 h 3566853"/>
              <a:gd name="connsiteX4" fmla="*/ 225707 w 3827838"/>
              <a:gd name="connsiteY4" fmla="*/ 3051544 h 3566853"/>
              <a:gd name="connsiteX5" fmla="*/ 298360 w 3827838"/>
              <a:gd name="connsiteY5" fmla="*/ 3026733 h 3566853"/>
              <a:gd name="connsiteX6" fmla="*/ 290207 w 3827838"/>
              <a:gd name="connsiteY6" fmla="*/ 2947819 h 3566853"/>
              <a:gd name="connsiteX7" fmla="*/ 314308 w 3827838"/>
              <a:gd name="connsiteY7" fmla="*/ 2894301 h 3566853"/>
              <a:gd name="connsiteX8" fmla="*/ 312656 w 3827838"/>
              <a:gd name="connsiteY8" fmla="*/ 2849526 h 3566853"/>
              <a:gd name="connsiteX9" fmla="*/ 310767 w 3827838"/>
              <a:gd name="connsiteY9" fmla="*/ 2822944 h 3566853"/>
              <a:gd name="connsiteX10" fmla="*/ 332032 w 3827838"/>
              <a:gd name="connsiteY10" fmla="*/ 2785730 h 3566853"/>
              <a:gd name="connsiteX11" fmla="*/ 363930 w 3827838"/>
              <a:gd name="connsiteY11" fmla="*/ 2737884 h 3566853"/>
              <a:gd name="connsiteX12" fmla="*/ 390512 w 3827838"/>
              <a:gd name="connsiteY12" fmla="*/ 2716619 h 3566853"/>
              <a:gd name="connsiteX13" fmla="*/ 417093 w 3827838"/>
              <a:gd name="connsiteY13" fmla="*/ 2737884 h 3566853"/>
              <a:gd name="connsiteX14" fmla="*/ 433042 w 3827838"/>
              <a:gd name="connsiteY14" fmla="*/ 2711302 h 3566853"/>
              <a:gd name="connsiteX15" fmla="*/ 3603744 w 3827838"/>
              <a:gd name="connsiteY15" fmla="*/ 824146 h 3566853"/>
              <a:gd name="connsiteX16" fmla="*/ 3564527 w 3827838"/>
              <a:gd name="connsiteY16" fmla="*/ 851217 h 3566853"/>
              <a:gd name="connsiteX17" fmla="*/ 3549397 w 3827838"/>
              <a:gd name="connsiteY17" fmla="*/ 945872 h 3566853"/>
              <a:gd name="connsiteX18" fmla="*/ 3537503 w 3827838"/>
              <a:gd name="connsiteY18" fmla="*/ 1041799 h 3566853"/>
              <a:gd name="connsiteX19" fmla="*/ 3519396 w 3827838"/>
              <a:gd name="connsiteY19" fmla="*/ 1132045 h 3566853"/>
              <a:gd name="connsiteX20" fmla="*/ 3479935 w 3827838"/>
              <a:gd name="connsiteY20" fmla="*/ 1229232 h 3566853"/>
              <a:gd name="connsiteX21" fmla="*/ 3368493 w 3827838"/>
              <a:gd name="connsiteY21" fmla="*/ 1294006 h 3566853"/>
              <a:gd name="connsiteX22" fmla="*/ 3308572 w 3827838"/>
              <a:gd name="connsiteY22" fmla="*/ 1343697 h 3566853"/>
              <a:gd name="connsiteX23" fmla="*/ 3246984 w 3827838"/>
              <a:gd name="connsiteY23" fmla="*/ 1390132 h 3566853"/>
              <a:gd name="connsiteX24" fmla="*/ 3185516 w 3827838"/>
              <a:gd name="connsiteY24" fmla="*/ 1424870 h 3566853"/>
              <a:gd name="connsiteX25" fmla="*/ 3119617 w 3827838"/>
              <a:gd name="connsiteY25" fmla="*/ 1393633 h 3566853"/>
              <a:gd name="connsiteX26" fmla="*/ 3082839 w 3827838"/>
              <a:gd name="connsiteY26" fmla="*/ 1334760 h 3566853"/>
              <a:gd name="connsiteX27" fmla="*/ 2970975 w 3827838"/>
              <a:gd name="connsiteY27" fmla="*/ 1349789 h 3566853"/>
              <a:gd name="connsiteX28" fmla="*/ 2863780 w 3827838"/>
              <a:gd name="connsiteY28" fmla="*/ 1333479 h 3566853"/>
              <a:gd name="connsiteX29" fmla="*/ 2775310 w 3827838"/>
              <a:gd name="connsiteY29" fmla="*/ 1286352 h 3566853"/>
              <a:gd name="connsiteX30" fmla="*/ 2661589 w 3827838"/>
              <a:gd name="connsiteY30" fmla="*/ 1304640 h 3566853"/>
              <a:gd name="connsiteX31" fmla="*/ 2594525 w 3827838"/>
              <a:gd name="connsiteY31" fmla="*/ 1258658 h 3566853"/>
              <a:gd name="connsiteX32" fmla="*/ 2558751 w 3827838"/>
              <a:gd name="connsiteY32" fmla="*/ 1196463 h 3566853"/>
              <a:gd name="connsiteX33" fmla="*/ 2540988 w 3827838"/>
              <a:gd name="connsiteY33" fmla="*/ 1118607 h 3566853"/>
              <a:gd name="connsiteX34" fmla="*/ 2453693 w 3827838"/>
              <a:gd name="connsiteY34" fmla="*/ 1113352 h 3566853"/>
              <a:gd name="connsiteX35" fmla="*/ 2400641 w 3827838"/>
              <a:gd name="connsiteY35" fmla="*/ 1069550 h 3566853"/>
              <a:gd name="connsiteX36" fmla="*/ 2316901 w 3827838"/>
              <a:gd name="connsiteY36" fmla="*/ 1029492 h 3566853"/>
              <a:gd name="connsiteX37" fmla="*/ 2247133 w 3827838"/>
              <a:gd name="connsiteY37" fmla="*/ 1007912 h 3566853"/>
              <a:gd name="connsiteX38" fmla="*/ 2198480 w 3827838"/>
              <a:gd name="connsiteY38" fmla="*/ 981495 h 3566853"/>
              <a:gd name="connsiteX39" fmla="*/ 2107117 w 3827838"/>
              <a:gd name="connsiteY39" fmla="*/ 981182 h 3566853"/>
              <a:gd name="connsiteX40" fmla="*/ 2061411 w 3827838"/>
              <a:gd name="connsiteY40" fmla="*/ 981262 h 3566853"/>
              <a:gd name="connsiteX41" fmla="*/ 2018009 w 3827838"/>
              <a:gd name="connsiteY41" fmla="*/ 965248 h 3566853"/>
              <a:gd name="connsiteX42" fmla="*/ 1955170 w 3827838"/>
              <a:gd name="connsiteY42" fmla="*/ 951240 h 3566853"/>
              <a:gd name="connsiteX43" fmla="*/ 1888463 w 3827838"/>
              <a:gd name="connsiteY43" fmla="*/ 911937 h 3566853"/>
              <a:gd name="connsiteX44" fmla="*/ 1820300 w 3827838"/>
              <a:gd name="connsiteY44" fmla="*/ 902699 h 3566853"/>
              <a:gd name="connsiteX45" fmla="*/ 1776236 w 3827838"/>
              <a:gd name="connsiteY45" fmla="*/ 875239 h 3566853"/>
              <a:gd name="connsiteX46" fmla="*/ 1741960 w 3827838"/>
              <a:gd name="connsiteY46" fmla="*/ 859281 h 3566853"/>
              <a:gd name="connsiteX47" fmla="*/ 1687972 w 3827838"/>
              <a:gd name="connsiteY47" fmla="*/ 855772 h 3566853"/>
              <a:gd name="connsiteX48" fmla="*/ 1693641 w 3827838"/>
              <a:gd name="connsiteY48" fmla="*/ 826920 h 3566853"/>
              <a:gd name="connsiteX49" fmla="*/ 1697509 w 3827838"/>
              <a:gd name="connsiteY49" fmla="*/ 783748 h 3566853"/>
              <a:gd name="connsiteX50" fmla="*/ 1651112 w 3827838"/>
              <a:gd name="connsiteY50" fmla="*/ 681931 h 3566853"/>
              <a:gd name="connsiteX51" fmla="*/ 1645153 w 3827838"/>
              <a:gd name="connsiteY51" fmla="*/ 616688 h 3566853"/>
              <a:gd name="connsiteX52" fmla="*/ 1591991 w 3827838"/>
              <a:gd name="connsiteY52" fmla="*/ 568842 h 3566853"/>
              <a:gd name="connsiteX53" fmla="*/ 1549460 w 3827838"/>
              <a:gd name="connsiteY53" fmla="*/ 502628 h 3566853"/>
              <a:gd name="connsiteX54" fmla="*/ 1475838 w 3827838"/>
              <a:gd name="connsiteY54" fmla="*/ 448015 h 3566853"/>
              <a:gd name="connsiteX55" fmla="*/ 1416553 w 3827838"/>
              <a:gd name="connsiteY55" fmla="*/ 404680 h 3566853"/>
              <a:gd name="connsiteX56" fmla="*/ 1427186 w 3827838"/>
              <a:gd name="connsiteY56" fmla="*/ 377456 h 3566853"/>
              <a:gd name="connsiteX57" fmla="*/ 1443135 w 3827838"/>
              <a:gd name="connsiteY57" fmla="*/ 345558 h 3566853"/>
              <a:gd name="connsiteX58" fmla="*/ 1485665 w 3827838"/>
              <a:gd name="connsiteY58" fmla="*/ 308344 h 3566853"/>
              <a:gd name="connsiteX59" fmla="*/ 1490981 w 3827838"/>
              <a:gd name="connsiteY59" fmla="*/ 265814 h 3566853"/>
              <a:gd name="connsiteX60" fmla="*/ 1490981 w 3827838"/>
              <a:gd name="connsiteY60" fmla="*/ 212651 h 3566853"/>
              <a:gd name="connsiteX61" fmla="*/ 1469716 w 3827838"/>
              <a:gd name="connsiteY61" fmla="*/ 170121 h 3566853"/>
              <a:gd name="connsiteX62" fmla="*/ 1459084 w 3827838"/>
              <a:gd name="connsiteY62" fmla="*/ 132907 h 3566853"/>
              <a:gd name="connsiteX63" fmla="*/ 1475032 w 3827838"/>
              <a:gd name="connsiteY63" fmla="*/ 106326 h 3566853"/>
              <a:gd name="connsiteX64" fmla="*/ 1528195 w 3827838"/>
              <a:gd name="connsiteY64" fmla="*/ 42530 h 3566853"/>
              <a:gd name="connsiteX65" fmla="*/ 1544144 w 3827838"/>
              <a:gd name="connsiteY65" fmla="*/ 0 h 3566853"/>
              <a:gd name="connsiteX0" fmla="*/ 16607 w 3829018"/>
              <a:gd name="connsiteY0" fmla="*/ 3566853 h 3566853"/>
              <a:gd name="connsiteX1" fmla="*/ 3257 w 3829018"/>
              <a:gd name="connsiteY1" fmla="*/ 3456631 h 3566853"/>
              <a:gd name="connsiteX2" fmla="*/ 76384 w 3829018"/>
              <a:gd name="connsiteY2" fmla="*/ 3385631 h 3566853"/>
              <a:gd name="connsiteX3" fmla="*/ 100484 w 3829018"/>
              <a:gd name="connsiteY3" fmla="*/ 3156448 h 3566853"/>
              <a:gd name="connsiteX4" fmla="*/ 225707 w 3829018"/>
              <a:gd name="connsiteY4" fmla="*/ 3051544 h 3566853"/>
              <a:gd name="connsiteX5" fmla="*/ 298360 w 3829018"/>
              <a:gd name="connsiteY5" fmla="*/ 3026733 h 3566853"/>
              <a:gd name="connsiteX6" fmla="*/ 290207 w 3829018"/>
              <a:gd name="connsiteY6" fmla="*/ 2947819 h 3566853"/>
              <a:gd name="connsiteX7" fmla="*/ 314308 w 3829018"/>
              <a:gd name="connsiteY7" fmla="*/ 2894301 h 3566853"/>
              <a:gd name="connsiteX8" fmla="*/ 312656 w 3829018"/>
              <a:gd name="connsiteY8" fmla="*/ 2849526 h 3566853"/>
              <a:gd name="connsiteX9" fmla="*/ 310767 w 3829018"/>
              <a:gd name="connsiteY9" fmla="*/ 2822944 h 3566853"/>
              <a:gd name="connsiteX10" fmla="*/ 332032 w 3829018"/>
              <a:gd name="connsiteY10" fmla="*/ 2785730 h 3566853"/>
              <a:gd name="connsiteX11" fmla="*/ 363930 w 3829018"/>
              <a:gd name="connsiteY11" fmla="*/ 2737884 h 3566853"/>
              <a:gd name="connsiteX12" fmla="*/ 390512 w 3829018"/>
              <a:gd name="connsiteY12" fmla="*/ 2716619 h 3566853"/>
              <a:gd name="connsiteX13" fmla="*/ 417093 w 3829018"/>
              <a:gd name="connsiteY13" fmla="*/ 2737884 h 3566853"/>
              <a:gd name="connsiteX14" fmla="*/ 3603744 w 3829018"/>
              <a:gd name="connsiteY14" fmla="*/ 824146 h 3566853"/>
              <a:gd name="connsiteX15" fmla="*/ 3564527 w 3829018"/>
              <a:gd name="connsiteY15" fmla="*/ 851217 h 3566853"/>
              <a:gd name="connsiteX16" fmla="*/ 3549397 w 3829018"/>
              <a:gd name="connsiteY16" fmla="*/ 945872 h 3566853"/>
              <a:gd name="connsiteX17" fmla="*/ 3537503 w 3829018"/>
              <a:gd name="connsiteY17" fmla="*/ 1041799 h 3566853"/>
              <a:gd name="connsiteX18" fmla="*/ 3519396 w 3829018"/>
              <a:gd name="connsiteY18" fmla="*/ 1132045 h 3566853"/>
              <a:gd name="connsiteX19" fmla="*/ 3479935 w 3829018"/>
              <a:gd name="connsiteY19" fmla="*/ 1229232 h 3566853"/>
              <a:gd name="connsiteX20" fmla="*/ 3368493 w 3829018"/>
              <a:gd name="connsiteY20" fmla="*/ 1294006 h 3566853"/>
              <a:gd name="connsiteX21" fmla="*/ 3308572 w 3829018"/>
              <a:gd name="connsiteY21" fmla="*/ 1343697 h 3566853"/>
              <a:gd name="connsiteX22" fmla="*/ 3246984 w 3829018"/>
              <a:gd name="connsiteY22" fmla="*/ 1390132 h 3566853"/>
              <a:gd name="connsiteX23" fmla="*/ 3185516 w 3829018"/>
              <a:gd name="connsiteY23" fmla="*/ 1424870 h 3566853"/>
              <a:gd name="connsiteX24" fmla="*/ 3119617 w 3829018"/>
              <a:gd name="connsiteY24" fmla="*/ 1393633 h 3566853"/>
              <a:gd name="connsiteX25" fmla="*/ 3082839 w 3829018"/>
              <a:gd name="connsiteY25" fmla="*/ 1334760 h 3566853"/>
              <a:gd name="connsiteX26" fmla="*/ 2970975 w 3829018"/>
              <a:gd name="connsiteY26" fmla="*/ 1349789 h 3566853"/>
              <a:gd name="connsiteX27" fmla="*/ 2863780 w 3829018"/>
              <a:gd name="connsiteY27" fmla="*/ 1333479 h 3566853"/>
              <a:gd name="connsiteX28" fmla="*/ 2775310 w 3829018"/>
              <a:gd name="connsiteY28" fmla="*/ 1286352 h 3566853"/>
              <a:gd name="connsiteX29" fmla="*/ 2661589 w 3829018"/>
              <a:gd name="connsiteY29" fmla="*/ 1304640 h 3566853"/>
              <a:gd name="connsiteX30" fmla="*/ 2594525 w 3829018"/>
              <a:gd name="connsiteY30" fmla="*/ 1258658 h 3566853"/>
              <a:gd name="connsiteX31" fmla="*/ 2558751 w 3829018"/>
              <a:gd name="connsiteY31" fmla="*/ 1196463 h 3566853"/>
              <a:gd name="connsiteX32" fmla="*/ 2540988 w 3829018"/>
              <a:gd name="connsiteY32" fmla="*/ 1118607 h 3566853"/>
              <a:gd name="connsiteX33" fmla="*/ 2453693 w 3829018"/>
              <a:gd name="connsiteY33" fmla="*/ 1113352 h 3566853"/>
              <a:gd name="connsiteX34" fmla="*/ 2400641 w 3829018"/>
              <a:gd name="connsiteY34" fmla="*/ 1069550 h 3566853"/>
              <a:gd name="connsiteX35" fmla="*/ 2316901 w 3829018"/>
              <a:gd name="connsiteY35" fmla="*/ 1029492 h 3566853"/>
              <a:gd name="connsiteX36" fmla="*/ 2247133 w 3829018"/>
              <a:gd name="connsiteY36" fmla="*/ 1007912 h 3566853"/>
              <a:gd name="connsiteX37" fmla="*/ 2198480 w 3829018"/>
              <a:gd name="connsiteY37" fmla="*/ 981495 h 3566853"/>
              <a:gd name="connsiteX38" fmla="*/ 2107117 w 3829018"/>
              <a:gd name="connsiteY38" fmla="*/ 981182 h 3566853"/>
              <a:gd name="connsiteX39" fmla="*/ 2061411 w 3829018"/>
              <a:gd name="connsiteY39" fmla="*/ 981262 h 3566853"/>
              <a:gd name="connsiteX40" fmla="*/ 2018009 w 3829018"/>
              <a:gd name="connsiteY40" fmla="*/ 965248 h 3566853"/>
              <a:gd name="connsiteX41" fmla="*/ 1955170 w 3829018"/>
              <a:gd name="connsiteY41" fmla="*/ 951240 h 3566853"/>
              <a:gd name="connsiteX42" fmla="*/ 1888463 w 3829018"/>
              <a:gd name="connsiteY42" fmla="*/ 911937 h 3566853"/>
              <a:gd name="connsiteX43" fmla="*/ 1820300 w 3829018"/>
              <a:gd name="connsiteY43" fmla="*/ 902699 h 3566853"/>
              <a:gd name="connsiteX44" fmla="*/ 1776236 w 3829018"/>
              <a:gd name="connsiteY44" fmla="*/ 875239 h 3566853"/>
              <a:gd name="connsiteX45" fmla="*/ 1741960 w 3829018"/>
              <a:gd name="connsiteY45" fmla="*/ 859281 h 3566853"/>
              <a:gd name="connsiteX46" fmla="*/ 1687972 w 3829018"/>
              <a:gd name="connsiteY46" fmla="*/ 855772 h 3566853"/>
              <a:gd name="connsiteX47" fmla="*/ 1693641 w 3829018"/>
              <a:gd name="connsiteY47" fmla="*/ 826920 h 3566853"/>
              <a:gd name="connsiteX48" fmla="*/ 1697509 w 3829018"/>
              <a:gd name="connsiteY48" fmla="*/ 783748 h 3566853"/>
              <a:gd name="connsiteX49" fmla="*/ 1651112 w 3829018"/>
              <a:gd name="connsiteY49" fmla="*/ 681931 h 3566853"/>
              <a:gd name="connsiteX50" fmla="*/ 1645153 w 3829018"/>
              <a:gd name="connsiteY50" fmla="*/ 616688 h 3566853"/>
              <a:gd name="connsiteX51" fmla="*/ 1591991 w 3829018"/>
              <a:gd name="connsiteY51" fmla="*/ 568842 h 3566853"/>
              <a:gd name="connsiteX52" fmla="*/ 1549460 w 3829018"/>
              <a:gd name="connsiteY52" fmla="*/ 502628 h 3566853"/>
              <a:gd name="connsiteX53" fmla="*/ 1475838 w 3829018"/>
              <a:gd name="connsiteY53" fmla="*/ 448015 h 3566853"/>
              <a:gd name="connsiteX54" fmla="*/ 1416553 w 3829018"/>
              <a:gd name="connsiteY54" fmla="*/ 404680 h 3566853"/>
              <a:gd name="connsiteX55" fmla="*/ 1427186 w 3829018"/>
              <a:gd name="connsiteY55" fmla="*/ 377456 h 3566853"/>
              <a:gd name="connsiteX56" fmla="*/ 1443135 w 3829018"/>
              <a:gd name="connsiteY56" fmla="*/ 345558 h 3566853"/>
              <a:gd name="connsiteX57" fmla="*/ 1485665 w 3829018"/>
              <a:gd name="connsiteY57" fmla="*/ 308344 h 3566853"/>
              <a:gd name="connsiteX58" fmla="*/ 1490981 w 3829018"/>
              <a:gd name="connsiteY58" fmla="*/ 265814 h 3566853"/>
              <a:gd name="connsiteX59" fmla="*/ 1490981 w 3829018"/>
              <a:gd name="connsiteY59" fmla="*/ 212651 h 3566853"/>
              <a:gd name="connsiteX60" fmla="*/ 1469716 w 3829018"/>
              <a:gd name="connsiteY60" fmla="*/ 170121 h 3566853"/>
              <a:gd name="connsiteX61" fmla="*/ 1459084 w 3829018"/>
              <a:gd name="connsiteY61" fmla="*/ 132907 h 3566853"/>
              <a:gd name="connsiteX62" fmla="*/ 1475032 w 3829018"/>
              <a:gd name="connsiteY62" fmla="*/ 106326 h 3566853"/>
              <a:gd name="connsiteX63" fmla="*/ 1528195 w 3829018"/>
              <a:gd name="connsiteY63" fmla="*/ 42530 h 3566853"/>
              <a:gd name="connsiteX64" fmla="*/ 1544144 w 3829018"/>
              <a:gd name="connsiteY64" fmla="*/ 0 h 3566853"/>
              <a:gd name="connsiteX0" fmla="*/ 16607 w 3830985"/>
              <a:gd name="connsiteY0" fmla="*/ 3566853 h 3566853"/>
              <a:gd name="connsiteX1" fmla="*/ 3257 w 3830985"/>
              <a:gd name="connsiteY1" fmla="*/ 3456631 h 3566853"/>
              <a:gd name="connsiteX2" fmla="*/ 76384 w 3830985"/>
              <a:gd name="connsiteY2" fmla="*/ 3385631 h 3566853"/>
              <a:gd name="connsiteX3" fmla="*/ 100484 w 3830985"/>
              <a:gd name="connsiteY3" fmla="*/ 3156448 h 3566853"/>
              <a:gd name="connsiteX4" fmla="*/ 225707 w 3830985"/>
              <a:gd name="connsiteY4" fmla="*/ 3051544 h 3566853"/>
              <a:gd name="connsiteX5" fmla="*/ 298360 w 3830985"/>
              <a:gd name="connsiteY5" fmla="*/ 3026733 h 3566853"/>
              <a:gd name="connsiteX6" fmla="*/ 290207 w 3830985"/>
              <a:gd name="connsiteY6" fmla="*/ 2947819 h 3566853"/>
              <a:gd name="connsiteX7" fmla="*/ 314308 w 3830985"/>
              <a:gd name="connsiteY7" fmla="*/ 2894301 h 3566853"/>
              <a:gd name="connsiteX8" fmla="*/ 312656 w 3830985"/>
              <a:gd name="connsiteY8" fmla="*/ 2849526 h 3566853"/>
              <a:gd name="connsiteX9" fmla="*/ 310767 w 3830985"/>
              <a:gd name="connsiteY9" fmla="*/ 2822944 h 3566853"/>
              <a:gd name="connsiteX10" fmla="*/ 332032 w 3830985"/>
              <a:gd name="connsiteY10" fmla="*/ 2785730 h 3566853"/>
              <a:gd name="connsiteX11" fmla="*/ 363930 w 3830985"/>
              <a:gd name="connsiteY11" fmla="*/ 2737884 h 3566853"/>
              <a:gd name="connsiteX12" fmla="*/ 390512 w 3830985"/>
              <a:gd name="connsiteY12" fmla="*/ 2716619 h 3566853"/>
              <a:gd name="connsiteX13" fmla="*/ 3603744 w 3830985"/>
              <a:gd name="connsiteY13" fmla="*/ 824146 h 3566853"/>
              <a:gd name="connsiteX14" fmla="*/ 3564527 w 3830985"/>
              <a:gd name="connsiteY14" fmla="*/ 851217 h 3566853"/>
              <a:gd name="connsiteX15" fmla="*/ 3549397 w 3830985"/>
              <a:gd name="connsiteY15" fmla="*/ 945872 h 3566853"/>
              <a:gd name="connsiteX16" fmla="*/ 3537503 w 3830985"/>
              <a:gd name="connsiteY16" fmla="*/ 1041799 h 3566853"/>
              <a:gd name="connsiteX17" fmla="*/ 3519396 w 3830985"/>
              <a:gd name="connsiteY17" fmla="*/ 1132045 h 3566853"/>
              <a:gd name="connsiteX18" fmla="*/ 3479935 w 3830985"/>
              <a:gd name="connsiteY18" fmla="*/ 1229232 h 3566853"/>
              <a:gd name="connsiteX19" fmla="*/ 3368493 w 3830985"/>
              <a:gd name="connsiteY19" fmla="*/ 1294006 h 3566853"/>
              <a:gd name="connsiteX20" fmla="*/ 3308572 w 3830985"/>
              <a:gd name="connsiteY20" fmla="*/ 1343697 h 3566853"/>
              <a:gd name="connsiteX21" fmla="*/ 3246984 w 3830985"/>
              <a:gd name="connsiteY21" fmla="*/ 1390132 h 3566853"/>
              <a:gd name="connsiteX22" fmla="*/ 3185516 w 3830985"/>
              <a:gd name="connsiteY22" fmla="*/ 1424870 h 3566853"/>
              <a:gd name="connsiteX23" fmla="*/ 3119617 w 3830985"/>
              <a:gd name="connsiteY23" fmla="*/ 1393633 h 3566853"/>
              <a:gd name="connsiteX24" fmla="*/ 3082839 w 3830985"/>
              <a:gd name="connsiteY24" fmla="*/ 1334760 h 3566853"/>
              <a:gd name="connsiteX25" fmla="*/ 2970975 w 3830985"/>
              <a:gd name="connsiteY25" fmla="*/ 1349789 h 3566853"/>
              <a:gd name="connsiteX26" fmla="*/ 2863780 w 3830985"/>
              <a:gd name="connsiteY26" fmla="*/ 1333479 h 3566853"/>
              <a:gd name="connsiteX27" fmla="*/ 2775310 w 3830985"/>
              <a:gd name="connsiteY27" fmla="*/ 1286352 h 3566853"/>
              <a:gd name="connsiteX28" fmla="*/ 2661589 w 3830985"/>
              <a:gd name="connsiteY28" fmla="*/ 1304640 h 3566853"/>
              <a:gd name="connsiteX29" fmla="*/ 2594525 w 3830985"/>
              <a:gd name="connsiteY29" fmla="*/ 1258658 h 3566853"/>
              <a:gd name="connsiteX30" fmla="*/ 2558751 w 3830985"/>
              <a:gd name="connsiteY30" fmla="*/ 1196463 h 3566853"/>
              <a:gd name="connsiteX31" fmla="*/ 2540988 w 3830985"/>
              <a:gd name="connsiteY31" fmla="*/ 1118607 h 3566853"/>
              <a:gd name="connsiteX32" fmla="*/ 2453693 w 3830985"/>
              <a:gd name="connsiteY32" fmla="*/ 1113352 h 3566853"/>
              <a:gd name="connsiteX33" fmla="*/ 2400641 w 3830985"/>
              <a:gd name="connsiteY33" fmla="*/ 1069550 h 3566853"/>
              <a:gd name="connsiteX34" fmla="*/ 2316901 w 3830985"/>
              <a:gd name="connsiteY34" fmla="*/ 1029492 h 3566853"/>
              <a:gd name="connsiteX35" fmla="*/ 2247133 w 3830985"/>
              <a:gd name="connsiteY35" fmla="*/ 1007912 h 3566853"/>
              <a:gd name="connsiteX36" fmla="*/ 2198480 w 3830985"/>
              <a:gd name="connsiteY36" fmla="*/ 981495 h 3566853"/>
              <a:gd name="connsiteX37" fmla="*/ 2107117 w 3830985"/>
              <a:gd name="connsiteY37" fmla="*/ 981182 h 3566853"/>
              <a:gd name="connsiteX38" fmla="*/ 2061411 w 3830985"/>
              <a:gd name="connsiteY38" fmla="*/ 981262 h 3566853"/>
              <a:gd name="connsiteX39" fmla="*/ 2018009 w 3830985"/>
              <a:gd name="connsiteY39" fmla="*/ 965248 h 3566853"/>
              <a:gd name="connsiteX40" fmla="*/ 1955170 w 3830985"/>
              <a:gd name="connsiteY40" fmla="*/ 951240 h 3566853"/>
              <a:gd name="connsiteX41" fmla="*/ 1888463 w 3830985"/>
              <a:gd name="connsiteY41" fmla="*/ 911937 h 3566853"/>
              <a:gd name="connsiteX42" fmla="*/ 1820300 w 3830985"/>
              <a:gd name="connsiteY42" fmla="*/ 902699 h 3566853"/>
              <a:gd name="connsiteX43" fmla="*/ 1776236 w 3830985"/>
              <a:gd name="connsiteY43" fmla="*/ 875239 h 3566853"/>
              <a:gd name="connsiteX44" fmla="*/ 1741960 w 3830985"/>
              <a:gd name="connsiteY44" fmla="*/ 859281 h 3566853"/>
              <a:gd name="connsiteX45" fmla="*/ 1687972 w 3830985"/>
              <a:gd name="connsiteY45" fmla="*/ 855772 h 3566853"/>
              <a:gd name="connsiteX46" fmla="*/ 1693641 w 3830985"/>
              <a:gd name="connsiteY46" fmla="*/ 826920 h 3566853"/>
              <a:gd name="connsiteX47" fmla="*/ 1697509 w 3830985"/>
              <a:gd name="connsiteY47" fmla="*/ 783748 h 3566853"/>
              <a:gd name="connsiteX48" fmla="*/ 1651112 w 3830985"/>
              <a:gd name="connsiteY48" fmla="*/ 681931 h 3566853"/>
              <a:gd name="connsiteX49" fmla="*/ 1645153 w 3830985"/>
              <a:gd name="connsiteY49" fmla="*/ 616688 h 3566853"/>
              <a:gd name="connsiteX50" fmla="*/ 1591991 w 3830985"/>
              <a:gd name="connsiteY50" fmla="*/ 568842 h 3566853"/>
              <a:gd name="connsiteX51" fmla="*/ 1549460 w 3830985"/>
              <a:gd name="connsiteY51" fmla="*/ 502628 h 3566853"/>
              <a:gd name="connsiteX52" fmla="*/ 1475838 w 3830985"/>
              <a:gd name="connsiteY52" fmla="*/ 448015 h 3566853"/>
              <a:gd name="connsiteX53" fmla="*/ 1416553 w 3830985"/>
              <a:gd name="connsiteY53" fmla="*/ 404680 h 3566853"/>
              <a:gd name="connsiteX54" fmla="*/ 1427186 w 3830985"/>
              <a:gd name="connsiteY54" fmla="*/ 377456 h 3566853"/>
              <a:gd name="connsiteX55" fmla="*/ 1443135 w 3830985"/>
              <a:gd name="connsiteY55" fmla="*/ 345558 h 3566853"/>
              <a:gd name="connsiteX56" fmla="*/ 1485665 w 3830985"/>
              <a:gd name="connsiteY56" fmla="*/ 308344 h 3566853"/>
              <a:gd name="connsiteX57" fmla="*/ 1490981 w 3830985"/>
              <a:gd name="connsiteY57" fmla="*/ 265814 h 3566853"/>
              <a:gd name="connsiteX58" fmla="*/ 1490981 w 3830985"/>
              <a:gd name="connsiteY58" fmla="*/ 212651 h 3566853"/>
              <a:gd name="connsiteX59" fmla="*/ 1469716 w 3830985"/>
              <a:gd name="connsiteY59" fmla="*/ 170121 h 3566853"/>
              <a:gd name="connsiteX60" fmla="*/ 1459084 w 3830985"/>
              <a:gd name="connsiteY60" fmla="*/ 132907 h 3566853"/>
              <a:gd name="connsiteX61" fmla="*/ 1475032 w 3830985"/>
              <a:gd name="connsiteY61" fmla="*/ 106326 h 3566853"/>
              <a:gd name="connsiteX62" fmla="*/ 1528195 w 3830985"/>
              <a:gd name="connsiteY62" fmla="*/ 42530 h 3566853"/>
              <a:gd name="connsiteX63" fmla="*/ 1544144 w 3830985"/>
              <a:gd name="connsiteY63" fmla="*/ 0 h 3566853"/>
              <a:gd name="connsiteX0" fmla="*/ 16607 w 3832952"/>
              <a:gd name="connsiteY0" fmla="*/ 3566853 h 3566853"/>
              <a:gd name="connsiteX1" fmla="*/ 3257 w 3832952"/>
              <a:gd name="connsiteY1" fmla="*/ 3456631 h 3566853"/>
              <a:gd name="connsiteX2" fmla="*/ 76384 w 3832952"/>
              <a:gd name="connsiteY2" fmla="*/ 3385631 h 3566853"/>
              <a:gd name="connsiteX3" fmla="*/ 100484 w 3832952"/>
              <a:gd name="connsiteY3" fmla="*/ 3156448 h 3566853"/>
              <a:gd name="connsiteX4" fmla="*/ 225707 w 3832952"/>
              <a:gd name="connsiteY4" fmla="*/ 3051544 h 3566853"/>
              <a:gd name="connsiteX5" fmla="*/ 298360 w 3832952"/>
              <a:gd name="connsiteY5" fmla="*/ 3026733 h 3566853"/>
              <a:gd name="connsiteX6" fmla="*/ 290207 w 3832952"/>
              <a:gd name="connsiteY6" fmla="*/ 2947819 h 3566853"/>
              <a:gd name="connsiteX7" fmla="*/ 314308 w 3832952"/>
              <a:gd name="connsiteY7" fmla="*/ 2894301 h 3566853"/>
              <a:gd name="connsiteX8" fmla="*/ 312656 w 3832952"/>
              <a:gd name="connsiteY8" fmla="*/ 2849526 h 3566853"/>
              <a:gd name="connsiteX9" fmla="*/ 310767 w 3832952"/>
              <a:gd name="connsiteY9" fmla="*/ 2822944 h 3566853"/>
              <a:gd name="connsiteX10" fmla="*/ 332032 w 3832952"/>
              <a:gd name="connsiteY10" fmla="*/ 2785730 h 3566853"/>
              <a:gd name="connsiteX11" fmla="*/ 363930 w 3832952"/>
              <a:gd name="connsiteY11" fmla="*/ 2737884 h 3566853"/>
              <a:gd name="connsiteX12" fmla="*/ 3603744 w 3832952"/>
              <a:gd name="connsiteY12" fmla="*/ 824146 h 3566853"/>
              <a:gd name="connsiteX13" fmla="*/ 3564527 w 3832952"/>
              <a:gd name="connsiteY13" fmla="*/ 851217 h 3566853"/>
              <a:gd name="connsiteX14" fmla="*/ 3549397 w 3832952"/>
              <a:gd name="connsiteY14" fmla="*/ 945872 h 3566853"/>
              <a:gd name="connsiteX15" fmla="*/ 3537503 w 3832952"/>
              <a:gd name="connsiteY15" fmla="*/ 1041799 h 3566853"/>
              <a:gd name="connsiteX16" fmla="*/ 3519396 w 3832952"/>
              <a:gd name="connsiteY16" fmla="*/ 1132045 h 3566853"/>
              <a:gd name="connsiteX17" fmla="*/ 3479935 w 3832952"/>
              <a:gd name="connsiteY17" fmla="*/ 1229232 h 3566853"/>
              <a:gd name="connsiteX18" fmla="*/ 3368493 w 3832952"/>
              <a:gd name="connsiteY18" fmla="*/ 1294006 h 3566853"/>
              <a:gd name="connsiteX19" fmla="*/ 3308572 w 3832952"/>
              <a:gd name="connsiteY19" fmla="*/ 1343697 h 3566853"/>
              <a:gd name="connsiteX20" fmla="*/ 3246984 w 3832952"/>
              <a:gd name="connsiteY20" fmla="*/ 1390132 h 3566853"/>
              <a:gd name="connsiteX21" fmla="*/ 3185516 w 3832952"/>
              <a:gd name="connsiteY21" fmla="*/ 1424870 h 3566853"/>
              <a:gd name="connsiteX22" fmla="*/ 3119617 w 3832952"/>
              <a:gd name="connsiteY22" fmla="*/ 1393633 h 3566853"/>
              <a:gd name="connsiteX23" fmla="*/ 3082839 w 3832952"/>
              <a:gd name="connsiteY23" fmla="*/ 1334760 h 3566853"/>
              <a:gd name="connsiteX24" fmla="*/ 2970975 w 3832952"/>
              <a:gd name="connsiteY24" fmla="*/ 1349789 h 3566853"/>
              <a:gd name="connsiteX25" fmla="*/ 2863780 w 3832952"/>
              <a:gd name="connsiteY25" fmla="*/ 1333479 h 3566853"/>
              <a:gd name="connsiteX26" fmla="*/ 2775310 w 3832952"/>
              <a:gd name="connsiteY26" fmla="*/ 1286352 h 3566853"/>
              <a:gd name="connsiteX27" fmla="*/ 2661589 w 3832952"/>
              <a:gd name="connsiteY27" fmla="*/ 1304640 h 3566853"/>
              <a:gd name="connsiteX28" fmla="*/ 2594525 w 3832952"/>
              <a:gd name="connsiteY28" fmla="*/ 1258658 h 3566853"/>
              <a:gd name="connsiteX29" fmla="*/ 2558751 w 3832952"/>
              <a:gd name="connsiteY29" fmla="*/ 1196463 h 3566853"/>
              <a:gd name="connsiteX30" fmla="*/ 2540988 w 3832952"/>
              <a:gd name="connsiteY30" fmla="*/ 1118607 h 3566853"/>
              <a:gd name="connsiteX31" fmla="*/ 2453693 w 3832952"/>
              <a:gd name="connsiteY31" fmla="*/ 1113352 h 3566853"/>
              <a:gd name="connsiteX32" fmla="*/ 2400641 w 3832952"/>
              <a:gd name="connsiteY32" fmla="*/ 1069550 h 3566853"/>
              <a:gd name="connsiteX33" fmla="*/ 2316901 w 3832952"/>
              <a:gd name="connsiteY33" fmla="*/ 1029492 h 3566853"/>
              <a:gd name="connsiteX34" fmla="*/ 2247133 w 3832952"/>
              <a:gd name="connsiteY34" fmla="*/ 1007912 h 3566853"/>
              <a:gd name="connsiteX35" fmla="*/ 2198480 w 3832952"/>
              <a:gd name="connsiteY35" fmla="*/ 981495 h 3566853"/>
              <a:gd name="connsiteX36" fmla="*/ 2107117 w 3832952"/>
              <a:gd name="connsiteY36" fmla="*/ 981182 h 3566853"/>
              <a:gd name="connsiteX37" fmla="*/ 2061411 w 3832952"/>
              <a:gd name="connsiteY37" fmla="*/ 981262 h 3566853"/>
              <a:gd name="connsiteX38" fmla="*/ 2018009 w 3832952"/>
              <a:gd name="connsiteY38" fmla="*/ 965248 h 3566853"/>
              <a:gd name="connsiteX39" fmla="*/ 1955170 w 3832952"/>
              <a:gd name="connsiteY39" fmla="*/ 951240 h 3566853"/>
              <a:gd name="connsiteX40" fmla="*/ 1888463 w 3832952"/>
              <a:gd name="connsiteY40" fmla="*/ 911937 h 3566853"/>
              <a:gd name="connsiteX41" fmla="*/ 1820300 w 3832952"/>
              <a:gd name="connsiteY41" fmla="*/ 902699 h 3566853"/>
              <a:gd name="connsiteX42" fmla="*/ 1776236 w 3832952"/>
              <a:gd name="connsiteY42" fmla="*/ 875239 h 3566853"/>
              <a:gd name="connsiteX43" fmla="*/ 1741960 w 3832952"/>
              <a:gd name="connsiteY43" fmla="*/ 859281 h 3566853"/>
              <a:gd name="connsiteX44" fmla="*/ 1687972 w 3832952"/>
              <a:gd name="connsiteY44" fmla="*/ 855772 h 3566853"/>
              <a:gd name="connsiteX45" fmla="*/ 1693641 w 3832952"/>
              <a:gd name="connsiteY45" fmla="*/ 826920 h 3566853"/>
              <a:gd name="connsiteX46" fmla="*/ 1697509 w 3832952"/>
              <a:gd name="connsiteY46" fmla="*/ 783748 h 3566853"/>
              <a:gd name="connsiteX47" fmla="*/ 1651112 w 3832952"/>
              <a:gd name="connsiteY47" fmla="*/ 681931 h 3566853"/>
              <a:gd name="connsiteX48" fmla="*/ 1645153 w 3832952"/>
              <a:gd name="connsiteY48" fmla="*/ 616688 h 3566853"/>
              <a:gd name="connsiteX49" fmla="*/ 1591991 w 3832952"/>
              <a:gd name="connsiteY49" fmla="*/ 568842 h 3566853"/>
              <a:gd name="connsiteX50" fmla="*/ 1549460 w 3832952"/>
              <a:gd name="connsiteY50" fmla="*/ 502628 h 3566853"/>
              <a:gd name="connsiteX51" fmla="*/ 1475838 w 3832952"/>
              <a:gd name="connsiteY51" fmla="*/ 448015 h 3566853"/>
              <a:gd name="connsiteX52" fmla="*/ 1416553 w 3832952"/>
              <a:gd name="connsiteY52" fmla="*/ 404680 h 3566853"/>
              <a:gd name="connsiteX53" fmla="*/ 1427186 w 3832952"/>
              <a:gd name="connsiteY53" fmla="*/ 377456 h 3566853"/>
              <a:gd name="connsiteX54" fmla="*/ 1443135 w 3832952"/>
              <a:gd name="connsiteY54" fmla="*/ 345558 h 3566853"/>
              <a:gd name="connsiteX55" fmla="*/ 1485665 w 3832952"/>
              <a:gd name="connsiteY55" fmla="*/ 308344 h 3566853"/>
              <a:gd name="connsiteX56" fmla="*/ 1490981 w 3832952"/>
              <a:gd name="connsiteY56" fmla="*/ 265814 h 3566853"/>
              <a:gd name="connsiteX57" fmla="*/ 1490981 w 3832952"/>
              <a:gd name="connsiteY57" fmla="*/ 212651 h 3566853"/>
              <a:gd name="connsiteX58" fmla="*/ 1469716 w 3832952"/>
              <a:gd name="connsiteY58" fmla="*/ 170121 h 3566853"/>
              <a:gd name="connsiteX59" fmla="*/ 1459084 w 3832952"/>
              <a:gd name="connsiteY59" fmla="*/ 132907 h 3566853"/>
              <a:gd name="connsiteX60" fmla="*/ 1475032 w 3832952"/>
              <a:gd name="connsiteY60" fmla="*/ 106326 h 3566853"/>
              <a:gd name="connsiteX61" fmla="*/ 1528195 w 3832952"/>
              <a:gd name="connsiteY61" fmla="*/ 42530 h 3566853"/>
              <a:gd name="connsiteX62" fmla="*/ 1544144 w 3832952"/>
              <a:gd name="connsiteY62" fmla="*/ 0 h 3566853"/>
              <a:gd name="connsiteX0" fmla="*/ 16607 w 3835312"/>
              <a:gd name="connsiteY0" fmla="*/ 3566853 h 3566853"/>
              <a:gd name="connsiteX1" fmla="*/ 3257 w 3835312"/>
              <a:gd name="connsiteY1" fmla="*/ 3456631 h 3566853"/>
              <a:gd name="connsiteX2" fmla="*/ 76384 w 3835312"/>
              <a:gd name="connsiteY2" fmla="*/ 3385631 h 3566853"/>
              <a:gd name="connsiteX3" fmla="*/ 100484 w 3835312"/>
              <a:gd name="connsiteY3" fmla="*/ 3156448 h 3566853"/>
              <a:gd name="connsiteX4" fmla="*/ 225707 w 3835312"/>
              <a:gd name="connsiteY4" fmla="*/ 3051544 h 3566853"/>
              <a:gd name="connsiteX5" fmla="*/ 298360 w 3835312"/>
              <a:gd name="connsiteY5" fmla="*/ 3026733 h 3566853"/>
              <a:gd name="connsiteX6" fmla="*/ 290207 w 3835312"/>
              <a:gd name="connsiteY6" fmla="*/ 2947819 h 3566853"/>
              <a:gd name="connsiteX7" fmla="*/ 314308 w 3835312"/>
              <a:gd name="connsiteY7" fmla="*/ 2894301 h 3566853"/>
              <a:gd name="connsiteX8" fmla="*/ 312656 w 3835312"/>
              <a:gd name="connsiteY8" fmla="*/ 2849526 h 3566853"/>
              <a:gd name="connsiteX9" fmla="*/ 310767 w 3835312"/>
              <a:gd name="connsiteY9" fmla="*/ 2822944 h 3566853"/>
              <a:gd name="connsiteX10" fmla="*/ 332032 w 3835312"/>
              <a:gd name="connsiteY10" fmla="*/ 2785730 h 3566853"/>
              <a:gd name="connsiteX11" fmla="*/ 3603744 w 3835312"/>
              <a:gd name="connsiteY11" fmla="*/ 824146 h 3566853"/>
              <a:gd name="connsiteX12" fmla="*/ 3564527 w 3835312"/>
              <a:gd name="connsiteY12" fmla="*/ 851217 h 3566853"/>
              <a:gd name="connsiteX13" fmla="*/ 3549397 w 3835312"/>
              <a:gd name="connsiteY13" fmla="*/ 945872 h 3566853"/>
              <a:gd name="connsiteX14" fmla="*/ 3537503 w 3835312"/>
              <a:gd name="connsiteY14" fmla="*/ 1041799 h 3566853"/>
              <a:gd name="connsiteX15" fmla="*/ 3519396 w 3835312"/>
              <a:gd name="connsiteY15" fmla="*/ 1132045 h 3566853"/>
              <a:gd name="connsiteX16" fmla="*/ 3479935 w 3835312"/>
              <a:gd name="connsiteY16" fmla="*/ 1229232 h 3566853"/>
              <a:gd name="connsiteX17" fmla="*/ 3368493 w 3835312"/>
              <a:gd name="connsiteY17" fmla="*/ 1294006 h 3566853"/>
              <a:gd name="connsiteX18" fmla="*/ 3308572 w 3835312"/>
              <a:gd name="connsiteY18" fmla="*/ 1343697 h 3566853"/>
              <a:gd name="connsiteX19" fmla="*/ 3246984 w 3835312"/>
              <a:gd name="connsiteY19" fmla="*/ 1390132 h 3566853"/>
              <a:gd name="connsiteX20" fmla="*/ 3185516 w 3835312"/>
              <a:gd name="connsiteY20" fmla="*/ 1424870 h 3566853"/>
              <a:gd name="connsiteX21" fmla="*/ 3119617 w 3835312"/>
              <a:gd name="connsiteY21" fmla="*/ 1393633 h 3566853"/>
              <a:gd name="connsiteX22" fmla="*/ 3082839 w 3835312"/>
              <a:gd name="connsiteY22" fmla="*/ 1334760 h 3566853"/>
              <a:gd name="connsiteX23" fmla="*/ 2970975 w 3835312"/>
              <a:gd name="connsiteY23" fmla="*/ 1349789 h 3566853"/>
              <a:gd name="connsiteX24" fmla="*/ 2863780 w 3835312"/>
              <a:gd name="connsiteY24" fmla="*/ 1333479 h 3566853"/>
              <a:gd name="connsiteX25" fmla="*/ 2775310 w 3835312"/>
              <a:gd name="connsiteY25" fmla="*/ 1286352 h 3566853"/>
              <a:gd name="connsiteX26" fmla="*/ 2661589 w 3835312"/>
              <a:gd name="connsiteY26" fmla="*/ 1304640 h 3566853"/>
              <a:gd name="connsiteX27" fmla="*/ 2594525 w 3835312"/>
              <a:gd name="connsiteY27" fmla="*/ 1258658 h 3566853"/>
              <a:gd name="connsiteX28" fmla="*/ 2558751 w 3835312"/>
              <a:gd name="connsiteY28" fmla="*/ 1196463 h 3566853"/>
              <a:gd name="connsiteX29" fmla="*/ 2540988 w 3835312"/>
              <a:gd name="connsiteY29" fmla="*/ 1118607 h 3566853"/>
              <a:gd name="connsiteX30" fmla="*/ 2453693 w 3835312"/>
              <a:gd name="connsiteY30" fmla="*/ 1113352 h 3566853"/>
              <a:gd name="connsiteX31" fmla="*/ 2400641 w 3835312"/>
              <a:gd name="connsiteY31" fmla="*/ 1069550 h 3566853"/>
              <a:gd name="connsiteX32" fmla="*/ 2316901 w 3835312"/>
              <a:gd name="connsiteY32" fmla="*/ 1029492 h 3566853"/>
              <a:gd name="connsiteX33" fmla="*/ 2247133 w 3835312"/>
              <a:gd name="connsiteY33" fmla="*/ 1007912 h 3566853"/>
              <a:gd name="connsiteX34" fmla="*/ 2198480 w 3835312"/>
              <a:gd name="connsiteY34" fmla="*/ 981495 h 3566853"/>
              <a:gd name="connsiteX35" fmla="*/ 2107117 w 3835312"/>
              <a:gd name="connsiteY35" fmla="*/ 981182 h 3566853"/>
              <a:gd name="connsiteX36" fmla="*/ 2061411 w 3835312"/>
              <a:gd name="connsiteY36" fmla="*/ 981262 h 3566853"/>
              <a:gd name="connsiteX37" fmla="*/ 2018009 w 3835312"/>
              <a:gd name="connsiteY37" fmla="*/ 965248 h 3566853"/>
              <a:gd name="connsiteX38" fmla="*/ 1955170 w 3835312"/>
              <a:gd name="connsiteY38" fmla="*/ 951240 h 3566853"/>
              <a:gd name="connsiteX39" fmla="*/ 1888463 w 3835312"/>
              <a:gd name="connsiteY39" fmla="*/ 911937 h 3566853"/>
              <a:gd name="connsiteX40" fmla="*/ 1820300 w 3835312"/>
              <a:gd name="connsiteY40" fmla="*/ 902699 h 3566853"/>
              <a:gd name="connsiteX41" fmla="*/ 1776236 w 3835312"/>
              <a:gd name="connsiteY41" fmla="*/ 875239 h 3566853"/>
              <a:gd name="connsiteX42" fmla="*/ 1741960 w 3835312"/>
              <a:gd name="connsiteY42" fmla="*/ 859281 h 3566853"/>
              <a:gd name="connsiteX43" fmla="*/ 1687972 w 3835312"/>
              <a:gd name="connsiteY43" fmla="*/ 855772 h 3566853"/>
              <a:gd name="connsiteX44" fmla="*/ 1693641 w 3835312"/>
              <a:gd name="connsiteY44" fmla="*/ 826920 h 3566853"/>
              <a:gd name="connsiteX45" fmla="*/ 1697509 w 3835312"/>
              <a:gd name="connsiteY45" fmla="*/ 783748 h 3566853"/>
              <a:gd name="connsiteX46" fmla="*/ 1651112 w 3835312"/>
              <a:gd name="connsiteY46" fmla="*/ 681931 h 3566853"/>
              <a:gd name="connsiteX47" fmla="*/ 1645153 w 3835312"/>
              <a:gd name="connsiteY47" fmla="*/ 616688 h 3566853"/>
              <a:gd name="connsiteX48" fmla="*/ 1591991 w 3835312"/>
              <a:gd name="connsiteY48" fmla="*/ 568842 h 3566853"/>
              <a:gd name="connsiteX49" fmla="*/ 1549460 w 3835312"/>
              <a:gd name="connsiteY49" fmla="*/ 502628 h 3566853"/>
              <a:gd name="connsiteX50" fmla="*/ 1475838 w 3835312"/>
              <a:gd name="connsiteY50" fmla="*/ 448015 h 3566853"/>
              <a:gd name="connsiteX51" fmla="*/ 1416553 w 3835312"/>
              <a:gd name="connsiteY51" fmla="*/ 404680 h 3566853"/>
              <a:gd name="connsiteX52" fmla="*/ 1427186 w 3835312"/>
              <a:gd name="connsiteY52" fmla="*/ 377456 h 3566853"/>
              <a:gd name="connsiteX53" fmla="*/ 1443135 w 3835312"/>
              <a:gd name="connsiteY53" fmla="*/ 345558 h 3566853"/>
              <a:gd name="connsiteX54" fmla="*/ 1485665 w 3835312"/>
              <a:gd name="connsiteY54" fmla="*/ 308344 h 3566853"/>
              <a:gd name="connsiteX55" fmla="*/ 1490981 w 3835312"/>
              <a:gd name="connsiteY55" fmla="*/ 265814 h 3566853"/>
              <a:gd name="connsiteX56" fmla="*/ 1490981 w 3835312"/>
              <a:gd name="connsiteY56" fmla="*/ 212651 h 3566853"/>
              <a:gd name="connsiteX57" fmla="*/ 1469716 w 3835312"/>
              <a:gd name="connsiteY57" fmla="*/ 170121 h 3566853"/>
              <a:gd name="connsiteX58" fmla="*/ 1459084 w 3835312"/>
              <a:gd name="connsiteY58" fmla="*/ 132907 h 3566853"/>
              <a:gd name="connsiteX59" fmla="*/ 1475032 w 3835312"/>
              <a:gd name="connsiteY59" fmla="*/ 106326 h 3566853"/>
              <a:gd name="connsiteX60" fmla="*/ 1528195 w 3835312"/>
              <a:gd name="connsiteY60" fmla="*/ 42530 h 3566853"/>
              <a:gd name="connsiteX61" fmla="*/ 1544144 w 3835312"/>
              <a:gd name="connsiteY61" fmla="*/ 0 h 3566853"/>
              <a:gd name="connsiteX0" fmla="*/ 16607 w 3836885"/>
              <a:gd name="connsiteY0" fmla="*/ 3566853 h 3566853"/>
              <a:gd name="connsiteX1" fmla="*/ 3257 w 3836885"/>
              <a:gd name="connsiteY1" fmla="*/ 3456631 h 3566853"/>
              <a:gd name="connsiteX2" fmla="*/ 76384 w 3836885"/>
              <a:gd name="connsiteY2" fmla="*/ 3385631 h 3566853"/>
              <a:gd name="connsiteX3" fmla="*/ 100484 w 3836885"/>
              <a:gd name="connsiteY3" fmla="*/ 3156448 h 3566853"/>
              <a:gd name="connsiteX4" fmla="*/ 225707 w 3836885"/>
              <a:gd name="connsiteY4" fmla="*/ 3051544 h 3566853"/>
              <a:gd name="connsiteX5" fmla="*/ 298360 w 3836885"/>
              <a:gd name="connsiteY5" fmla="*/ 3026733 h 3566853"/>
              <a:gd name="connsiteX6" fmla="*/ 290207 w 3836885"/>
              <a:gd name="connsiteY6" fmla="*/ 2947819 h 3566853"/>
              <a:gd name="connsiteX7" fmla="*/ 314308 w 3836885"/>
              <a:gd name="connsiteY7" fmla="*/ 2894301 h 3566853"/>
              <a:gd name="connsiteX8" fmla="*/ 312656 w 3836885"/>
              <a:gd name="connsiteY8" fmla="*/ 2849526 h 3566853"/>
              <a:gd name="connsiteX9" fmla="*/ 310767 w 3836885"/>
              <a:gd name="connsiteY9" fmla="*/ 2822944 h 3566853"/>
              <a:gd name="connsiteX10" fmla="*/ 3603744 w 3836885"/>
              <a:gd name="connsiteY10" fmla="*/ 824146 h 3566853"/>
              <a:gd name="connsiteX11" fmla="*/ 3564527 w 3836885"/>
              <a:gd name="connsiteY11" fmla="*/ 851217 h 3566853"/>
              <a:gd name="connsiteX12" fmla="*/ 3549397 w 3836885"/>
              <a:gd name="connsiteY12" fmla="*/ 945872 h 3566853"/>
              <a:gd name="connsiteX13" fmla="*/ 3537503 w 3836885"/>
              <a:gd name="connsiteY13" fmla="*/ 1041799 h 3566853"/>
              <a:gd name="connsiteX14" fmla="*/ 3519396 w 3836885"/>
              <a:gd name="connsiteY14" fmla="*/ 1132045 h 3566853"/>
              <a:gd name="connsiteX15" fmla="*/ 3479935 w 3836885"/>
              <a:gd name="connsiteY15" fmla="*/ 1229232 h 3566853"/>
              <a:gd name="connsiteX16" fmla="*/ 3368493 w 3836885"/>
              <a:gd name="connsiteY16" fmla="*/ 1294006 h 3566853"/>
              <a:gd name="connsiteX17" fmla="*/ 3308572 w 3836885"/>
              <a:gd name="connsiteY17" fmla="*/ 1343697 h 3566853"/>
              <a:gd name="connsiteX18" fmla="*/ 3246984 w 3836885"/>
              <a:gd name="connsiteY18" fmla="*/ 1390132 h 3566853"/>
              <a:gd name="connsiteX19" fmla="*/ 3185516 w 3836885"/>
              <a:gd name="connsiteY19" fmla="*/ 1424870 h 3566853"/>
              <a:gd name="connsiteX20" fmla="*/ 3119617 w 3836885"/>
              <a:gd name="connsiteY20" fmla="*/ 1393633 h 3566853"/>
              <a:gd name="connsiteX21" fmla="*/ 3082839 w 3836885"/>
              <a:gd name="connsiteY21" fmla="*/ 1334760 h 3566853"/>
              <a:gd name="connsiteX22" fmla="*/ 2970975 w 3836885"/>
              <a:gd name="connsiteY22" fmla="*/ 1349789 h 3566853"/>
              <a:gd name="connsiteX23" fmla="*/ 2863780 w 3836885"/>
              <a:gd name="connsiteY23" fmla="*/ 1333479 h 3566853"/>
              <a:gd name="connsiteX24" fmla="*/ 2775310 w 3836885"/>
              <a:gd name="connsiteY24" fmla="*/ 1286352 h 3566853"/>
              <a:gd name="connsiteX25" fmla="*/ 2661589 w 3836885"/>
              <a:gd name="connsiteY25" fmla="*/ 1304640 h 3566853"/>
              <a:gd name="connsiteX26" fmla="*/ 2594525 w 3836885"/>
              <a:gd name="connsiteY26" fmla="*/ 1258658 h 3566853"/>
              <a:gd name="connsiteX27" fmla="*/ 2558751 w 3836885"/>
              <a:gd name="connsiteY27" fmla="*/ 1196463 h 3566853"/>
              <a:gd name="connsiteX28" fmla="*/ 2540988 w 3836885"/>
              <a:gd name="connsiteY28" fmla="*/ 1118607 h 3566853"/>
              <a:gd name="connsiteX29" fmla="*/ 2453693 w 3836885"/>
              <a:gd name="connsiteY29" fmla="*/ 1113352 h 3566853"/>
              <a:gd name="connsiteX30" fmla="*/ 2400641 w 3836885"/>
              <a:gd name="connsiteY30" fmla="*/ 1069550 h 3566853"/>
              <a:gd name="connsiteX31" fmla="*/ 2316901 w 3836885"/>
              <a:gd name="connsiteY31" fmla="*/ 1029492 h 3566853"/>
              <a:gd name="connsiteX32" fmla="*/ 2247133 w 3836885"/>
              <a:gd name="connsiteY32" fmla="*/ 1007912 h 3566853"/>
              <a:gd name="connsiteX33" fmla="*/ 2198480 w 3836885"/>
              <a:gd name="connsiteY33" fmla="*/ 981495 h 3566853"/>
              <a:gd name="connsiteX34" fmla="*/ 2107117 w 3836885"/>
              <a:gd name="connsiteY34" fmla="*/ 981182 h 3566853"/>
              <a:gd name="connsiteX35" fmla="*/ 2061411 w 3836885"/>
              <a:gd name="connsiteY35" fmla="*/ 981262 h 3566853"/>
              <a:gd name="connsiteX36" fmla="*/ 2018009 w 3836885"/>
              <a:gd name="connsiteY36" fmla="*/ 965248 h 3566853"/>
              <a:gd name="connsiteX37" fmla="*/ 1955170 w 3836885"/>
              <a:gd name="connsiteY37" fmla="*/ 951240 h 3566853"/>
              <a:gd name="connsiteX38" fmla="*/ 1888463 w 3836885"/>
              <a:gd name="connsiteY38" fmla="*/ 911937 h 3566853"/>
              <a:gd name="connsiteX39" fmla="*/ 1820300 w 3836885"/>
              <a:gd name="connsiteY39" fmla="*/ 902699 h 3566853"/>
              <a:gd name="connsiteX40" fmla="*/ 1776236 w 3836885"/>
              <a:gd name="connsiteY40" fmla="*/ 875239 h 3566853"/>
              <a:gd name="connsiteX41" fmla="*/ 1741960 w 3836885"/>
              <a:gd name="connsiteY41" fmla="*/ 859281 h 3566853"/>
              <a:gd name="connsiteX42" fmla="*/ 1687972 w 3836885"/>
              <a:gd name="connsiteY42" fmla="*/ 855772 h 3566853"/>
              <a:gd name="connsiteX43" fmla="*/ 1693641 w 3836885"/>
              <a:gd name="connsiteY43" fmla="*/ 826920 h 3566853"/>
              <a:gd name="connsiteX44" fmla="*/ 1697509 w 3836885"/>
              <a:gd name="connsiteY44" fmla="*/ 783748 h 3566853"/>
              <a:gd name="connsiteX45" fmla="*/ 1651112 w 3836885"/>
              <a:gd name="connsiteY45" fmla="*/ 681931 h 3566853"/>
              <a:gd name="connsiteX46" fmla="*/ 1645153 w 3836885"/>
              <a:gd name="connsiteY46" fmla="*/ 616688 h 3566853"/>
              <a:gd name="connsiteX47" fmla="*/ 1591991 w 3836885"/>
              <a:gd name="connsiteY47" fmla="*/ 568842 h 3566853"/>
              <a:gd name="connsiteX48" fmla="*/ 1549460 w 3836885"/>
              <a:gd name="connsiteY48" fmla="*/ 502628 h 3566853"/>
              <a:gd name="connsiteX49" fmla="*/ 1475838 w 3836885"/>
              <a:gd name="connsiteY49" fmla="*/ 448015 h 3566853"/>
              <a:gd name="connsiteX50" fmla="*/ 1416553 w 3836885"/>
              <a:gd name="connsiteY50" fmla="*/ 404680 h 3566853"/>
              <a:gd name="connsiteX51" fmla="*/ 1427186 w 3836885"/>
              <a:gd name="connsiteY51" fmla="*/ 377456 h 3566853"/>
              <a:gd name="connsiteX52" fmla="*/ 1443135 w 3836885"/>
              <a:gd name="connsiteY52" fmla="*/ 345558 h 3566853"/>
              <a:gd name="connsiteX53" fmla="*/ 1485665 w 3836885"/>
              <a:gd name="connsiteY53" fmla="*/ 308344 h 3566853"/>
              <a:gd name="connsiteX54" fmla="*/ 1490981 w 3836885"/>
              <a:gd name="connsiteY54" fmla="*/ 265814 h 3566853"/>
              <a:gd name="connsiteX55" fmla="*/ 1490981 w 3836885"/>
              <a:gd name="connsiteY55" fmla="*/ 212651 h 3566853"/>
              <a:gd name="connsiteX56" fmla="*/ 1469716 w 3836885"/>
              <a:gd name="connsiteY56" fmla="*/ 170121 h 3566853"/>
              <a:gd name="connsiteX57" fmla="*/ 1459084 w 3836885"/>
              <a:gd name="connsiteY57" fmla="*/ 132907 h 3566853"/>
              <a:gd name="connsiteX58" fmla="*/ 1475032 w 3836885"/>
              <a:gd name="connsiteY58" fmla="*/ 106326 h 3566853"/>
              <a:gd name="connsiteX59" fmla="*/ 1528195 w 3836885"/>
              <a:gd name="connsiteY59" fmla="*/ 42530 h 3566853"/>
              <a:gd name="connsiteX60" fmla="*/ 1544144 w 3836885"/>
              <a:gd name="connsiteY60" fmla="*/ 0 h 3566853"/>
              <a:gd name="connsiteX0" fmla="*/ 16607 w 3836745"/>
              <a:gd name="connsiteY0" fmla="*/ 3566853 h 3566853"/>
              <a:gd name="connsiteX1" fmla="*/ 3257 w 3836745"/>
              <a:gd name="connsiteY1" fmla="*/ 3456631 h 3566853"/>
              <a:gd name="connsiteX2" fmla="*/ 76384 w 3836745"/>
              <a:gd name="connsiteY2" fmla="*/ 3385631 h 3566853"/>
              <a:gd name="connsiteX3" fmla="*/ 100484 w 3836745"/>
              <a:gd name="connsiteY3" fmla="*/ 3156448 h 3566853"/>
              <a:gd name="connsiteX4" fmla="*/ 225707 w 3836745"/>
              <a:gd name="connsiteY4" fmla="*/ 3051544 h 3566853"/>
              <a:gd name="connsiteX5" fmla="*/ 298360 w 3836745"/>
              <a:gd name="connsiteY5" fmla="*/ 3026733 h 3566853"/>
              <a:gd name="connsiteX6" fmla="*/ 290207 w 3836745"/>
              <a:gd name="connsiteY6" fmla="*/ 2947819 h 3566853"/>
              <a:gd name="connsiteX7" fmla="*/ 314308 w 3836745"/>
              <a:gd name="connsiteY7" fmla="*/ 2894301 h 3566853"/>
              <a:gd name="connsiteX8" fmla="*/ 312656 w 3836745"/>
              <a:gd name="connsiteY8" fmla="*/ 2849526 h 3566853"/>
              <a:gd name="connsiteX9" fmla="*/ 3603744 w 3836745"/>
              <a:gd name="connsiteY9" fmla="*/ 824146 h 3566853"/>
              <a:gd name="connsiteX10" fmla="*/ 3564527 w 3836745"/>
              <a:gd name="connsiteY10" fmla="*/ 851217 h 3566853"/>
              <a:gd name="connsiteX11" fmla="*/ 3549397 w 3836745"/>
              <a:gd name="connsiteY11" fmla="*/ 945872 h 3566853"/>
              <a:gd name="connsiteX12" fmla="*/ 3537503 w 3836745"/>
              <a:gd name="connsiteY12" fmla="*/ 1041799 h 3566853"/>
              <a:gd name="connsiteX13" fmla="*/ 3519396 w 3836745"/>
              <a:gd name="connsiteY13" fmla="*/ 1132045 h 3566853"/>
              <a:gd name="connsiteX14" fmla="*/ 3479935 w 3836745"/>
              <a:gd name="connsiteY14" fmla="*/ 1229232 h 3566853"/>
              <a:gd name="connsiteX15" fmla="*/ 3368493 w 3836745"/>
              <a:gd name="connsiteY15" fmla="*/ 1294006 h 3566853"/>
              <a:gd name="connsiteX16" fmla="*/ 3308572 w 3836745"/>
              <a:gd name="connsiteY16" fmla="*/ 1343697 h 3566853"/>
              <a:gd name="connsiteX17" fmla="*/ 3246984 w 3836745"/>
              <a:gd name="connsiteY17" fmla="*/ 1390132 h 3566853"/>
              <a:gd name="connsiteX18" fmla="*/ 3185516 w 3836745"/>
              <a:gd name="connsiteY18" fmla="*/ 1424870 h 3566853"/>
              <a:gd name="connsiteX19" fmla="*/ 3119617 w 3836745"/>
              <a:gd name="connsiteY19" fmla="*/ 1393633 h 3566853"/>
              <a:gd name="connsiteX20" fmla="*/ 3082839 w 3836745"/>
              <a:gd name="connsiteY20" fmla="*/ 1334760 h 3566853"/>
              <a:gd name="connsiteX21" fmla="*/ 2970975 w 3836745"/>
              <a:gd name="connsiteY21" fmla="*/ 1349789 h 3566853"/>
              <a:gd name="connsiteX22" fmla="*/ 2863780 w 3836745"/>
              <a:gd name="connsiteY22" fmla="*/ 1333479 h 3566853"/>
              <a:gd name="connsiteX23" fmla="*/ 2775310 w 3836745"/>
              <a:gd name="connsiteY23" fmla="*/ 1286352 h 3566853"/>
              <a:gd name="connsiteX24" fmla="*/ 2661589 w 3836745"/>
              <a:gd name="connsiteY24" fmla="*/ 1304640 h 3566853"/>
              <a:gd name="connsiteX25" fmla="*/ 2594525 w 3836745"/>
              <a:gd name="connsiteY25" fmla="*/ 1258658 h 3566853"/>
              <a:gd name="connsiteX26" fmla="*/ 2558751 w 3836745"/>
              <a:gd name="connsiteY26" fmla="*/ 1196463 h 3566853"/>
              <a:gd name="connsiteX27" fmla="*/ 2540988 w 3836745"/>
              <a:gd name="connsiteY27" fmla="*/ 1118607 h 3566853"/>
              <a:gd name="connsiteX28" fmla="*/ 2453693 w 3836745"/>
              <a:gd name="connsiteY28" fmla="*/ 1113352 h 3566853"/>
              <a:gd name="connsiteX29" fmla="*/ 2400641 w 3836745"/>
              <a:gd name="connsiteY29" fmla="*/ 1069550 h 3566853"/>
              <a:gd name="connsiteX30" fmla="*/ 2316901 w 3836745"/>
              <a:gd name="connsiteY30" fmla="*/ 1029492 h 3566853"/>
              <a:gd name="connsiteX31" fmla="*/ 2247133 w 3836745"/>
              <a:gd name="connsiteY31" fmla="*/ 1007912 h 3566853"/>
              <a:gd name="connsiteX32" fmla="*/ 2198480 w 3836745"/>
              <a:gd name="connsiteY32" fmla="*/ 981495 h 3566853"/>
              <a:gd name="connsiteX33" fmla="*/ 2107117 w 3836745"/>
              <a:gd name="connsiteY33" fmla="*/ 981182 h 3566853"/>
              <a:gd name="connsiteX34" fmla="*/ 2061411 w 3836745"/>
              <a:gd name="connsiteY34" fmla="*/ 981262 h 3566853"/>
              <a:gd name="connsiteX35" fmla="*/ 2018009 w 3836745"/>
              <a:gd name="connsiteY35" fmla="*/ 965248 h 3566853"/>
              <a:gd name="connsiteX36" fmla="*/ 1955170 w 3836745"/>
              <a:gd name="connsiteY36" fmla="*/ 951240 h 3566853"/>
              <a:gd name="connsiteX37" fmla="*/ 1888463 w 3836745"/>
              <a:gd name="connsiteY37" fmla="*/ 911937 h 3566853"/>
              <a:gd name="connsiteX38" fmla="*/ 1820300 w 3836745"/>
              <a:gd name="connsiteY38" fmla="*/ 902699 h 3566853"/>
              <a:gd name="connsiteX39" fmla="*/ 1776236 w 3836745"/>
              <a:gd name="connsiteY39" fmla="*/ 875239 h 3566853"/>
              <a:gd name="connsiteX40" fmla="*/ 1741960 w 3836745"/>
              <a:gd name="connsiteY40" fmla="*/ 859281 h 3566853"/>
              <a:gd name="connsiteX41" fmla="*/ 1687972 w 3836745"/>
              <a:gd name="connsiteY41" fmla="*/ 855772 h 3566853"/>
              <a:gd name="connsiteX42" fmla="*/ 1693641 w 3836745"/>
              <a:gd name="connsiteY42" fmla="*/ 826920 h 3566853"/>
              <a:gd name="connsiteX43" fmla="*/ 1697509 w 3836745"/>
              <a:gd name="connsiteY43" fmla="*/ 783748 h 3566853"/>
              <a:gd name="connsiteX44" fmla="*/ 1651112 w 3836745"/>
              <a:gd name="connsiteY44" fmla="*/ 681931 h 3566853"/>
              <a:gd name="connsiteX45" fmla="*/ 1645153 w 3836745"/>
              <a:gd name="connsiteY45" fmla="*/ 616688 h 3566853"/>
              <a:gd name="connsiteX46" fmla="*/ 1591991 w 3836745"/>
              <a:gd name="connsiteY46" fmla="*/ 568842 h 3566853"/>
              <a:gd name="connsiteX47" fmla="*/ 1549460 w 3836745"/>
              <a:gd name="connsiteY47" fmla="*/ 502628 h 3566853"/>
              <a:gd name="connsiteX48" fmla="*/ 1475838 w 3836745"/>
              <a:gd name="connsiteY48" fmla="*/ 448015 h 3566853"/>
              <a:gd name="connsiteX49" fmla="*/ 1416553 w 3836745"/>
              <a:gd name="connsiteY49" fmla="*/ 404680 h 3566853"/>
              <a:gd name="connsiteX50" fmla="*/ 1427186 w 3836745"/>
              <a:gd name="connsiteY50" fmla="*/ 377456 h 3566853"/>
              <a:gd name="connsiteX51" fmla="*/ 1443135 w 3836745"/>
              <a:gd name="connsiteY51" fmla="*/ 345558 h 3566853"/>
              <a:gd name="connsiteX52" fmla="*/ 1485665 w 3836745"/>
              <a:gd name="connsiteY52" fmla="*/ 308344 h 3566853"/>
              <a:gd name="connsiteX53" fmla="*/ 1490981 w 3836745"/>
              <a:gd name="connsiteY53" fmla="*/ 265814 h 3566853"/>
              <a:gd name="connsiteX54" fmla="*/ 1490981 w 3836745"/>
              <a:gd name="connsiteY54" fmla="*/ 212651 h 3566853"/>
              <a:gd name="connsiteX55" fmla="*/ 1469716 w 3836745"/>
              <a:gd name="connsiteY55" fmla="*/ 170121 h 3566853"/>
              <a:gd name="connsiteX56" fmla="*/ 1459084 w 3836745"/>
              <a:gd name="connsiteY56" fmla="*/ 132907 h 3566853"/>
              <a:gd name="connsiteX57" fmla="*/ 1475032 w 3836745"/>
              <a:gd name="connsiteY57" fmla="*/ 106326 h 3566853"/>
              <a:gd name="connsiteX58" fmla="*/ 1528195 w 3836745"/>
              <a:gd name="connsiteY58" fmla="*/ 42530 h 3566853"/>
              <a:gd name="connsiteX59" fmla="*/ 1544144 w 3836745"/>
              <a:gd name="connsiteY59" fmla="*/ 0 h 3566853"/>
              <a:gd name="connsiteX0" fmla="*/ 16607 w 3836623"/>
              <a:gd name="connsiteY0" fmla="*/ 3566853 h 3566853"/>
              <a:gd name="connsiteX1" fmla="*/ 3257 w 3836623"/>
              <a:gd name="connsiteY1" fmla="*/ 3456631 h 3566853"/>
              <a:gd name="connsiteX2" fmla="*/ 76384 w 3836623"/>
              <a:gd name="connsiteY2" fmla="*/ 3385631 h 3566853"/>
              <a:gd name="connsiteX3" fmla="*/ 100484 w 3836623"/>
              <a:gd name="connsiteY3" fmla="*/ 3156448 h 3566853"/>
              <a:gd name="connsiteX4" fmla="*/ 225707 w 3836623"/>
              <a:gd name="connsiteY4" fmla="*/ 3051544 h 3566853"/>
              <a:gd name="connsiteX5" fmla="*/ 298360 w 3836623"/>
              <a:gd name="connsiteY5" fmla="*/ 3026733 h 3566853"/>
              <a:gd name="connsiteX6" fmla="*/ 290207 w 3836623"/>
              <a:gd name="connsiteY6" fmla="*/ 2947819 h 3566853"/>
              <a:gd name="connsiteX7" fmla="*/ 314308 w 3836623"/>
              <a:gd name="connsiteY7" fmla="*/ 2894301 h 3566853"/>
              <a:gd name="connsiteX8" fmla="*/ 3603744 w 3836623"/>
              <a:gd name="connsiteY8" fmla="*/ 824146 h 3566853"/>
              <a:gd name="connsiteX9" fmla="*/ 3564527 w 3836623"/>
              <a:gd name="connsiteY9" fmla="*/ 851217 h 3566853"/>
              <a:gd name="connsiteX10" fmla="*/ 3549397 w 3836623"/>
              <a:gd name="connsiteY10" fmla="*/ 945872 h 3566853"/>
              <a:gd name="connsiteX11" fmla="*/ 3537503 w 3836623"/>
              <a:gd name="connsiteY11" fmla="*/ 1041799 h 3566853"/>
              <a:gd name="connsiteX12" fmla="*/ 3519396 w 3836623"/>
              <a:gd name="connsiteY12" fmla="*/ 1132045 h 3566853"/>
              <a:gd name="connsiteX13" fmla="*/ 3479935 w 3836623"/>
              <a:gd name="connsiteY13" fmla="*/ 1229232 h 3566853"/>
              <a:gd name="connsiteX14" fmla="*/ 3368493 w 3836623"/>
              <a:gd name="connsiteY14" fmla="*/ 1294006 h 3566853"/>
              <a:gd name="connsiteX15" fmla="*/ 3308572 w 3836623"/>
              <a:gd name="connsiteY15" fmla="*/ 1343697 h 3566853"/>
              <a:gd name="connsiteX16" fmla="*/ 3246984 w 3836623"/>
              <a:gd name="connsiteY16" fmla="*/ 1390132 h 3566853"/>
              <a:gd name="connsiteX17" fmla="*/ 3185516 w 3836623"/>
              <a:gd name="connsiteY17" fmla="*/ 1424870 h 3566853"/>
              <a:gd name="connsiteX18" fmla="*/ 3119617 w 3836623"/>
              <a:gd name="connsiteY18" fmla="*/ 1393633 h 3566853"/>
              <a:gd name="connsiteX19" fmla="*/ 3082839 w 3836623"/>
              <a:gd name="connsiteY19" fmla="*/ 1334760 h 3566853"/>
              <a:gd name="connsiteX20" fmla="*/ 2970975 w 3836623"/>
              <a:gd name="connsiteY20" fmla="*/ 1349789 h 3566853"/>
              <a:gd name="connsiteX21" fmla="*/ 2863780 w 3836623"/>
              <a:gd name="connsiteY21" fmla="*/ 1333479 h 3566853"/>
              <a:gd name="connsiteX22" fmla="*/ 2775310 w 3836623"/>
              <a:gd name="connsiteY22" fmla="*/ 1286352 h 3566853"/>
              <a:gd name="connsiteX23" fmla="*/ 2661589 w 3836623"/>
              <a:gd name="connsiteY23" fmla="*/ 1304640 h 3566853"/>
              <a:gd name="connsiteX24" fmla="*/ 2594525 w 3836623"/>
              <a:gd name="connsiteY24" fmla="*/ 1258658 h 3566853"/>
              <a:gd name="connsiteX25" fmla="*/ 2558751 w 3836623"/>
              <a:gd name="connsiteY25" fmla="*/ 1196463 h 3566853"/>
              <a:gd name="connsiteX26" fmla="*/ 2540988 w 3836623"/>
              <a:gd name="connsiteY26" fmla="*/ 1118607 h 3566853"/>
              <a:gd name="connsiteX27" fmla="*/ 2453693 w 3836623"/>
              <a:gd name="connsiteY27" fmla="*/ 1113352 h 3566853"/>
              <a:gd name="connsiteX28" fmla="*/ 2400641 w 3836623"/>
              <a:gd name="connsiteY28" fmla="*/ 1069550 h 3566853"/>
              <a:gd name="connsiteX29" fmla="*/ 2316901 w 3836623"/>
              <a:gd name="connsiteY29" fmla="*/ 1029492 h 3566853"/>
              <a:gd name="connsiteX30" fmla="*/ 2247133 w 3836623"/>
              <a:gd name="connsiteY30" fmla="*/ 1007912 h 3566853"/>
              <a:gd name="connsiteX31" fmla="*/ 2198480 w 3836623"/>
              <a:gd name="connsiteY31" fmla="*/ 981495 h 3566853"/>
              <a:gd name="connsiteX32" fmla="*/ 2107117 w 3836623"/>
              <a:gd name="connsiteY32" fmla="*/ 981182 h 3566853"/>
              <a:gd name="connsiteX33" fmla="*/ 2061411 w 3836623"/>
              <a:gd name="connsiteY33" fmla="*/ 981262 h 3566853"/>
              <a:gd name="connsiteX34" fmla="*/ 2018009 w 3836623"/>
              <a:gd name="connsiteY34" fmla="*/ 965248 h 3566853"/>
              <a:gd name="connsiteX35" fmla="*/ 1955170 w 3836623"/>
              <a:gd name="connsiteY35" fmla="*/ 951240 h 3566853"/>
              <a:gd name="connsiteX36" fmla="*/ 1888463 w 3836623"/>
              <a:gd name="connsiteY36" fmla="*/ 911937 h 3566853"/>
              <a:gd name="connsiteX37" fmla="*/ 1820300 w 3836623"/>
              <a:gd name="connsiteY37" fmla="*/ 902699 h 3566853"/>
              <a:gd name="connsiteX38" fmla="*/ 1776236 w 3836623"/>
              <a:gd name="connsiteY38" fmla="*/ 875239 h 3566853"/>
              <a:gd name="connsiteX39" fmla="*/ 1741960 w 3836623"/>
              <a:gd name="connsiteY39" fmla="*/ 859281 h 3566853"/>
              <a:gd name="connsiteX40" fmla="*/ 1687972 w 3836623"/>
              <a:gd name="connsiteY40" fmla="*/ 855772 h 3566853"/>
              <a:gd name="connsiteX41" fmla="*/ 1693641 w 3836623"/>
              <a:gd name="connsiteY41" fmla="*/ 826920 h 3566853"/>
              <a:gd name="connsiteX42" fmla="*/ 1697509 w 3836623"/>
              <a:gd name="connsiteY42" fmla="*/ 783748 h 3566853"/>
              <a:gd name="connsiteX43" fmla="*/ 1651112 w 3836623"/>
              <a:gd name="connsiteY43" fmla="*/ 681931 h 3566853"/>
              <a:gd name="connsiteX44" fmla="*/ 1645153 w 3836623"/>
              <a:gd name="connsiteY44" fmla="*/ 616688 h 3566853"/>
              <a:gd name="connsiteX45" fmla="*/ 1591991 w 3836623"/>
              <a:gd name="connsiteY45" fmla="*/ 568842 h 3566853"/>
              <a:gd name="connsiteX46" fmla="*/ 1549460 w 3836623"/>
              <a:gd name="connsiteY46" fmla="*/ 502628 h 3566853"/>
              <a:gd name="connsiteX47" fmla="*/ 1475838 w 3836623"/>
              <a:gd name="connsiteY47" fmla="*/ 448015 h 3566853"/>
              <a:gd name="connsiteX48" fmla="*/ 1416553 w 3836623"/>
              <a:gd name="connsiteY48" fmla="*/ 404680 h 3566853"/>
              <a:gd name="connsiteX49" fmla="*/ 1427186 w 3836623"/>
              <a:gd name="connsiteY49" fmla="*/ 377456 h 3566853"/>
              <a:gd name="connsiteX50" fmla="*/ 1443135 w 3836623"/>
              <a:gd name="connsiteY50" fmla="*/ 345558 h 3566853"/>
              <a:gd name="connsiteX51" fmla="*/ 1485665 w 3836623"/>
              <a:gd name="connsiteY51" fmla="*/ 308344 h 3566853"/>
              <a:gd name="connsiteX52" fmla="*/ 1490981 w 3836623"/>
              <a:gd name="connsiteY52" fmla="*/ 265814 h 3566853"/>
              <a:gd name="connsiteX53" fmla="*/ 1490981 w 3836623"/>
              <a:gd name="connsiteY53" fmla="*/ 212651 h 3566853"/>
              <a:gd name="connsiteX54" fmla="*/ 1469716 w 3836623"/>
              <a:gd name="connsiteY54" fmla="*/ 170121 h 3566853"/>
              <a:gd name="connsiteX55" fmla="*/ 1459084 w 3836623"/>
              <a:gd name="connsiteY55" fmla="*/ 132907 h 3566853"/>
              <a:gd name="connsiteX56" fmla="*/ 1475032 w 3836623"/>
              <a:gd name="connsiteY56" fmla="*/ 106326 h 3566853"/>
              <a:gd name="connsiteX57" fmla="*/ 1528195 w 3836623"/>
              <a:gd name="connsiteY57" fmla="*/ 42530 h 3566853"/>
              <a:gd name="connsiteX58" fmla="*/ 1544144 w 3836623"/>
              <a:gd name="connsiteY58" fmla="*/ 0 h 3566853"/>
              <a:gd name="connsiteX0" fmla="*/ 16607 w 3838406"/>
              <a:gd name="connsiteY0" fmla="*/ 3566853 h 3566853"/>
              <a:gd name="connsiteX1" fmla="*/ 3257 w 3838406"/>
              <a:gd name="connsiteY1" fmla="*/ 3456631 h 3566853"/>
              <a:gd name="connsiteX2" fmla="*/ 76384 w 3838406"/>
              <a:gd name="connsiteY2" fmla="*/ 3385631 h 3566853"/>
              <a:gd name="connsiteX3" fmla="*/ 100484 w 3838406"/>
              <a:gd name="connsiteY3" fmla="*/ 3156448 h 3566853"/>
              <a:gd name="connsiteX4" fmla="*/ 225707 w 3838406"/>
              <a:gd name="connsiteY4" fmla="*/ 3051544 h 3566853"/>
              <a:gd name="connsiteX5" fmla="*/ 298360 w 3838406"/>
              <a:gd name="connsiteY5" fmla="*/ 3026733 h 3566853"/>
              <a:gd name="connsiteX6" fmla="*/ 290207 w 3838406"/>
              <a:gd name="connsiteY6" fmla="*/ 2947819 h 3566853"/>
              <a:gd name="connsiteX7" fmla="*/ 3603744 w 3838406"/>
              <a:gd name="connsiteY7" fmla="*/ 824146 h 3566853"/>
              <a:gd name="connsiteX8" fmla="*/ 3564527 w 3838406"/>
              <a:gd name="connsiteY8" fmla="*/ 851217 h 3566853"/>
              <a:gd name="connsiteX9" fmla="*/ 3549397 w 3838406"/>
              <a:gd name="connsiteY9" fmla="*/ 945872 h 3566853"/>
              <a:gd name="connsiteX10" fmla="*/ 3537503 w 3838406"/>
              <a:gd name="connsiteY10" fmla="*/ 1041799 h 3566853"/>
              <a:gd name="connsiteX11" fmla="*/ 3519396 w 3838406"/>
              <a:gd name="connsiteY11" fmla="*/ 1132045 h 3566853"/>
              <a:gd name="connsiteX12" fmla="*/ 3479935 w 3838406"/>
              <a:gd name="connsiteY12" fmla="*/ 1229232 h 3566853"/>
              <a:gd name="connsiteX13" fmla="*/ 3368493 w 3838406"/>
              <a:gd name="connsiteY13" fmla="*/ 1294006 h 3566853"/>
              <a:gd name="connsiteX14" fmla="*/ 3308572 w 3838406"/>
              <a:gd name="connsiteY14" fmla="*/ 1343697 h 3566853"/>
              <a:gd name="connsiteX15" fmla="*/ 3246984 w 3838406"/>
              <a:gd name="connsiteY15" fmla="*/ 1390132 h 3566853"/>
              <a:gd name="connsiteX16" fmla="*/ 3185516 w 3838406"/>
              <a:gd name="connsiteY16" fmla="*/ 1424870 h 3566853"/>
              <a:gd name="connsiteX17" fmla="*/ 3119617 w 3838406"/>
              <a:gd name="connsiteY17" fmla="*/ 1393633 h 3566853"/>
              <a:gd name="connsiteX18" fmla="*/ 3082839 w 3838406"/>
              <a:gd name="connsiteY18" fmla="*/ 1334760 h 3566853"/>
              <a:gd name="connsiteX19" fmla="*/ 2970975 w 3838406"/>
              <a:gd name="connsiteY19" fmla="*/ 1349789 h 3566853"/>
              <a:gd name="connsiteX20" fmla="*/ 2863780 w 3838406"/>
              <a:gd name="connsiteY20" fmla="*/ 1333479 h 3566853"/>
              <a:gd name="connsiteX21" fmla="*/ 2775310 w 3838406"/>
              <a:gd name="connsiteY21" fmla="*/ 1286352 h 3566853"/>
              <a:gd name="connsiteX22" fmla="*/ 2661589 w 3838406"/>
              <a:gd name="connsiteY22" fmla="*/ 1304640 h 3566853"/>
              <a:gd name="connsiteX23" fmla="*/ 2594525 w 3838406"/>
              <a:gd name="connsiteY23" fmla="*/ 1258658 h 3566853"/>
              <a:gd name="connsiteX24" fmla="*/ 2558751 w 3838406"/>
              <a:gd name="connsiteY24" fmla="*/ 1196463 h 3566853"/>
              <a:gd name="connsiteX25" fmla="*/ 2540988 w 3838406"/>
              <a:gd name="connsiteY25" fmla="*/ 1118607 h 3566853"/>
              <a:gd name="connsiteX26" fmla="*/ 2453693 w 3838406"/>
              <a:gd name="connsiteY26" fmla="*/ 1113352 h 3566853"/>
              <a:gd name="connsiteX27" fmla="*/ 2400641 w 3838406"/>
              <a:gd name="connsiteY27" fmla="*/ 1069550 h 3566853"/>
              <a:gd name="connsiteX28" fmla="*/ 2316901 w 3838406"/>
              <a:gd name="connsiteY28" fmla="*/ 1029492 h 3566853"/>
              <a:gd name="connsiteX29" fmla="*/ 2247133 w 3838406"/>
              <a:gd name="connsiteY29" fmla="*/ 1007912 h 3566853"/>
              <a:gd name="connsiteX30" fmla="*/ 2198480 w 3838406"/>
              <a:gd name="connsiteY30" fmla="*/ 981495 h 3566853"/>
              <a:gd name="connsiteX31" fmla="*/ 2107117 w 3838406"/>
              <a:gd name="connsiteY31" fmla="*/ 981182 h 3566853"/>
              <a:gd name="connsiteX32" fmla="*/ 2061411 w 3838406"/>
              <a:gd name="connsiteY32" fmla="*/ 981262 h 3566853"/>
              <a:gd name="connsiteX33" fmla="*/ 2018009 w 3838406"/>
              <a:gd name="connsiteY33" fmla="*/ 965248 h 3566853"/>
              <a:gd name="connsiteX34" fmla="*/ 1955170 w 3838406"/>
              <a:gd name="connsiteY34" fmla="*/ 951240 h 3566853"/>
              <a:gd name="connsiteX35" fmla="*/ 1888463 w 3838406"/>
              <a:gd name="connsiteY35" fmla="*/ 911937 h 3566853"/>
              <a:gd name="connsiteX36" fmla="*/ 1820300 w 3838406"/>
              <a:gd name="connsiteY36" fmla="*/ 902699 h 3566853"/>
              <a:gd name="connsiteX37" fmla="*/ 1776236 w 3838406"/>
              <a:gd name="connsiteY37" fmla="*/ 875239 h 3566853"/>
              <a:gd name="connsiteX38" fmla="*/ 1741960 w 3838406"/>
              <a:gd name="connsiteY38" fmla="*/ 859281 h 3566853"/>
              <a:gd name="connsiteX39" fmla="*/ 1687972 w 3838406"/>
              <a:gd name="connsiteY39" fmla="*/ 855772 h 3566853"/>
              <a:gd name="connsiteX40" fmla="*/ 1693641 w 3838406"/>
              <a:gd name="connsiteY40" fmla="*/ 826920 h 3566853"/>
              <a:gd name="connsiteX41" fmla="*/ 1697509 w 3838406"/>
              <a:gd name="connsiteY41" fmla="*/ 783748 h 3566853"/>
              <a:gd name="connsiteX42" fmla="*/ 1651112 w 3838406"/>
              <a:gd name="connsiteY42" fmla="*/ 681931 h 3566853"/>
              <a:gd name="connsiteX43" fmla="*/ 1645153 w 3838406"/>
              <a:gd name="connsiteY43" fmla="*/ 616688 h 3566853"/>
              <a:gd name="connsiteX44" fmla="*/ 1591991 w 3838406"/>
              <a:gd name="connsiteY44" fmla="*/ 568842 h 3566853"/>
              <a:gd name="connsiteX45" fmla="*/ 1549460 w 3838406"/>
              <a:gd name="connsiteY45" fmla="*/ 502628 h 3566853"/>
              <a:gd name="connsiteX46" fmla="*/ 1475838 w 3838406"/>
              <a:gd name="connsiteY46" fmla="*/ 448015 h 3566853"/>
              <a:gd name="connsiteX47" fmla="*/ 1416553 w 3838406"/>
              <a:gd name="connsiteY47" fmla="*/ 404680 h 3566853"/>
              <a:gd name="connsiteX48" fmla="*/ 1427186 w 3838406"/>
              <a:gd name="connsiteY48" fmla="*/ 377456 h 3566853"/>
              <a:gd name="connsiteX49" fmla="*/ 1443135 w 3838406"/>
              <a:gd name="connsiteY49" fmla="*/ 345558 h 3566853"/>
              <a:gd name="connsiteX50" fmla="*/ 1485665 w 3838406"/>
              <a:gd name="connsiteY50" fmla="*/ 308344 h 3566853"/>
              <a:gd name="connsiteX51" fmla="*/ 1490981 w 3838406"/>
              <a:gd name="connsiteY51" fmla="*/ 265814 h 3566853"/>
              <a:gd name="connsiteX52" fmla="*/ 1490981 w 3838406"/>
              <a:gd name="connsiteY52" fmla="*/ 212651 h 3566853"/>
              <a:gd name="connsiteX53" fmla="*/ 1469716 w 3838406"/>
              <a:gd name="connsiteY53" fmla="*/ 170121 h 3566853"/>
              <a:gd name="connsiteX54" fmla="*/ 1459084 w 3838406"/>
              <a:gd name="connsiteY54" fmla="*/ 132907 h 3566853"/>
              <a:gd name="connsiteX55" fmla="*/ 1475032 w 3838406"/>
              <a:gd name="connsiteY55" fmla="*/ 106326 h 3566853"/>
              <a:gd name="connsiteX56" fmla="*/ 1528195 w 3838406"/>
              <a:gd name="connsiteY56" fmla="*/ 42530 h 3566853"/>
              <a:gd name="connsiteX57" fmla="*/ 1544144 w 3838406"/>
              <a:gd name="connsiteY57" fmla="*/ 0 h 3566853"/>
              <a:gd name="connsiteX0" fmla="*/ 16607 w 3837804"/>
              <a:gd name="connsiteY0" fmla="*/ 3566853 h 3566853"/>
              <a:gd name="connsiteX1" fmla="*/ 3257 w 3837804"/>
              <a:gd name="connsiteY1" fmla="*/ 3456631 h 3566853"/>
              <a:gd name="connsiteX2" fmla="*/ 76384 w 3837804"/>
              <a:gd name="connsiteY2" fmla="*/ 3385631 h 3566853"/>
              <a:gd name="connsiteX3" fmla="*/ 100484 w 3837804"/>
              <a:gd name="connsiteY3" fmla="*/ 3156448 h 3566853"/>
              <a:gd name="connsiteX4" fmla="*/ 225707 w 3837804"/>
              <a:gd name="connsiteY4" fmla="*/ 3051544 h 3566853"/>
              <a:gd name="connsiteX5" fmla="*/ 298360 w 3837804"/>
              <a:gd name="connsiteY5" fmla="*/ 3026733 h 3566853"/>
              <a:gd name="connsiteX6" fmla="*/ 3603744 w 3837804"/>
              <a:gd name="connsiteY6" fmla="*/ 824146 h 3566853"/>
              <a:gd name="connsiteX7" fmla="*/ 3564527 w 3837804"/>
              <a:gd name="connsiteY7" fmla="*/ 851217 h 3566853"/>
              <a:gd name="connsiteX8" fmla="*/ 3549397 w 3837804"/>
              <a:gd name="connsiteY8" fmla="*/ 945872 h 3566853"/>
              <a:gd name="connsiteX9" fmla="*/ 3537503 w 3837804"/>
              <a:gd name="connsiteY9" fmla="*/ 1041799 h 3566853"/>
              <a:gd name="connsiteX10" fmla="*/ 3519396 w 3837804"/>
              <a:gd name="connsiteY10" fmla="*/ 1132045 h 3566853"/>
              <a:gd name="connsiteX11" fmla="*/ 3479935 w 3837804"/>
              <a:gd name="connsiteY11" fmla="*/ 1229232 h 3566853"/>
              <a:gd name="connsiteX12" fmla="*/ 3368493 w 3837804"/>
              <a:gd name="connsiteY12" fmla="*/ 1294006 h 3566853"/>
              <a:gd name="connsiteX13" fmla="*/ 3308572 w 3837804"/>
              <a:gd name="connsiteY13" fmla="*/ 1343697 h 3566853"/>
              <a:gd name="connsiteX14" fmla="*/ 3246984 w 3837804"/>
              <a:gd name="connsiteY14" fmla="*/ 1390132 h 3566853"/>
              <a:gd name="connsiteX15" fmla="*/ 3185516 w 3837804"/>
              <a:gd name="connsiteY15" fmla="*/ 1424870 h 3566853"/>
              <a:gd name="connsiteX16" fmla="*/ 3119617 w 3837804"/>
              <a:gd name="connsiteY16" fmla="*/ 1393633 h 3566853"/>
              <a:gd name="connsiteX17" fmla="*/ 3082839 w 3837804"/>
              <a:gd name="connsiteY17" fmla="*/ 1334760 h 3566853"/>
              <a:gd name="connsiteX18" fmla="*/ 2970975 w 3837804"/>
              <a:gd name="connsiteY18" fmla="*/ 1349789 h 3566853"/>
              <a:gd name="connsiteX19" fmla="*/ 2863780 w 3837804"/>
              <a:gd name="connsiteY19" fmla="*/ 1333479 h 3566853"/>
              <a:gd name="connsiteX20" fmla="*/ 2775310 w 3837804"/>
              <a:gd name="connsiteY20" fmla="*/ 1286352 h 3566853"/>
              <a:gd name="connsiteX21" fmla="*/ 2661589 w 3837804"/>
              <a:gd name="connsiteY21" fmla="*/ 1304640 h 3566853"/>
              <a:gd name="connsiteX22" fmla="*/ 2594525 w 3837804"/>
              <a:gd name="connsiteY22" fmla="*/ 1258658 h 3566853"/>
              <a:gd name="connsiteX23" fmla="*/ 2558751 w 3837804"/>
              <a:gd name="connsiteY23" fmla="*/ 1196463 h 3566853"/>
              <a:gd name="connsiteX24" fmla="*/ 2540988 w 3837804"/>
              <a:gd name="connsiteY24" fmla="*/ 1118607 h 3566853"/>
              <a:gd name="connsiteX25" fmla="*/ 2453693 w 3837804"/>
              <a:gd name="connsiteY25" fmla="*/ 1113352 h 3566853"/>
              <a:gd name="connsiteX26" fmla="*/ 2400641 w 3837804"/>
              <a:gd name="connsiteY26" fmla="*/ 1069550 h 3566853"/>
              <a:gd name="connsiteX27" fmla="*/ 2316901 w 3837804"/>
              <a:gd name="connsiteY27" fmla="*/ 1029492 h 3566853"/>
              <a:gd name="connsiteX28" fmla="*/ 2247133 w 3837804"/>
              <a:gd name="connsiteY28" fmla="*/ 1007912 h 3566853"/>
              <a:gd name="connsiteX29" fmla="*/ 2198480 w 3837804"/>
              <a:gd name="connsiteY29" fmla="*/ 981495 h 3566853"/>
              <a:gd name="connsiteX30" fmla="*/ 2107117 w 3837804"/>
              <a:gd name="connsiteY30" fmla="*/ 981182 h 3566853"/>
              <a:gd name="connsiteX31" fmla="*/ 2061411 w 3837804"/>
              <a:gd name="connsiteY31" fmla="*/ 981262 h 3566853"/>
              <a:gd name="connsiteX32" fmla="*/ 2018009 w 3837804"/>
              <a:gd name="connsiteY32" fmla="*/ 965248 h 3566853"/>
              <a:gd name="connsiteX33" fmla="*/ 1955170 w 3837804"/>
              <a:gd name="connsiteY33" fmla="*/ 951240 h 3566853"/>
              <a:gd name="connsiteX34" fmla="*/ 1888463 w 3837804"/>
              <a:gd name="connsiteY34" fmla="*/ 911937 h 3566853"/>
              <a:gd name="connsiteX35" fmla="*/ 1820300 w 3837804"/>
              <a:gd name="connsiteY35" fmla="*/ 902699 h 3566853"/>
              <a:gd name="connsiteX36" fmla="*/ 1776236 w 3837804"/>
              <a:gd name="connsiteY36" fmla="*/ 875239 h 3566853"/>
              <a:gd name="connsiteX37" fmla="*/ 1741960 w 3837804"/>
              <a:gd name="connsiteY37" fmla="*/ 859281 h 3566853"/>
              <a:gd name="connsiteX38" fmla="*/ 1687972 w 3837804"/>
              <a:gd name="connsiteY38" fmla="*/ 855772 h 3566853"/>
              <a:gd name="connsiteX39" fmla="*/ 1693641 w 3837804"/>
              <a:gd name="connsiteY39" fmla="*/ 826920 h 3566853"/>
              <a:gd name="connsiteX40" fmla="*/ 1697509 w 3837804"/>
              <a:gd name="connsiteY40" fmla="*/ 783748 h 3566853"/>
              <a:gd name="connsiteX41" fmla="*/ 1651112 w 3837804"/>
              <a:gd name="connsiteY41" fmla="*/ 681931 h 3566853"/>
              <a:gd name="connsiteX42" fmla="*/ 1645153 w 3837804"/>
              <a:gd name="connsiteY42" fmla="*/ 616688 h 3566853"/>
              <a:gd name="connsiteX43" fmla="*/ 1591991 w 3837804"/>
              <a:gd name="connsiteY43" fmla="*/ 568842 h 3566853"/>
              <a:gd name="connsiteX44" fmla="*/ 1549460 w 3837804"/>
              <a:gd name="connsiteY44" fmla="*/ 502628 h 3566853"/>
              <a:gd name="connsiteX45" fmla="*/ 1475838 w 3837804"/>
              <a:gd name="connsiteY45" fmla="*/ 448015 h 3566853"/>
              <a:gd name="connsiteX46" fmla="*/ 1416553 w 3837804"/>
              <a:gd name="connsiteY46" fmla="*/ 404680 h 3566853"/>
              <a:gd name="connsiteX47" fmla="*/ 1427186 w 3837804"/>
              <a:gd name="connsiteY47" fmla="*/ 377456 h 3566853"/>
              <a:gd name="connsiteX48" fmla="*/ 1443135 w 3837804"/>
              <a:gd name="connsiteY48" fmla="*/ 345558 h 3566853"/>
              <a:gd name="connsiteX49" fmla="*/ 1485665 w 3837804"/>
              <a:gd name="connsiteY49" fmla="*/ 308344 h 3566853"/>
              <a:gd name="connsiteX50" fmla="*/ 1490981 w 3837804"/>
              <a:gd name="connsiteY50" fmla="*/ 265814 h 3566853"/>
              <a:gd name="connsiteX51" fmla="*/ 1490981 w 3837804"/>
              <a:gd name="connsiteY51" fmla="*/ 212651 h 3566853"/>
              <a:gd name="connsiteX52" fmla="*/ 1469716 w 3837804"/>
              <a:gd name="connsiteY52" fmla="*/ 170121 h 3566853"/>
              <a:gd name="connsiteX53" fmla="*/ 1459084 w 3837804"/>
              <a:gd name="connsiteY53" fmla="*/ 132907 h 3566853"/>
              <a:gd name="connsiteX54" fmla="*/ 1475032 w 3837804"/>
              <a:gd name="connsiteY54" fmla="*/ 106326 h 3566853"/>
              <a:gd name="connsiteX55" fmla="*/ 1528195 w 3837804"/>
              <a:gd name="connsiteY55" fmla="*/ 42530 h 3566853"/>
              <a:gd name="connsiteX56" fmla="*/ 1544144 w 3837804"/>
              <a:gd name="connsiteY56" fmla="*/ 0 h 3566853"/>
              <a:gd name="connsiteX0" fmla="*/ 68382 w 3894954"/>
              <a:gd name="connsiteY0" fmla="*/ 3566853 h 3566853"/>
              <a:gd name="connsiteX1" fmla="*/ 55032 w 3894954"/>
              <a:gd name="connsiteY1" fmla="*/ 3456631 h 3566853"/>
              <a:gd name="connsiteX2" fmla="*/ 128159 w 3894954"/>
              <a:gd name="connsiteY2" fmla="*/ 3385631 h 3566853"/>
              <a:gd name="connsiteX3" fmla="*/ 152259 w 3894954"/>
              <a:gd name="connsiteY3" fmla="*/ 3156448 h 3566853"/>
              <a:gd name="connsiteX4" fmla="*/ 277482 w 3894954"/>
              <a:gd name="connsiteY4" fmla="*/ 3051544 h 3566853"/>
              <a:gd name="connsiteX5" fmla="*/ 3655519 w 3894954"/>
              <a:gd name="connsiteY5" fmla="*/ 824146 h 3566853"/>
              <a:gd name="connsiteX6" fmla="*/ 3616302 w 3894954"/>
              <a:gd name="connsiteY6" fmla="*/ 851217 h 3566853"/>
              <a:gd name="connsiteX7" fmla="*/ 3601172 w 3894954"/>
              <a:gd name="connsiteY7" fmla="*/ 945872 h 3566853"/>
              <a:gd name="connsiteX8" fmla="*/ 3589278 w 3894954"/>
              <a:gd name="connsiteY8" fmla="*/ 1041799 h 3566853"/>
              <a:gd name="connsiteX9" fmla="*/ 3571171 w 3894954"/>
              <a:gd name="connsiteY9" fmla="*/ 1132045 h 3566853"/>
              <a:gd name="connsiteX10" fmla="*/ 3531710 w 3894954"/>
              <a:gd name="connsiteY10" fmla="*/ 1229232 h 3566853"/>
              <a:gd name="connsiteX11" fmla="*/ 3420268 w 3894954"/>
              <a:gd name="connsiteY11" fmla="*/ 1294006 h 3566853"/>
              <a:gd name="connsiteX12" fmla="*/ 3360347 w 3894954"/>
              <a:gd name="connsiteY12" fmla="*/ 1343697 h 3566853"/>
              <a:gd name="connsiteX13" fmla="*/ 3298759 w 3894954"/>
              <a:gd name="connsiteY13" fmla="*/ 1390132 h 3566853"/>
              <a:gd name="connsiteX14" fmla="*/ 3237291 w 3894954"/>
              <a:gd name="connsiteY14" fmla="*/ 1424870 h 3566853"/>
              <a:gd name="connsiteX15" fmla="*/ 3171392 w 3894954"/>
              <a:gd name="connsiteY15" fmla="*/ 1393633 h 3566853"/>
              <a:gd name="connsiteX16" fmla="*/ 3134614 w 3894954"/>
              <a:gd name="connsiteY16" fmla="*/ 1334760 h 3566853"/>
              <a:gd name="connsiteX17" fmla="*/ 3022750 w 3894954"/>
              <a:gd name="connsiteY17" fmla="*/ 1349789 h 3566853"/>
              <a:gd name="connsiteX18" fmla="*/ 2915555 w 3894954"/>
              <a:gd name="connsiteY18" fmla="*/ 1333479 h 3566853"/>
              <a:gd name="connsiteX19" fmla="*/ 2827085 w 3894954"/>
              <a:gd name="connsiteY19" fmla="*/ 1286352 h 3566853"/>
              <a:gd name="connsiteX20" fmla="*/ 2713364 w 3894954"/>
              <a:gd name="connsiteY20" fmla="*/ 1304640 h 3566853"/>
              <a:gd name="connsiteX21" fmla="*/ 2646300 w 3894954"/>
              <a:gd name="connsiteY21" fmla="*/ 1258658 h 3566853"/>
              <a:gd name="connsiteX22" fmla="*/ 2610526 w 3894954"/>
              <a:gd name="connsiteY22" fmla="*/ 1196463 h 3566853"/>
              <a:gd name="connsiteX23" fmla="*/ 2592763 w 3894954"/>
              <a:gd name="connsiteY23" fmla="*/ 1118607 h 3566853"/>
              <a:gd name="connsiteX24" fmla="*/ 2505468 w 3894954"/>
              <a:gd name="connsiteY24" fmla="*/ 1113352 h 3566853"/>
              <a:gd name="connsiteX25" fmla="*/ 2452416 w 3894954"/>
              <a:gd name="connsiteY25" fmla="*/ 1069550 h 3566853"/>
              <a:gd name="connsiteX26" fmla="*/ 2368676 w 3894954"/>
              <a:gd name="connsiteY26" fmla="*/ 1029492 h 3566853"/>
              <a:gd name="connsiteX27" fmla="*/ 2298908 w 3894954"/>
              <a:gd name="connsiteY27" fmla="*/ 1007912 h 3566853"/>
              <a:gd name="connsiteX28" fmla="*/ 2250255 w 3894954"/>
              <a:gd name="connsiteY28" fmla="*/ 981495 h 3566853"/>
              <a:gd name="connsiteX29" fmla="*/ 2158892 w 3894954"/>
              <a:gd name="connsiteY29" fmla="*/ 981182 h 3566853"/>
              <a:gd name="connsiteX30" fmla="*/ 2113186 w 3894954"/>
              <a:gd name="connsiteY30" fmla="*/ 981262 h 3566853"/>
              <a:gd name="connsiteX31" fmla="*/ 2069784 w 3894954"/>
              <a:gd name="connsiteY31" fmla="*/ 965248 h 3566853"/>
              <a:gd name="connsiteX32" fmla="*/ 2006945 w 3894954"/>
              <a:gd name="connsiteY32" fmla="*/ 951240 h 3566853"/>
              <a:gd name="connsiteX33" fmla="*/ 1940238 w 3894954"/>
              <a:gd name="connsiteY33" fmla="*/ 911937 h 3566853"/>
              <a:gd name="connsiteX34" fmla="*/ 1872075 w 3894954"/>
              <a:gd name="connsiteY34" fmla="*/ 902699 h 3566853"/>
              <a:gd name="connsiteX35" fmla="*/ 1828011 w 3894954"/>
              <a:gd name="connsiteY35" fmla="*/ 875239 h 3566853"/>
              <a:gd name="connsiteX36" fmla="*/ 1793735 w 3894954"/>
              <a:gd name="connsiteY36" fmla="*/ 859281 h 3566853"/>
              <a:gd name="connsiteX37" fmla="*/ 1739747 w 3894954"/>
              <a:gd name="connsiteY37" fmla="*/ 855772 h 3566853"/>
              <a:gd name="connsiteX38" fmla="*/ 1745416 w 3894954"/>
              <a:gd name="connsiteY38" fmla="*/ 826920 h 3566853"/>
              <a:gd name="connsiteX39" fmla="*/ 1749284 w 3894954"/>
              <a:gd name="connsiteY39" fmla="*/ 783748 h 3566853"/>
              <a:gd name="connsiteX40" fmla="*/ 1702887 w 3894954"/>
              <a:gd name="connsiteY40" fmla="*/ 681931 h 3566853"/>
              <a:gd name="connsiteX41" fmla="*/ 1696928 w 3894954"/>
              <a:gd name="connsiteY41" fmla="*/ 616688 h 3566853"/>
              <a:gd name="connsiteX42" fmla="*/ 1643766 w 3894954"/>
              <a:gd name="connsiteY42" fmla="*/ 568842 h 3566853"/>
              <a:gd name="connsiteX43" fmla="*/ 1601235 w 3894954"/>
              <a:gd name="connsiteY43" fmla="*/ 502628 h 3566853"/>
              <a:gd name="connsiteX44" fmla="*/ 1527613 w 3894954"/>
              <a:gd name="connsiteY44" fmla="*/ 448015 h 3566853"/>
              <a:gd name="connsiteX45" fmla="*/ 1468328 w 3894954"/>
              <a:gd name="connsiteY45" fmla="*/ 404680 h 3566853"/>
              <a:gd name="connsiteX46" fmla="*/ 1478961 w 3894954"/>
              <a:gd name="connsiteY46" fmla="*/ 377456 h 3566853"/>
              <a:gd name="connsiteX47" fmla="*/ 1494910 w 3894954"/>
              <a:gd name="connsiteY47" fmla="*/ 345558 h 3566853"/>
              <a:gd name="connsiteX48" fmla="*/ 1537440 w 3894954"/>
              <a:gd name="connsiteY48" fmla="*/ 308344 h 3566853"/>
              <a:gd name="connsiteX49" fmla="*/ 1542756 w 3894954"/>
              <a:gd name="connsiteY49" fmla="*/ 265814 h 3566853"/>
              <a:gd name="connsiteX50" fmla="*/ 1542756 w 3894954"/>
              <a:gd name="connsiteY50" fmla="*/ 212651 h 3566853"/>
              <a:gd name="connsiteX51" fmla="*/ 1521491 w 3894954"/>
              <a:gd name="connsiteY51" fmla="*/ 170121 h 3566853"/>
              <a:gd name="connsiteX52" fmla="*/ 1510859 w 3894954"/>
              <a:gd name="connsiteY52" fmla="*/ 132907 h 3566853"/>
              <a:gd name="connsiteX53" fmla="*/ 1526807 w 3894954"/>
              <a:gd name="connsiteY53" fmla="*/ 106326 h 3566853"/>
              <a:gd name="connsiteX54" fmla="*/ 1579970 w 3894954"/>
              <a:gd name="connsiteY54" fmla="*/ 42530 h 3566853"/>
              <a:gd name="connsiteX55" fmla="*/ 1595919 w 3894954"/>
              <a:gd name="connsiteY55" fmla="*/ 0 h 3566853"/>
              <a:gd name="connsiteX0" fmla="*/ 180092 w 4015932"/>
              <a:gd name="connsiteY0" fmla="*/ 3566853 h 3566853"/>
              <a:gd name="connsiteX1" fmla="*/ 166742 w 4015932"/>
              <a:gd name="connsiteY1" fmla="*/ 3456631 h 3566853"/>
              <a:gd name="connsiteX2" fmla="*/ 239869 w 4015932"/>
              <a:gd name="connsiteY2" fmla="*/ 3385631 h 3566853"/>
              <a:gd name="connsiteX3" fmla="*/ 263969 w 4015932"/>
              <a:gd name="connsiteY3" fmla="*/ 3156448 h 3566853"/>
              <a:gd name="connsiteX4" fmla="*/ 3767229 w 4015932"/>
              <a:gd name="connsiteY4" fmla="*/ 824146 h 3566853"/>
              <a:gd name="connsiteX5" fmla="*/ 3728012 w 4015932"/>
              <a:gd name="connsiteY5" fmla="*/ 851217 h 3566853"/>
              <a:gd name="connsiteX6" fmla="*/ 3712882 w 4015932"/>
              <a:gd name="connsiteY6" fmla="*/ 945872 h 3566853"/>
              <a:gd name="connsiteX7" fmla="*/ 3700988 w 4015932"/>
              <a:gd name="connsiteY7" fmla="*/ 1041799 h 3566853"/>
              <a:gd name="connsiteX8" fmla="*/ 3682881 w 4015932"/>
              <a:gd name="connsiteY8" fmla="*/ 1132045 h 3566853"/>
              <a:gd name="connsiteX9" fmla="*/ 3643420 w 4015932"/>
              <a:gd name="connsiteY9" fmla="*/ 1229232 h 3566853"/>
              <a:gd name="connsiteX10" fmla="*/ 3531978 w 4015932"/>
              <a:gd name="connsiteY10" fmla="*/ 1294006 h 3566853"/>
              <a:gd name="connsiteX11" fmla="*/ 3472057 w 4015932"/>
              <a:gd name="connsiteY11" fmla="*/ 1343697 h 3566853"/>
              <a:gd name="connsiteX12" fmla="*/ 3410469 w 4015932"/>
              <a:gd name="connsiteY12" fmla="*/ 1390132 h 3566853"/>
              <a:gd name="connsiteX13" fmla="*/ 3349001 w 4015932"/>
              <a:gd name="connsiteY13" fmla="*/ 1424870 h 3566853"/>
              <a:gd name="connsiteX14" fmla="*/ 3283102 w 4015932"/>
              <a:gd name="connsiteY14" fmla="*/ 1393633 h 3566853"/>
              <a:gd name="connsiteX15" fmla="*/ 3246324 w 4015932"/>
              <a:gd name="connsiteY15" fmla="*/ 1334760 h 3566853"/>
              <a:gd name="connsiteX16" fmla="*/ 3134460 w 4015932"/>
              <a:gd name="connsiteY16" fmla="*/ 1349789 h 3566853"/>
              <a:gd name="connsiteX17" fmla="*/ 3027265 w 4015932"/>
              <a:gd name="connsiteY17" fmla="*/ 1333479 h 3566853"/>
              <a:gd name="connsiteX18" fmla="*/ 2938795 w 4015932"/>
              <a:gd name="connsiteY18" fmla="*/ 1286352 h 3566853"/>
              <a:gd name="connsiteX19" fmla="*/ 2825074 w 4015932"/>
              <a:gd name="connsiteY19" fmla="*/ 1304640 h 3566853"/>
              <a:gd name="connsiteX20" fmla="*/ 2758010 w 4015932"/>
              <a:gd name="connsiteY20" fmla="*/ 1258658 h 3566853"/>
              <a:gd name="connsiteX21" fmla="*/ 2722236 w 4015932"/>
              <a:gd name="connsiteY21" fmla="*/ 1196463 h 3566853"/>
              <a:gd name="connsiteX22" fmla="*/ 2704473 w 4015932"/>
              <a:gd name="connsiteY22" fmla="*/ 1118607 h 3566853"/>
              <a:gd name="connsiteX23" fmla="*/ 2617178 w 4015932"/>
              <a:gd name="connsiteY23" fmla="*/ 1113352 h 3566853"/>
              <a:gd name="connsiteX24" fmla="*/ 2564126 w 4015932"/>
              <a:gd name="connsiteY24" fmla="*/ 1069550 h 3566853"/>
              <a:gd name="connsiteX25" fmla="*/ 2480386 w 4015932"/>
              <a:gd name="connsiteY25" fmla="*/ 1029492 h 3566853"/>
              <a:gd name="connsiteX26" fmla="*/ 2410618 w 4015932"/>
              <a:gd name="connsiteY26" fmla="*/ 1007912 h 3566853"/>
              <a:gd name="connsiteX27" fmla="*/ 2361965 w 4015932"/>
              <a:gd name="connsiteY27" fmla="*/ 981495 h 3566853"/>
              <a:gd name="connsiteX28" fmla="*/ 2270602 w 4015932"/>
              <a:gd name="connsiteY28" fmla="*/ 981182 h 3566853"/>
              <a:gd name="connsiteX29" fmla="*/ 2224896 w 4015932"/>
              <a:gd name="connsiteY29" fmla="*/ 981262 h 3566853"/>
              <a:gd name="connsiteX30" fmla="*/ 2181494 w 4015932"/>
              <a:gd name="connsiteY30" fmla="*/ 965248 h 3566853"/>
              <a:gd name="connsiteX31" fmla="*/ 2118655 w 4015932"/>
              <a:gd name="connsiteY31" fmla="*/ 951240 h 3566853"/>
              <a:gd name="connsiteX32" fmla="*/ 2051948 w 4015932"/>
              <a:gd name="connsiteY32" fmla="*/ 911937 h 3566853"/>
              <a:gd name="connsiteX33" fmla="*/ 1983785 w 4015932"/>
              <a:gd name="connsiteY33" fmla="*/ 902699 h 3566853"/>
              <a:gd name="connsiteX34" fmla="*/ 1939721 w 4015932"/>
              <a:gd name="connsiteY34" fmla="*/ 875239 h 3566853"/>
              <a:gd name="connsiteX35" fmla="*/ 1905445 w 4015932"/>
              <a:gd name="connsiteY35" fmla="*/ 859281 h 3566853"/>
              <a:gd name="connsiteX36" fmla="*/ 1851457 w 4015932"/>
              <a:gd name="connsiteY36" fmla="*/ 855772 h 3566853"/>
              <a:gd name="connsiteX37" fmla="*/ 1857126 w 4015932"/>
              <a:gd name="connsiteY37" fmla="*/ 826920 h 3566853"/>
              <a:gd name="connsiteX38" fmla="*/ 1860994 w 4015932"/>
              <a:gd name="connsiteY38" fmla="*/ 783748 h 3566853"/>
              <a:gd name="connsiteX39" fmla="*/ 1814597 w 4015932"/>
              <a:gd name="connsiteY39" fmla="*/ 681931 h 3566853"/>
              <a:gd name="connsiteX40" fmla="*/ 1808638 w 4015932"/>
              <a:gd name="connsiteY40" fmla="*/ 616688 h 3566853"/>
              <a:gd name="connsiteX41" fmla="*/ 1755476 w 4015932"/>
              <a:gd name="connsiteY41" fmla="*/ 568842 h 3566853"/>
              <a:gd name="connsiteX42" fmla="*/ 1712945 w 4015932"/>
              <a:gd name="connsiteY42" fmla="*/ 502628 h 3566853"/>
              <a:gd name="connsiteX43" fmla="*/ 1639323 w 4015932"/>
              <a:gd name="connsiteY43" fmla="*/ 448015 h 3566853"/>
              <a:gd name="connsiteX44" fmla="*/ 1580038 w 4015932"/>
              <a:gd name="connsiteY44" fmla="*/ 404680 h 3566853"/>
              <a:gd name="connsiteX45" fmla="*/ 1590671 w 4015932"/>
              <a:gd name="connsiteY45" fmla="*/ 377456 h 3566853"/>
              <a:gd name="connsiteX46" fmla="*/ 1606620 w 4015932"/>
              <a:gd name="connsiteY46" fmla="*/ 345558 h 3566853"/>
              <a:gd name="connsiteX47" fmla="*/ 1649150 w 4015932"/>
              <a:gd name="connsiteY47" fmla="*/ 308344 h 3566853"/>
              <a:gd name="connsiteX48" fmla="*/ 1654466 w 4015932"/>
              <a:gd name="connsiteY48" fmla="*/ 265814 h 3566853"/>
              <a:gd name="connsiteX49" fmla="*/ 1654466 w 4015932"/>
              <a:gd name="connsiteY49" fmla="*/ 212651 h 3566853"/>
              <a:gd name="connsiteX50" fmla="*/ 1633201 w 4015932"/>
              <a:gd name="connsiteY50" fmla="*/ 170121 h 3566853"/>
              <a:gd name="connsiteX51" fmla="*/ 1622569 w 4015932"/>
              <a:gd name="connsiteY51" fmla="*/ 132907 h 3566853"/>
              <a:gd name="connsiteX52" fmla="*/ 1638517 w 4015932"/>
              <a:gd name="connsiteY52" fmla="*/ 106326 h 3566853"/>
              <a:gd name="connsiteX53" fmla="*/ 1691680 w 4015932"/>
              <a:gd name="connsiteY53" fmla="*/ 42530 h 3566853"/>
              <a:gd name="connsiteX54" fmla="*/ 1707629 w 4015932"/>
              <a:gd name="connsiteY54" fmla="*/ 0 h 3566853"/>
              <a:gd name="connsiteX0" fmla="*/ 224808 w 4062430"/>
              <a:gd name="connsiteY0" fmla="*/ 3566853 h 3593183"/>
              <a:gd name="connsiteX1" fmla="*/ 211458 w 4062430"/>
              <a:gd name="connsiteY1" fmla="*/ 3456631 h 3593183"/>
              <a:gd name="connsiteX2" fmla="*/ 284585 w 4062430"/>
              <a:gd name="connsiteY2" fmla="*/ 3385631 h 3593183"/>
              <a:gd name="connsiteX3" fmla="*/ 3811945 w 4062430"/>
              <a:gd name="connsiteY3" fmla="*/ 824146 h 3593183"/>
              <a:gd name="connsiteX4" fmla="*/ 3772728 w 4062430"/>
              <a:gd name="connsiteY4" fmla="*/ 851217 h 3593183"/>
              <a:gd name="connsiteX5" fmla="*/ 3757598 w 4062430"/>
              <a:gd name="connsiteY5" fmla="*/ 945872 h 3593183"/>
              <a:gd name="connsiteX6" fmla="*/ 3745704 w 4062430"/>
              <a:gd name="connsiteY6" fmla="*/ 1041799 h 3593183"/>
              <a:gd name="connsiteX7" fmla="*/ 3727597 w 4062430"/>
              <a:gd name="connsiteY7" fmla="*/ 1132045 h 3593183"/>
              <a:gd name="connsiteX8" fmla="*/ 3688136 w 4062430"/>
              <a:gd name="connsiteY8" fmla="*/ 1229232 h 3593183"/>
              <a:gd name="connsiteX9" fmla="*/ 3576694 w 4062430"/>
              <a:gd name="connsiteY9" fmla="*/ 1294006 h 3593183"/>
              <a:gd name="connsiteX10" fmla="*/ 3516773 w 4062430"/>
              <a:gd name="connsiteY10" fmla="*/ 1343697 h 3593183"/>
              <a:gd name="connsiteX11" fmla="*/ 3455185 w 4062430"/>
              <a:gd name="connsiteY11" fmla="*/ 1390132 h 3593183"/>
              <a:gd name="connsiteX12" fmla="*/ 3393717 w 4062430"/>
              <a:gd name="connsiteY12" fmla="*/ 1424870 h 3593183"/>
              <a:gd name="connsiteX13" fmla="*/ 3327818 w 4062430"/>
              <a:gd name="connsiteY13" fmla="*/ 1393633 h 3593183"/>
              <a:gd name="connsiteX14" fmla="*/ 3291040 w 4062430"/>
              <a:gd name="connsiteY14" fmla="*/ 1334760 h 3593183"/>
              <a:gd name="connsiteX15" fmla="*/ 3179176 w 4062430"/>
              <a:gd name="connsiteY15" fmla="*/ 1349789 h 3593183"/>
              <a:gd name="connsiteX16" fmla="*/ 3071981 w 4062430"/>
              <a:gd name="connsiteY16" fmla="*/ 1333479 h 3593183"/>
              <a:gd name="connsiteX17" fmla="*/ 2983511 w 4062430"/>
              <a:gd name="connsiteY17" fmla="*/ 1286352 h 3593183"/>
              <a:gd name="connsiteX18" fmla="*/ 2869790 w 4062430"/>
              <a:gd name="connsiteY18" fmla="*/ 1304640 h 3593183"/>
              <a:gd name="connsiteX19" fmla="*/ 2802726 w 4062430"/>
              <a:gd name="connsiteY19" fmla="*/ 1258658 h 3593183"/>
              <a:gd name="connsiteX20" fmla="*/ 2766952 w 4062430"/>
              <a:gd name="connsiteY20" fmla="*/ 1196463 h 3593183"/>
              <a:gd name="connsiteX21" fmla="*/ 2749189 w 4062430"/>
              <a:gd name="connsiteY21" fmla="*/ 1118607 h 3593183"/>
              <a:gd name="connsiteX22" fmla="*/ 2661894 w 4062430"/>
              <a:gd name="connsiteY22" fmla="*/ 1113352 h 3593183"/>
              <a:gd name="connsiteX23" fmla="*/ 2608842 w 4062430"/>
              <a:gd name="connsiteY23" fmla="*/ 1069550 h 3593183"/>
              <a:gd name="connsiteX24" fmla="*/ 2525102 w 4062430"/>
              <a:gd name="connsiteY24" fmla="*/ 1029492 h 3593183"/>
              <a:gd name="connsiteX25" fmla="*/ 2455334 w 4062430"/>
              <a:gd name="connsiteY25" fmla="*/ 1007912 h 3593183"/>
              <a:gd name="connsiteX26" fmla="*/ 2406681 w 4062430"/>
              <a:gd name="connsiteY26" fmla="*/ 981495 h 3593183"/>
              <a:gd name="connsiteX27" fmla="*/ 2315318 w 4062430"/>
              <a:gd name="connsiteY27" fmla="*/ 981182 h 3593183"/>
              <a:gd name="connsiteX28" fmla="*/ 2269612 w 4062430"/>
              <a:gd name="connsiteY28" fmla="*/ 981262 h 3593183"/>
              <a:gd name="connsiteX29" fmla="*/ 2226210 w 4062430"/>
              <a:gd name="connsiteY29" fmla="*/ 965248 h 3593183"/>
              <a:gd name="connsiteX30" fmla="*/ 2163371 w 4062430"/>
              <a:gd name="connsiteY30" fmla="*/ 951240 h 3593183"/>
              <a:gd name="connsiteX31" fmla="*/ 2096664 w 4062430"/>
              <a:gd name="connsiteY31" fmla="*/ 911937 h 3593183"/>
              <a:gd name="connsiteX32" fmla="*/ 2028501 w 4062430"/>
              <a:gd name="connsiteY32" fmla="*/ 902699 h 3593183"/>
              <a:gd name="connsiteX33" fmla="*/ 1984437 w 4062430"/>
              <a:gd name="connsiteY33" fmla="*/ 875239 h 3593183"/>
              <a:gd name="connsiteX34" fmla="*/ 1950161 w 4062430"/>
              <a:gd name="connsiteY34" fmla="*/ 859281 h 3593183"/>
              <a:gd name="connsiteX35" fmla="*/ 1896173 w 4062430"/>
              <a:gd name="connsiteY35" fmla="*/ 855772 h 3593183"/>
              <a:gd name="connsiteX36" fmla="*/ 1901842 w 4062430"/>
              <a:gd name="connsiteY36" fmla="*/ 826920 h 3593183"/>
              <a:gd name="connsiteX37" fmla="*/ 1905710 w 4062430"/>
              <a:gd name="connsiteY37" fmla="*/ 783748 h 3593183"/>
              <a:gd name="connsiteX38" fmla="*/ 1859313 w 4062430"/>
              <a:gd name="connsiteY38" fmla="*/ 681931 h 3593183"/>
              <a:gd name="connsiteX39" fmla="*/ 1853354 w 4062430"/>
              <a:gd name="connsiteY39" fmla="*/ 616688 h 3593183"/>
              <a:gd name="connsiteX40" fmla="*/ 1800192 w 4062430"/>
              <a:gd name="connsiteY40" fmla="*/ 568842 h 3593183"/>
              <a:gd name="connsiteX41" fmla="*/ 1757661 w 4062430"/>
              <a:gd name="connsiteY41" fmla="*/ 502628 h 3593183"/>
              <a:gd name="connsiteX42" fmla="*/ 1684039 w 4062430"/>
              <a:gd name="connsiteY42" fmla="*/ 448015 h 3593183"/>
              <a:gd name="connsiteX43" fmla="*/ 1624754 w 4062430"/>
              <a:gd name="connsiteY43" fmla="*/ 404680 h 3593183"/>
              <a:gd name="connsiteX44" fmla="*/ 1635387 w 4062430"/>
              <a:gd name="connsiteY44" fmla="*/ 377456 h 3593183"/>
              <a:gd name="connsiteX45" fmla="*/ 1651336 w 4062430"/>
              <a:gd name="connsiteY45" fmla="*/ 345558 h 3593183"/>
              <a:gd name="connsiteX46" fmla="*/ 1693866 w 4062430"/>
              <a:gd name="connsiteY46" fmla="*/ 308344 h 3593183"/>
              <a:gd name="connsiteX47" fmla="*/ 1699182 w 4062430"/>
              <a:gd name="connsiteY47" fmla="*/ 265814 h 3593183"/>
              <a:gd name="connsiteX48" fmla="*/ 1699182 w 4062430"/>
              <a:gd name="connsiteY48" fmla="*/ 212651 h 3593183"/>
              <a:gd name="connsiteX49" fmla="*/ 1677917 w 4062430"/>
              <a:gd name="connsiteY49" fmla="*/ 170121 h 3593183"/>
              <a:gd name="connsiteX50" fmla="*/ 1667285 w 4062430"/>
              <a:gd name="connsiteY50" fmla="*/ 132907 h 3593183"/>
              <a:gd name="connsiteX51" fmla="*/ 1683233 w 4062430"/>
              <a:gd name="connsiteY51" fmla="*/ 106326 h 3593183"/>
              <a:gd name="connsiteX52" fmla="*/ 1736396 w 4062430"/>
              <a:gd name="connsiteY52" fmla="*/ 42530 h 3593183"/>
              <a:gd name="connsiteX53" fmla="*/ 1752345 w 4062430"/>
              <a:gd name="connsiteY53" fmla="*/ 0 h 3593183"/>
              <a:gd name="connsiteX0" fmla="*/ 277388 w 4120423"/>
              <a:gd name="connsiteY0" fmla="*/ 3566853 h 3688172"/>
              <a:gd name="connsiteX1" fmla="*/ 264038 w 4120423"/>
              <a:gd name="connsiteY1" fmla="*/ 3456631 h 3688172"/>
              <a:gd name="connsiteX2" fmla="*/ 3864525 w 4120423"/>
              <a:gd name="connsiteY2" fmla="*/ 824146 h 3688172"/>
              <a:gd name="connsiteX3" fmla="*/ 3825308 w 4120423"/>
              <a:gd name="connsiteY3" fmla="*/ 851217 h 3688172"/>
              <a:gd name="connsiteX4" fmla="*/ 3810178 w 4120423"/>
              <a:gd name="connsiteY4" fmla="*/ 945872 h 3688172"/>
              <a:gd name="connsiteX5" fmla="*/ 3798284 w 4120423"/>
              <a:gd name="connsiteY5" fmla="*/ 1041799 h 3688172"/>
              <a:gd name="connsiteX6" fmla="*/ 3780177 w 4120423"/>
              <a:gd name="connsiteY6" fmla="*/ 1132045 h 3688172"/>
              <a:gd name="connsiteX7" fmla="*/ 3740716 w 4120423"/>
              <a:gd name="connsiteY7" fmla="*/ 1229232 h 3688172"/>
              <a:gd name="connsiteX8" fmla="*/ 3629274 w 4120423"/>
              <a:gd name="connsiteY8" fmla="*/ 1294006 h 3688172"/>
              <a:gd name="connsiteX9" fmla="*/ 3569353 w 4120423"/>
              <a:gd name="connsiteY9" fmla="*/ 1343697 h 3688172"/>
              <a:gd name="connsiteX10" fmla="*/ 3507765 w 4120423"/>
              <a:gd name="connsiteY10" fmla="*/ 1390132 h 3688172"/>
              <a:gd name="connsiteX11" fmla="*/ 3446297 w 4120423"/>
              <a:gd name="connsiteY11" fmla="*/ 1424870 h 3688172"/>
              <a:gd name="connsiteX12" fmla="*/ 3380398 w 4120423"/>
              <a:gd name="connsiteY12" fmla="*/ 1393633 h 3688172"/>
              <a:gd name="connsiteX13" fmla="*/ 3343620 w 4120423"/>
              <a:gd name="connsiteY13" fmla="*/ 1334760 h 3688172"/>
              <a:gd name="connsiteX14" fmla="*/ 3231756 w 4120423"/>
              <a:gd name="connsiteY14" fmla="*/ 1349789 h 3688172"/>
              <a:gd name="connsiteX15" fmla="*/ 3124561 w 4120423"/>
              <a:gd name="connsiteY15" fmla="*/ 1333479 h 3688172"/>
              <a:gd name="connsiteX16" fmla="*/ 3036091 w 4120423"/>
              <a:gd name="connsiteY16" fmla="*/ 1286352 h 3688172"/>
              <a:gd name="connsiteX17" fmla="*/ 2922370 w 4120423"/>
              <a:gd name="connsiteY17" fmla="*/ 1304640 h 3688172"/>
              <a:gd name="connsiteX18" fmla="*/ 2855306 w 4120423"/>
              <a:gd name="connsiteY18" fmla="*/ 1258658 h 3688172"/>
              <a:gd name="connsiteX19" fmla="*/ 2819532 w 4120423"/>
              <a:gd name="connsiteY19" fmla="*/ 1196463 h 3688172"/>
              <a:gd name="connsiteX20" fmla="*/ 2801769 w 4120423"/>
              <a:gd name="connsiteY20" fmla="*/ 1118607 h 3688172"/>
              <a:gd name="connsiteX21" fmla="*/ 2714474 w 4120423"/>
              <a:gd name="connsiteY21" fmla="*/ 1113352 h 3688172"/>
              <a:gd name="connsiteX22" fmla="*/ 2661422 w 4120423"/>
              <a:gd name="connsiteY22" fmla="*/ 1069550 h 3688172"/>
              <a:gd name="connsiteX23" fmla="*/ 2577682 w 4120423"/>
              <a:gd name="connsiteY23" fmla="*/ 1029492 h 3688172"/>
              <a:gd name="connsiteX24" fmla="*/ 2507914 w 4120423"/>
              <a:gd name="connsiteY24" fmla="*/ 1007912 h 3688172"/>
              <a:gd name="connsiteX25" fmla="*/ 2459261 w 4120423"/>
              <a:gd name="connsiteY25" fmla="*/ 981495 h 3688172"/>
              <a:gd name="connsiteX26" fmla="*/ 2367898 w 4120423"/>
              <a:gd name="connsiteY26" fmla="*/ 981182 h 3688172"/>
              <a:gd name="connsiteX27" fmla="*/ 2322192 w 4120423"/>
              <a:gd name="connsiteY27" fmla="*/ 981262 h 3688172"/>
              <a:gd name="connsiteX28" fmla="*/ 2278790 w 4120423"/>
              <a:gd name="connsiteY28" fmla="*/ 965248 h 3688172"/>
              <a:gd name="connsiteX29" fmla="*/ 2215951 w 4120423"/>
              <a:gd name="connsiteY29" fmla="*/ 951240 h 3688172"/>
              <a:gd name="connsiteX30" fmla="*/ 2149244 w 4120423"/>
              <a:gd name="connsiteY30" fmla="*/ 911937 h 3688172"/>
              <a:gd name="connsiteX31" fmla="*/ 2081081 w 4120423"/>
              <a:gd name="connsiteY31" fmla="*/ 902699 h 3688172"/>
              <a:gd name="connsiteX32" fmla="*/ 2037017 w 4120423"/>
              <a:gd name="connsiteY32" fmla="*/ 875239 h 3688172"/>
              <a:gd name="connsiteX33" fmla="*/ 2002741 w 4120423"/>
              <a:gd name="connsiteY33" fmla="*/ 859281 h 3688172"/>
              <a:gd name="connsiteX34" fmla="*/ 1948753 w 4120423"/>
              <a:gd name="connsiteY34" fmla="*/ 855772 h 3688172"/>
              <a:gd name="connsiteX35" fmla="*/ 1954422 w 4120423"/>
              <a:gd name="connsiteY35" fmla="*/ 826920 h 3688172"/>
              <a:gd name="connsiteX36" fmla="*/ 1958290 w 4120423"/>
              <a:gd name="connsiteY36" fmla="*/ 783748 h 3688172"/>
              <a:gd name="connsiteX37" fmla="*/ 1911893 w 4120423"/>
              <a:gd name="connsiteY37" fmla="*/ 681931 h 3688172"/>
              <a:gd name="connsiteX38" fmla="*/ 1905934 w 4120423"/>
              <a:gd name="connsiteY38" fmla="*/ 616688 h 3688172"/>
              <a:gd name="connsiteX39" fmla="*/ 1852772 w 4120423"/>
              <a:gd name="connsiteY39" fmla="*/ 568842 h 3688172"/>
              <a:gd name="connsiteX40" fmla="*/ 1810241 w 4120423"/>
              <a:gd name="connsiteY40" fmla="*/ 502628 h 3688172"/>
              <a:gd name="connsiteX41" fmla="*/ 1736619 w 4120423"/>
              <a:gd name="connsiteY41" fmla="*/ 448015 h 3688172"/>
              <a:gd name="connsiteX42" fmla="*/ 1677334 w 4120423"/>
              <a:gd name="connsiteY42" fmla="*/ 404680 h 3688172"/>
              <a:gd name="connsiteX43" fmla="*/ 1687967 w 4120423"/>
              <a:gd name="connsiteY43" fmla="*/ 377456 h 3688172"/>
              <a:gd name="connsiteX44" fmla="*/ 1703916 w 4120423"/>
              <a:gd name="connsiteY44" fmla="*/ 345558 h 3688172"/>
              <a:gd name="connsiteX45" fmla="*/ 1746446 w 4120423"/>
              <a:gd name="connsiteY45" fmla="*/ 308344 h 3688172"/>
              <a:gd name="connsiteX46" fmla="*/ 1751762 w 4120423"/>
              <a:gd name="connsiteY46" fmla="*/ 265814 h 3688172"/>
              <a:gd name="connsiteX47" fmla="*/ 1751762 w 4120423"/>
              <a:gd name="connsiteY47" fmla="*/ 212651 h 3688172"/>
              <a:gd name="connsiteX48" fmla="*/ 1730497 w 4120423"/>
              <a:gd name="connsiteY48" fmla="*/ 170121 h 3688172"/>
              <a:gd name="connsiteX49" fmla="*/ 1719865 w 4120423"/>
              <a:gd name="connsiteY49" fmla="*/ 132907 h 3688172"/>
              <a:gd name="connsiteX50" fmla="*/ 1735813 w 4120423"/>
              <a:gd name="connsiteY50" fmla="*/ 106326 h 3688172"/>
              <a:gd name="connsiteX51" fmla="*/ 1788976 w 4120423"/>
              <a:gd name="connsiteY51" fmla="*/ 42530 h 3688172"/>
              <a:gd name="connsiteX52" fmla="*/ 1804925 w 4120423"/>
              <a:gd name="connsiteY52" fmla="*/ 0 h 3688172"/>
              <a:gd name="connsiteX0" fmla="*/ 0 w 3842046"/>
              <a:gd name="connsiteY0" fmla="*/ 3566853 h 3566853"/>
              <a:gd name="connsiteX1" fmla="*/ 3587137 w 3842046"/>
              <a:gd name="connsiteY1" fmla="*/ 824146 h 3566853"/>
              <a:gd name="connsiteX2" fmla="*/ 3547920 w 3842046"/>
              <a:gd name="connsiteY2" fmla="*/ 851217 h 3566853"/>
              <a:gd name="connsiteX3" fmla="*/ 3532790 w 3842046"/>
              <a:gd name="connsiteY3" fmla="*/ 945872 h 3566853"/>
              <a:gd name="connsiteX4" fmla="*/ 3520896 w 3842046"/>
              <a:gd name="connsiteY4" fmla="*/ 1041799 h 3566853"/>
              <a:gd name="connsiteX5" fmla="*/ 3502789 w 3842046"/>
              <a:gd name="connsiteY5" fmla="*/ 1132045 h 3566853"/>
              <a:gd name="connsiteX6" fmla="*/ 3463328 w 3842046"/>
              <a:gd name="connsiteY6" fmla="*/ 1229232 h 3566853"/>
              <a:gd name="connsiteX7" fmla="*/ 3351886 w 3842046"/>
              <a:gd name="connsiteY7" fmla="*/ 1294006 h 3566853"/>
              <a:gd name="connsiteX8" fmla="*/ 3291965 w 3842046"/>
              <a:gd name="connsiteY8" fmla="*/ 1343697 h 3566853"/>
              <a:gd name="connsiteX9" fmla="*/ 3230377 w 3842046"/>
              <a:gd name="connsiteY9" fmla="*/ 1390132 h 3566853"/>
              <a:gd name="connsiteX10" fmla="*/ 3168909 w 3842046"/>
              <a:gd name="connsiteY10" fmla="*/ 1424870 h 3566853"/>
              <a:gd name="connsiteX11" fmla="*/ 3103010 w 3842046"/>
              <a:gd name="connsiteY11" fmla="*/ 1393633 h 3566853"/>
              <a:gd name="connsiteX12" fmla="*/ 3066232 w 3842046"/>
              <a:gd name="connsiteY12" fmla="*/ 1334760 h 3566853"/>
              <a:gd name="connsiteX13" fmla="*/ 2954368 w 3842046"/>
              <a:gd name="connsiteY13" fmla="*/ 1349789 h 3566853"/>
              <a:gd name="connsiteX14" fmla="*/ 2847173 w 3842046"/>
              <a:gd name="connsiteY14" fmla="*/ 1333479 h 3566853"/>
              <a:gd name="connsiteX15" fmla="*/ 2758703 w 3842046"/>
              <a:gd name="connsiteY15" fmla="*/ 1286352 h 3566853"/>
              <a:gd name="connsiteX16" fmla="*/ 2644982 w 3842046"/>
              <a:gd name="connsiteY16" fmla="*/ 1304640 h 3566853"/>
              <a:gd name="connsiteX17" fmla="*/ 2577918 w 3842046"/>
              <a:gd name="connsiteY17" fmla="*/ 1258658 h 3566853"/>
              <a:gd name="connsiteX18" fmla="*/ 2542144 w 3842046"/>
              <a:gd name="connsiteY18" fmla="*/ 1196463 h 3566853"/>
              <a:gd name="connsiteX19" fmla="*/ 2524381 w 3842046"/>
              <a:gd name="connsiteY19" fmla="*/ 1118607 h 3566853"/>
              <a:gd name="connsiteX20" fmla="*/ 2437086 w 3842046"/>
              <a:gd name="connsiteY20" fmla="*/ 1113352 h 3566853"/>
              <a:gd name="connsiteX21" fmla="*/ 2384034 w 3842046"/>
              <a:gd name="connsiteY21" fmla="*/ 1069550 h 3566853"/>
              <a:gd name="connsiteX22" fmla="*/ 2300294 w 3842046"/>
              <a:gd name="connsiteY22" fmla="*/ 1029492 h 3566853"/>
              <a:gd name="connsiteX23" fmla="*/ 2230526 w 3842046"/>
              <a:gd name="connsiteY23" fmla="*/ 1007912 h 3566853"/>
              <a:gd name="connsiteX24" fmla="*/ 2181873 w 3842046"/>
              <a:gd name="connsiteY24" fmla="*/ 981495 h 3566853"/>
              <a:gd name="connsiteX25" fmla="*/ 2090510 w 3842046"/>
              <a:gd name="connsiteY25" fmla="*/ 981182 h 3566853"/>
              <a:gd name="connsiteX26" fmla="*/ 2044804 w 3842046"/>
              <a:gd name="connsiteY26" fmla="*/ 981262 h 3566853"/>
              <a:gd name="connsiteX27" fmla="*/ 2001402 w 3842046"/>
              <a:gd name="connsiteY27" fmla="*/ 965248 h 3566853"/>
              <a:gd name="connsiteX28" fmla="*/ 1938563 w 3842046"/>
              <a:gd name="connsiteY28" fmla="*/ 951240 h 3566853"/>
              <a:gd name="connsiteX29" fmla="*/ 1871856 w 3842046"/>
              <a:gd name="connsiteY29" fmla="*/ 911937 h 3566853"/>
              <a:gd name="connsiteX30" fmla="*/ 1803693 w 3842046"/>
              <a:gd name="connsiteY30" fmla="*/ 902699 h 3566853"/>
              <a:gd name="connsiteX31" fmla="*/ 1759629 w 3842046"/>
              <a:gd name="connsiteY31" fmla="*/ 875239 h 3566853"/>
              <a:gd name="connsiteX32" fmla="*/ 1725353 w 3842046"/>
              <a:gd name="connsiteY32" fmla="*/ 859281 h 3566853"/>
              <a:gd name="connsiteX33" fmla="*/ 1671365 w 3842046"/>
              <a:gd name="connsiteY33" fmla="*/ 855772 h 3566853"/>
              <a:gd name="connsiteX34" fmla="*/ 1677034 w 3842046"/>
              <a:gd name="connsiteY34" fmla="*/ 826920 h 3566853"/>
              <a:gd name="connsiteX35" fmla="*/ 1680902 w 3842046"/>
              <a:gd name="connsiteY35" fmla="*/ 783748 h 3566853"/>
              <a:gd name="connsiteX36" fmla="*/ 1634505 w 3842046"/>
              <a:gd name="connsiteY36" fmla="*/ 681931 h 3566853"/>
              <a:gd name="connsiteX37" fmla="*/ 1628546 w 3842046"/>
              <a:gd name="connsiteY37" fmla="*/ 616688 h 3566853"/>
              <a:gd name="connsiteX38" fmla="*/ 1575384 w 3842046"/>
              <a:gd name="connsiteY38" fmla="*/ 568842 h 3566853"/>
              <a:gd name="connsiteX39" fmla="*/ 1532853 w 3842046"/>
              <a:gd name="connsiteY39" fmla="*/ 502628 h 3566853"/>
              <a:gd name="connsiteX40" fmla="*/ 1459231 w 3842046"/>
              <a:gd name="connsiteY40" fmla="*/ 448015 h 3566853"/>
              <a:gd name="connsiteX41" fmla="*/ 1399946 w 3842046"/>
              <a:gd name="connsiteY41" fmla="*/ 404680 h 3566853"/>
              <a:gd name="connsiteX42" fmla="*/ 1410579 w 3842046"/>
              <a:gd name="connsiteY42" fmla="*/ 377456 h 3566853"/>
              <a:gd name="connsiteX43" fmla="*/ 1426528 w 3842046"/>
              <a:gd name="connsiteY43" fmla="*/ 345558 h 3566853"/>
              <a:gd name="connsiteX44" fmla="*/ 1469058 w 3842046"/>
              <a:gd name="connsiteY44" fmla="*/ 308344 h 3566853"/>
              <a:gd name="connsiteX45" fmla="*/ 1474374 w 3842046"/>
              <a:gd name="connsiteY45" fmla="*/ 265814 h 3566853"/>
              <a:gd name="connsiteX46" fmla="*/ 1474374 w 3842046"/>
              <a:gd name="connsiteY46" fmla="*/ 212651 h 3566853"/>
              <a:gd name="connsiteX47" fmla="*/ 1453109 w 3842046"/>
              <a:gd name="connsiteY47" fmla="*/ 170121 h 3566853"/>
              <a:gd name="connsiteX48" fmla="*/ 1442477 w 3842046"/>
              <a:gd name="connsiteY48" fmla="*/ 132907 h 3566853"/>
              <a:gd name="connsiteX49" fmla="*/ 1458425 w 3842046"/>
              <a:gd name="connsiteY49" fmla="*/ 106326 h 3566853"/>
              <a:gd name="connsiteX50" fmla="*/ 1511588 w 3842046"/>
              <a:gd name="connsiteY50" fmla="*/ 42530 h 3566853"/>
              <a:gd name="connsiteX51" fmla="*/ 1527537 w 3842046"/>
              <a:gd name="connsiteY51" fmla="*/ 0 h 3566853"/>
              <a:gd name="connsiteX0" fmla="*/ 2189634 w 2444543"/>
              <a:gd name="connsiteY0" fmla="*/ 824146 h 1424884"/>
              <a:gd name="connsiteX1" fmla="*/ 2150417 w 2444543"/>
              <a:gd name="connsiteY1" fmla="*/ 851217 h 1424884"/>
              <a:gd name="connsiteX2" fmla="*/ 2135287 w 2444543"/>
              <a:gd name="connsiteY2" fmla="*/ 945872 h 1424884"/>
              <a:gd name="connsiteX3" fmla="*/ 2123393 w 2444543"/>
              <a:gd name="connsiteY3" fmla="*/ 1041799 h 1424884"/>
              <a:gd name="connsiteX4" fmla="*/ 2105286 w 2444543"/>
              <a:gd name="connsiteY4" fmla="*/ 1132045 h 1424884"/>
              <a:gd name="connsiteX5" fmla="*/ 2065825 w 2444543"/>
              <a:gd name="connsiteY5" fmla="*/ 1229232 h 1424884"/>
              <a:gd name="connsiteX6" fmla="*/ 1954383 w 2444543"/>
              <a:gd name="connsiteY6" fmla="*/ 1294006 h 1424884"/>
              <a:gd name="connsiteX7" fmla="*/ 1894462 w 2444543"/>
              <a:gd name="connsiteY7" fmla="*/ 1343697 h 1424884"/>
              <a:gd name="connsiteX8" fmla="*/ 1832874 w 2444543"/>
              <a:gd name="connsiteY8" fmla="*/ 1390132 h 1424884"/>
              <a:gd name="connsiteX9" fmla="*/ 1771406 w 2444543"/>
              <a:gd name="connsiteY9" fmla="*/ 1424870 h 1424884"/>
              <a:gd name="connsiteX10" fmla="*/ 1705507 w 2444543"/>
              <a:gd name="connsiteY10" fmla="*/ 1393633 h 1424884"/>
              <a:gd name="connsiteX11" fmla="*/ 1668729 w 2444543"/>
              <a:gd name="connsiteY11" fmla="*/ 1334760 h 1424884"/>
              <a:gd name="connsiteX12" fmla="*/ 1556865 w 2444543"/>
              <a:gd name="connsiteY12" fmla="*/ 1349789 h 1424884"/>
              <a:gd name="connsiteX13" fmla="*/ 1449670 w 2444543"/>
              <a:gd name="connsiteY13" fmla="*/ 1333479 h 1424884"/>
              <a:gd name="connsiteX14" fmla="*/ 1361200 w 2444543"/>
              <a:gd name="connsiteY14" fmla="*/ 1286352 h 1424884"/>
              <a:gd name="connsiteX15" fmla="*/ 1247479 w 2444543"/>
              <a:gd name="connsiteY15" fmla="*/ 1304640 h 1424884"/>
              <a:gd name="connsiteX16" fmla="*/ 1180415 w 2444543"/>
              <a:gd name="connsiteY16" fmla="*/ 1258658 h 1424884"/>
              <a:gd name="connsiteX17" fmla="*/ 1144641 w 2444543"/>
              <a:gd name="connsiteY17" fmla="*/ 1196463 h 1424884"/>
              <a:gd name="connsiteX18" fmla="*/ 1126878 w 2444543"/>
              <a:gd name="connsiteY18" fmla="*/ 1118607 h 1424884"/>
              <a:gd name="connsiteX19" fmla="*/ 1039583 w 2444543"/>
              <a:gd name="connsiteY19" fmla="*/ 1113352 h 1424884"/>
              <a:gd name="connsiteX20" fmla="*/ 986531 w 2444543"/>
              <a:gd name="connsiteY20" fmla="*/ 1069550 h 1424884"/>
              <a:gd name="connsiteX21" fmla="*/ 902791 w 2444543"/>
              <a:gd name="connsiteY21" fmla="*/ 1029492 h 1424884"/>
              <a:gd name="connsiteX22" fmla="*/ 833023 w 2444543"/>
              <a:gd name="connsiteY22" fmla="*/ 1007912 h 1424884"/>
              <a:gd name="connsiteX23" fmla="*/ 784370 w 2444543"/>
              <a:gd name="connsiteY23" fmla="*/ 981495 h 1424884"/>
              <a:gd name="connsiteX24" fmla="*/ 693007 w 2444543"/>
              <a:gd name="connsiteY24" fmla="*/ 981182 h 1424884"/>
              <a:gd name="connsiteX25" fmla="*/ 647301 w 2444543"/>
              <a:gd name="connsiteY25" fmla="*/ 981262 h 1424884"/>
              <a:gd name="connsiteX26" fmla="*/ 603899 w 2444543"/>
              <a:gd name="connsiteY26" fmla="*/ 965248 h 1424884"/>
              <a:gd name="connsiteX27" fmla="*/ 541060 w 2444543"/>
              <a:gd name="connsiteY27" fmla="*/ 951240 h 1424884"/>
              <a:gd name="connsiteX28" fmla="*/ 474353 w 2444543"/>
              <a:gd name="connsiteY28" fmla="*/ 911937 h 1424884"/>
              <a:gd name="connsiteX29" fmla="*/ 406190 w 2444543"/>
              <a:gd name="connsiteY29" fmla="*/ 902699 h 1424884"/>
              <a:gd name="connsiteX30" fmla="*/ 362126 w 2444543"/>
              <a:gd name="connsiteY30" fmla="*/ 875239 h 1424884"/>
              <a:gd name="connsiteX31" fmla="*/ 327850 w 2444543"/>
              <a:gd name="connsiteY31" fmla="*/ 859281 h 1424884"/>
              <a:gd name="connsiteX32" fmla="*/ 273862 w 2444543"/>
              <a:gd name="connsiteY32" fmla="*/ 855772 h 1424884"/>
              <a:gd name="connsiteX33" fmla="*/ 279531 w 2444543"/>
              <a:gd name="connsiteY33" fmla="*/ 826920 h 1424884"/>
              <a:gd name="connsiteX34" fmla="*/ 283399 w 2444543"/>
              <a:gd name="connsiteY34" fmla="*/ 783748 h 1424884"/>
              <a:gd name="connsiteX35" fmla="*/ 237002 w 2444543"/>
              <a:gd name="connsiteY35" fmla="*/ 681931 h 1424884"/>
              <a:gd name="connsiteX36" fmla="*/ 231043 w 2444543"/>
              <a:gd name="connsiteY36" fmla="*/ 616688 h 1424884"/>
              <a:gd name="connsiteX37" fmla="*/ 177881 w 2444543"/>
              <a:gd name="connsiteY37" fmla="*/ 568842 h 1424884"/>
              <a:gd name="connsiteX38" fmla="*/ 135350 w 2444543"/>
              <a:gd name="connsiteY38" fmla="*/ 502628 h 1424884"/>
              <a:gd name="connsiteX39" fmla="*/ 61728 w 2444543"/>
              <a:gd name="connsiteY39" fmla="*/ 448015 h 1424884"/>
              <a:gd name="connsiteX40" fmla="*/ 2443 w 2444543"/>
              <a:gd name="connsiteY40" fmla="*/ 404680 h 1424884"/>
              <a:gd name="connsiteX41" fmla="*/ 13076 w 2444543"/>
              <a:gd name="connsiteY41" fmla="*/ 377456 h 1424884"/>
              <a:gd name="connsiteX42" fmla="*/ 29025 w 2444543"/>
              <a:gd name="connsiteY42" fmla="*/ 345558 h 1424884"/>
              <a:gd name="connsiteX43" fmla="*/ 71555 w 2444543"/>
              <a:gd name="connsiteY43" fmla="*/ 308344 h 1424884"/>
              <a:gd name="connsiteX44" fmla="*/ 76871 w 2444543"/>
              <a:gd name="connsiteY44" fmla="*/ 265814 h 1424884"/>
              <a:gd name="connsiteX45" fmla="*/ 76871 w 2444543"/>
              <a:gd name="connsiteY45" fmla="*/ 212651 h 1424884"/>
              <a:gd name="connsiteX46" fmla="*/ 55606 w 2444543"/>
              <a:gd name="connsiteY46" fmla="*/ 170121 h 1424884"/>
              <a:gd name="connsiteX47" fmla="*/ 44974 w 2444543"/>
              <a:gd name="connsiteY47" fmla="*/ 132907 h 1424884"/>
              <a:gd name="connsiteX48" fmla="*/ 60922 w 2444543"/>
              <a:gd name="connsiteY48" fmla="*/ 106326 h 1424884"/>
              <a:gd name="connsiteX49" fmla="*/ 114085 w 2444543"/>
              <a:gd name="connsiteY49" fmla="*/ 42530 h 1424884"/>
              <a:gd name="connsiteX50" fmla="*/ 130034 w 2444543"/>
              <a:gd name="connsiteY50" fmla="*/ 0 h 1424884"/>
              <a:gd name="connsiteX0" fmla="*/ 2057996 w 2343775"/>
              <a:gd name="connsiteY0" fmla="*/ 625159 h 1424884"/>
              <a:gd name="connsiteX1" fmla="*/ 2150417 w 2343775"/>
              <a:gd name="connsiteY1" fmla="*/ 851217 h 1424884"/>
              <a:gd name="connsiteX2" fmla="*/ 2135287 w 2343775"/>
              <a:gd name="connsiteY2" fmla="*/ 945872 h 1424884"/>
              <a:gd name="connsiteX3" fmla="*/ 2123393 w 2343775"/>
              <a:gd name="connsiteY3" fmla="*/ 1041799 h 1424884"/>
              <a:gd name="connsiteX4" fmla="*/ 2105286 w 2343775"/>
              <a:gd name="connsiteY4" fmla="*/ 1132045 h 1424884"/>
              <a:gd name="connsiteX5" fmla="*/ 2065825 w 2343775"/>
              <a:gd name="connsiteY5" fmla="*/ 1229232 h 1424884"/>
              <a:gd name="connsiteX6" fmla="*/ 1954383 w 2343775"/>
              <a:gd name="connsiteY6" fmla="*/ 1294006 h 1424884"/>
              <a:gd name="connsiteX7" fmla="*/ 1894462 w 2343775"/>
              <a:gd name="connsiteY7" fmla="*/ 1343697 h 1424884"/>
              <a:gd name="connsiteX8" fmla="*/ 1832874 w 2343775"/>
              <a:gd name="connsiteY8" fmla="*/ 1390132 h 1424884"/>
              <a:gd name="connsiteX9" fmla="*/ 1771406 w 2343775"/>
              <a:gd name="connsiteY9" fmla="*/ 1424870 h 1424884"/>
              <a:gd name="connsiteX10" fmla="*/ 1705507 w 2343775"/>
              <a:gd name="connsiteY10" fmla="*/ 1393633 h 1424884"/>
              <a:gd name="connsiteX11" fmla="*/ 1668729 w 2343775"/>
              <a:gd name="connsiteY11" fmla="*/ 1334760 h 1424884"/>
              <a:gd name="connsiteX12" fmla="*/ 1556865 w 2343775"/>
              <a:gd name="connsiteY12" fmla="*/ 1349789 h 1424884"/>
              <a:gd name="connsiteX13" fmla="*/ 1449670 w 2343775"/>
              <a:gd name="connsiteY13" fmla="*/ 1333479 h 1424884"/>
              <a:gd name="connsiteX14" fmla="*/ 1361200 w 2343775"/>
              <a:gd name="connsiteY14" fmla="*/ 1286352 h 1424884"/>
              <a:gd name="connsiteX15" fmla="*/ 1247479 w 2343775"/>
              <a:gd name="connsiteY15" fmla="*/ 1304640 h 1424884"/>
              <a:gd name="connsiteX16" fmla="*/ 1180415 w 2343775"/>
              <a:gd name="connsiteY16" fmla="*/ 1258658 h 1424884"/>
              <a:gd name="connsiteX17" fmla="*/ 1144641 w 2343775"/>
              <a:gd name="connsiteY17" fmla="*/ 1196463 h 1424884"/>
              <a:gd name="connsiteX18" fmla="*/ 1126878 w 2343775"/>
              <a:gd name="connsiteY18" fmla="*/ 1118607 h 1424884"/>
              <a:gd name="connsiteX19" fmla="*/ 1039583 w 2343775"/>
              <a:gd name="connsiteY19" fmla="*/ 1113352 h 1424884"/>
              <a:gd name="connsiteX20" fmla="*/ 986531 w 2343775"/>
              <a:gd name="connsiteY20" fmla="*/ 1069550 h 1424884"/>
              <a:gd name="connsiteX21" fmla="*/ 902791 w 2343775"/>
              <a:gd name="connsiteY21" fmla="*/ 1029492 h 1424884"/>
              <a:gd name="connsiteX22" fmla="*/ 833023 w 2343775"/>
              <a:gd name="connsiteY22" fmla="*/ 1007912 h 1424884"/>
              <a:gd name="connsiteX23" fmla="*/ 784370 w 2343775"/>
              <a:gd name="connsiteY23" fmla="*/ 981495 h 1424884"/>
              <a:gd name="connsiteX24" fmla="*/ 693007 w 2343775"/>
              <a:gd name="connsiteY24" fmla="*/ 981182 h 1424884"/>
              <a:gd name="connsiteX25" fmla="*/ 647301 w 2343775"/>
              <a:gd name="connsiteY25" fmla="*/ 981262 h 1424884"/>
              <a:gd name="connsiteX26" fmla="*/ 603899 w 2343775"/>
              <a:gd name="connsiteY26" fmla="*/ 965248 h 1424884"/>
              <a:gd name="connsiteX27" fmla="*/ 541060 w 2343775"/>
              <a:gd name="connsiteY27" fmla="*/ 951240 h 1424884"/>
              <a:gd name="connsiteX28" fmla="*/ 474353 w 2343775"/>
              <a:gd name="connsiteY28" fmla="*/ 911937 h 1424884"/>
              <a:gd name="connsiteX29" fmla="*/ 406190 w 2343775"/>
              <a:gd name="connsiteY29" fmla="*/ 902699 h 1424884"/>
              <a:gd name="connsiteX30" fmla="*/ 362126 w 2343775"/>
              <a:gd name="connsiteY30" fmla="*/ 875239 h 1424884"/>
              <a:gd name="connsiteX31" fmla="*/ 327850 w 2343775"/>
              <a:gd name="connsiteY31" fmla="*/ 859281 h 1424884"/>
              <a:gd name="connsiteX32" fmla="*/ 273862 w 2343775"/>
              <a:gd name="connsiteY32" fmla="*/ 855772 h 1424884"/>
              <a:gd name="connsiteX33" fmla="*/ 279531 w 2343775"/>
              <a:gd name="connsiteY33" fmla="*/ 826920 h 1424884"/>
              <a:gd name="connsiteX34" fmla="*/ 283399 w 2343775"/>
              <a:gd name="connsiteY34" fmla="*/ 783748 h 1424884"/>
              <a:gd name="connsiteX35" fmla="*/ 237002 w 2343775"/>
              <a:gd name="connsiteY35" fmla="*/ 681931 h 1424884"/>
              <a:gd name="connsiteX36" fmla="*/ 231043 w 2343775"/>
              <a:gd name="connsiteY36" fmla="*/ 616688 h 1424884"/>
              <a:gd name="connsiteX37" fmla="*/ 177881 w 2343775"/>
              <a:gd name="connsiteY37" fmla="*/ 568842 h 1424884"/>
              <a:gd name="connsiteX38" fmla="*/ 135350 w 2343775"/>
              <a:gd name="connsiteY38" fmla="*/ 502628 h 1424884"/>
              <a:gd name="connsiteX39" fmla="*/ 61728 w 2343775"/>
              <a:gd name="connsiteY39" fmla="*/ 448015 h 1424884"/>
              <a:gd name="connsiteX40" fmla="*/ 2443 w 2343775"/>
              <a:gd name="connsiteY40" fmla="*/ 404680 h 1424884"/>
              <a:gd name="connsiteX41" fmla="*/ 13076 w 2343775"/>
              <a:gd name="connsiteY41" fmla="*/ 377456 h 1424884"/>
              <a:gd name="connsiteX42" fmla="*/ 29025 w 2343775"/>
              <a:gd name="connsiteY42" fmla="*/ 345558 h 1424884"/>
              <a:gd name="connsiteX43" fmla="*/ 71555 w 2343775"/>
              <a:gd name="connsiteY43" fmla="*/ 308344 h 1424884"/>
              <a:gd name="connsiteX44" fmla="*/ 76871 w 2343775"/>
              <a:gd name="connsiteY44" fmla="*/ 265814 h 1424884"/>
              <a:gd name="connsiteX45" fmla="*/ 76871 w 2343775"/>
              <a:gd name="connsiteY45" fmla="*/ 212651 h 1424884"/>
              <a:gd name="connsiteX46" fmla="*/ 55606 w 2343775"/>
              <a:gd name="connsiteY46" fmla="*/ 170121 h 1424884"/>
              <a:gd name="connsiteX47" fmla="*/ 44974 w 2343775"/>
              <a:gd name="connsiteY47" fmla="*/ 132907 h 1424884"/>
              <a:gd name="connsiteX48" fmla="*/ 60922 w 2343775"/>
              <a:gd name="connsiteY48" fmla="*/ 106326 h 1424884"/>
              <a:gd name="connsiteX49" fmla="*/ 114085 w 2343775"/>
              <a:gd name="connsiteY49" fmla="*/ 42530 h 1424884"/>
              <a:gd name="connsiteX50" fmla="*/ 130034 w 2343775"/>
              <a:gd name="connsiteY50" fmla="*/ 0 h 1424884"/>
              <a:gd name="connsiteX0" fmla="*/ 2057996 w 2343775"/>
              <a:gd name="connsiteY0" fmla="*/ 625159 h 1424884"/>
              <a:gd name="connsiteX1" fmla="*/ 2150417 w 2343775"/>
              <a:gd name="connsiteY1" fmla="*/ 851217 h 1424884"/>
              <a:gd name="connsiteX2" fmla="*/ 2135287 w 2343775"/>
              <a:gd name="connsiteY2" fmla="*/ 945872 h 1424884"/>
              <a:gd name="connsiteX3" fmla="*/ 2123393 w 2343775"/>
              <a:gd name="connsiteY3" fmla="*/ 1041799 h 1424884"/>
              <a:gd name="connsiteX4" fmla="*/ 2093040 w 2343775"/>
              <a:gd name="connsiteY4" fmla="*/ 1171843 h 1424884"/>
              <a:gd name="connsiteX5" fmla="*/ 2065825 w 2343775"/>
              <a:gd name="connsiteY5" fmla="*/ 1229232 h 1424884"/>
              <a:gd name="connsiteX6" fmla="*/ 1954383 w 2343775"/>
              <a:gd name="connsiteY6" fmla="*/ 1294006 h 1424884"/>
              <a:gd name="connsiteX7" fmla="*/ 1894462 w 2343775"/>
              <a:gd name="connsiteY7" fmla="*/ 1343697 h 1424884"/>
              <a:gd name="connsiteX8" fmla="*/ 1832874 w 2343775"/>
              <a:gd name="connsiteY8" fmla="*/ 1390132 h 1424884"/>
              <a:gd name="connsiteX9" fmla="*/ 1771406 w 2343775"/>
              <a:gd name="connsiteY9" fmla="*/ 1424870 h 1424884"/>
              <a:gd name="connsiteX10" fmla="*/ 1705507 w 2343775"/>
              <a:gd name="connsiteY10" fmla="*/ 1393633 h 1424884"/>
              <a:gd name="connsiteX11" fmla="*/ 1668729 w 2343775"/>
              <a:gd name="connsiteY11" fmla="*/ 1334760 h 1424884"/>
              <a:gd name="connsiteX12" fmla="*/ 1556865 w 2343775"/>
              <a:gd name="connsiteY12" fmla="*/ 1349789 h 1424884"/>
              <a:gd name="connsiteX13" fmla="*/ 1449670 w 2343775"/>
              <a:gd name="connsiteY13" fmla="*/ 1333479 h 1424884"/>
              <a:gd name="connsiteX14" fmla="*/ 1361200 w 2343775"/>
              <a:gd name="connsiteY14" fmla="*/ 1286352 h 1424884"/>
              <a:gd name="connsiteX15" fmla="*/ 1247479 w 2343775"/>
              <a:gd name="connsiteY15" fmla="*/ 1304640 h 1424884"/>
              <a:gd name="connsiteX16" fmla="*/ 1180415 w 2343775"/>
              <a:gd name="connsiteY16" fmla="*/ 1258658 h 1424884"/>
              <a:gd name="connsiteX17" fmla="*/ 1144641 w 2343775"/>
              <a:gd name="connsiteY17" fmla="*/ 1196463 h 1424884"/>
              <a:gd name="connsiteX18" fmla="*/ 1126878 w 2343775"/>
              <a:gd name="connsiteY18" fmla="*/ 1118607 h 1424884"/>
              <a:gd name="connsiteX19" fmla="*/ 1039583 w 2343775"/>
              <a:gd name="connsiteY19" fmla="*/ 1113352 h 1424884"/>
              <a:gd name="connsiteX20" fmla="*/ 986531 w 2343775"/>
              <a:gd name="connsiteY20" fmla="*/ 1069550 h 1424884"/>
              <a:gd name="connsiteX21" fmla="*/ 902791 w 2343775"/>
              <a:gd name="connsiteY21" fmla="*/ 1029492 h 1424884"/>
              <a:gd name="connsiteX22" fmla="*/ 833023 w 2343775"/>
              <a:gd name="connsiteY22" fmla="*/ 1007912 h 1424884"/>
              <a:gd name="connsiteX23" fmla="*/ 784370 w 2343775"/>
              <a:gd name="connsiteY23" fmla="*/ 981495 h 1424884"/>
              <a:gd name="connsiteX24" fmla="*/ 693007 w 2343775"/>
              <a:gd name="connsiteY24" fmla="*/ 981182 h 1424884"/>
              <a:gd name="connsiteX25" fmla="*/ 647301 w 2343775"/>
              <a:gd name="connsiteY25" fmla="*/ 981262 h 1424884"/>
              <a:gd name="connsiteX26" fmla="*/ 603899 w 2343775"/>
              <a:gd name="connsiteY26" fmla="*/ 965248 h 1424884"/>
              <a:gd name="connsiteX27" fmla="*/ 541060 w 2343775"/>
              <a:gd name="connsiteY27" fmla="*/ 951240 h 1424884"/>
              <a:gd name="connsiteX28" fmla="*/ 474353 w 2343775"/>
              <a:gd name="connsiteY28" fmla="*/ 911937 h 1424884"/>
              <a:gd name="connsiteX29" fmla="*/ 406190 w 2343775"/>
              <a:gd name="connsiteY29" fmla="*/ 902699 h 1424884"/>
              <a:gd name="connsiteX30" fmla="*/ 362126 w 2343775"/>
              <a:gd name="connsiteY30" fmla="*/ 875239 h 1424884"/>
              <a:gd name="connsiteX31" fmla="*/ 327850 w 2343775"/>
              <a:gd name="connsiteY31" fmla="*/ 859281 h 1424884"/>
              <a:gd name="connsiteX32" fmla="*/ 273862 w 2343775"/>
              <a:gd name="connsiteY32" fmla="*/ 855772 h 1424884"/>
              <a:gd name="connsiteX33" fmla="*/ 279531 w 2343775"/>
              <a:gd name="connsiteY33" fmla="*/ 826920 h 1424884"/>
              <a:gd name="connsiteX34" fmla="*/ 283399 w 2343775"/>
              <a:gd name="connsiteY34" fmla="*/ 783748 h 1424884"/>
              <a:gd name="connsiteX35" fmla="*/ 237002 w 2343775"/>
              <a:gd name="connsiteY35" fmla="*/ 681931 h 1424884"/>
              <a:gd name="connsiteX36" fmla="*/ 231043 w 2343775"/>
              <a:gd name="connsiteY36" fmla="*/ 616688 h 1424884"/>
              <a:gd name="connsiteX37" fmla="*/ 177881 w 2343775"/>
              <a:gd name="connsiteY37" fmla="*/ 568842 h 1424884"/>
              <a:gd name="connsiteX38" fmla="*/ 135350 w 2343775"/>
              <a:gd name="connsiteY38" fmla="*/ 502628 h 1424884"/>
              <a:gd name="connsiteX39" fmla="*/ 61728 w 2343775"/>
              <a:gd name="connsiteY39" fmla="*/ 448015 h 1424884"/>
              <a:gd name="connsiteX40" fmla="*/ 2443 w 2343775"/>
              <a:gd name="connsiteY40" fmla="*/ 404680 h 1424884"/>
              <a:gd name="connsiteX41" fmla="*/ 13076 w 2343775"/>
              <a:gd name="connsiteY41" fmla="*/ 377456 h 1424884"/>
              <a:gd name="connsiteX42" fmla="*/ 29025 w 2343775"/>
              <a:gd name="connsiteY42" fmla="*/ 345558 h 1424884"/>
              <a:gd name="connsiteX43" fmla="*/ 71555 w 2343775"/>
              <a:gd name="connsiteY43" fmla="*/ 308344 h 1424884"/>
              <a:gd name="connsiteX44" fmla="*/ 76871 w 2343775"/>
              <a:gd name="connsiteY44" fmla="*/ 265814 h 1424884"/>
              <a:gd name="connsiteX45" fmla="*/ 76871 w 2343775"/>
              <a:gd name="connsiteY45" fmla="*/ 212651 h 1424884"/>
              <a:gd name="connsiteX46" fmla="*/ 55606 w 2343775"/>
              <a:gd name="connsiteY46" fmla="*/ 170121 h 1424884"/>
              <a:gd name="connsiteX47" fmla="*/ 44974 w 2343775"/>
              <a:gd name="connsiteY47" fmla="*/ 132907 h 1424884"/>
              <a:gd name="connsiteX48" fmla="*/ 60922 w 2343775"/>
              <a:gd name="connsiteY48" fmla="*/ 106326 h 1424884"/>
              <a:gd name="connsiteX49" fmla="*/ 114085 w 2343775"/>
              <a:gd name="connsiteY49" fmla="*/ 42530 h 1424884"/>
              <a:gd name="connsiteX50" fmla="*/ 130034 w 2343775"/>
              <a:gd name="connsiteY50" fmla="*/ 0 h 1424884"/>
              <a:gd name="connsiteX0" fmla="*/ 2057996 w 2343775"/>
              <a:gd name="connsiteY0" fmla="*/ 625159 h 1424884"/>
              <a:gd name="connsiteX1" fmla="*/ 2150417 w 2343775"/>
              <a:gd name="connsiteY1" fmla="*/ 851217 h 1424884"/>
              <a:gd name="connsiteX2" fmla="*/ 2135287 w 2343775"/>
              <a:gd name="connsiteY2" fmla="*/ 945872 h 1424884"/>
              <a:gd name="connsiteX3" fmla="*/ 2114210 w 2343775"/>
              <a:gd name="connsiteY3" fmla="*/ 1118333 h 1424884"/>
              <a:gd name="connsiteX4" fmla="*/ 2093040 w 2343775"/>
              <a:gd name="connsiteY4" fmla="*/ 1171843 h 1424884"/>
              <a:gd name="connsiteX5" fmla="*/ 2065825 w 2343775"/>
              <a:gd name="connsiteY5" fmla="*/ 1229232 h 1424884"/>
              <a:gd name="connsiteX6" fmla="*/ 1954383 w 2343775"/>
              <a:gd name="connsiteY6" fmla="*/ 1294006 h 1424884"/>
              <a:gd name="connsiteX7" fmla="*/ 1894462 w 2343775"/>
              <a:gd name="connsiteY7" fmla="*/ 1343697 h 1424884"/>
              <a:gd name="connsiteX8" fmla="*/ 1832874 w 2343775"/>
              <a:gd name="connsiteY8" fmla="*/ 1390132 h 1424884"/>
              <a:gd name="connsiteX9" fmla="*/ 1771406 w 2343775"/>
              <a:gd name="connsiteY9" fmla="*/ 1424870 h 1424884"/>
              <a:gd name="connsiteX10" fmla="*/ 1705507 w 2343775"/>
              <a:gd name="connsiteY10" fmla="*/ 1393633 h 1424884"/>
              <a:gd name="connsiteX11" fmla="*/ 1668729 w 2343775"/>
              <a:gd name="connsiteY11" fmla="*/ 1334760 h 1424884"/>
              <a:gd name="connsiteX12" fmla="*/ 1556865 w 2343775"/>
              <a:gd name="connsiteY12" fmla="*/ 1349789 h 1424884"/>
              <a:gd name="connsiteX13" fmla="*/ 1449670 w 2343775"/>
              <a:gd name="connsiteY13" fmla="*/ 1333479 h 1424884"/>
              <a:gd name="connsiteX14" fmla="*/ 1361200 w 2343775"/>
              <a:gd name="connsiteY14" fmla="*/ 1286352 h 1424884"/>
              <a:gd name="connsiteX15" fmla="*/ 1247479 w 2343775"/>
              <a:gd name="connsiteY15" fmla="*/ 1304640 h 1424884"/>
              <a:gd name="connsiteX16" fmla="*/ 1180415 w 2343775"/>
              <a:gd name="connsiteY16" fmla="*/ 1258658 h 1424884"/>
              <a:gd name="connsiteX17" fmla="*/ 1144641 w 2343775"/>
              <a:gd name="connsiteY17" fmla="*/ 1196463 h 1424884"/>
              <a:gd name="connsiteX18" fmla="*/ 1126878 w 2343775"/>
              <a:gd name="connsiteY18" fmla="*/ 1118607 h 1424884"/>
              <a:gd name="connsiteX19" fmla="*/ 1039583 w 2343775"/>
              <a:gd name="connsiteY19" fmla="*/ 1113352 h 1424884"/>
              <a:gd name="connsiteX20" fmla="*/ 986531 w 2343775"/>
              <a:gd name="connsiteY20" fmla="*/ 1069550 h 1424884"/>
              <a:gd name="connsiteX21" fmla="*/ 902791 w 2343775"/>
              <a:gd name="connsiteY21" fmla="*/ 1029492 h 1424884"/>
              <a:gd name="connsiteX22" fmla="*/ 833023 w 2343775"/>
              <a:gd name="connsiteY22" fmla="*/ 1007912 h 1424884"/>
              <a:gd name="connsiteX23" fmla="*/ 784370 w 2343775"/>
              <a:gd name="connsiteY23" fmla="*/ 981495 h 1424884"/>
              <a:gd name="connsiteX24" fmla="*/ 693007 w 2343775"/>
              <a:gd name="connsiteY24" fmla="*/ 981182 h 1424884"/>
              <a:gd name="connsiteX25" fmla="*/ 647301 w 2343775"/>
              <a:gd name="connsiteY25" fmla="*/ 981262 h 1424884"/>
              <a:gd name="connsiteX26" fmla="*/ 603899 w 2343775"/>
              <a:gd name="connsiteY26" fmla="*/ 965248 h 1424884"/>
              <a:gd name="connsiteX27" fmla="*/ 541060 w 2343775"/>
              <a:gd name="connsiteY27" fmla="*/ 951240 h 1424884"/>
              <a:gd name="connsiteX28" fmla="*/ 474353 w 2343775"/>
              <a:gd name="connsiteY28" fmla="*/ 911937 h 1424884"/>
              <a:gd name="connsiteX29" fmla="*/ 406190 w 2343775"/>
              <a:gd name="connsiteY29" fmla="*/ 902699 h 1424884"/>
              <a:gd name="connsiteX30" fmla="*/ 362126 w 2343775"/>
              <a:gd name="connsiteY30" fmla="*/ 875239 h 1424884"/>
              <a:gd name="connsiteX31" fmla="*/ 327850 w 2343775"/>
              <a:gd name="connsiteY31" fmla="*/ 859281 h 1424884"/>
              <a:gd name="connsiteX32" fmla="*/ 273862 w 2343775"/>
              <a:gd name="connsiteY32" fmla="*/ 855772 h 1424884"/>
              <a:gd name="connsiteX33" fmla="*/ 279531 w 2343775"/>
              <a:gd name="connsiteY33" fmla="*/ 826920 h 1424884"/>
              <a:gd name="connsiteX34" fmla="*/ 283399 w 2343775"/>
              <a:gd name="connsiteY34" fmla="*/ 783748 h 1424884"/>
              <a:gd name="connsiteX35" fmla="*/ 237002 w 2343775"/>
              <a:gd name="connsiteY35" fmla="*/ 681931 h 1424884"/>
              <a:gd name="connsiteX36" fmla="*/ 231043 w 2343775"/>
              <a:gd name="connsiteY36" fmla="*/ 616688 h 1424884"/>
              <a:gd name="connsiteX37" fmla="*/ 177881 w 2343775"/>
              <a:gd name="connsiteY37" fmla="*/ 568842 h 1424884"/>
              <a:gd name="connsiteX38" fmla="*/ 135350 w 2343775"/>
              <a:gd name="connsiteY38" fmla="*/ 502628 h 1424884"/>
              <a:gd name="connsiteX39" fmla="*/ 61728 w 2343775"/>
              <a:gd name="connsiteY39" fmla="*/ 448015 h 1424884"/>
              <a:gd name="connsiteX40" fmla="*/ 2443 w 2343775"/>
              <a:gd name="connsiteY40" fmla="*/ 404680 h 1424884"/>
              <a:gd name="connsiteX41" fmla="*/ 13076 w 2343775"/>
              <a:gd name="connsiteY41" fmla="*/ 377456 h 1424884"/>
              <a:gd name="connsiteX42" fmla="*/ 29025 w 2343775"/>
              <a:gd name="connsiteY42" fmla="*/ 345558 h 1424884"/>
              <a:gd name="connsiteX43" fmla="*/ 71555 w 2343775"/>
              <a:gd name="connsiteY43" fmla="*/ 308344 h 1424884"/>
              <a:gd name="connsiteX44" fmla="*/ 76871 w 2343775"/>
              <a:gd name="connsiteY44" fmla="*/ 265814 h 1424884"/>
              <a:gd name="connsiteX45" fmla="*/ 76871 w 2343775"/>
              <a:gd name="connsiteY45" fmla="*/ 212651 h 1424884"/>
              <a:gd name="connsiteX46" fmla="*/ 55606 w 2343775"/>
              <a:gd name="connsiteY46" fmla="*/ 170121 h 1424884"/>
              <a:gd name="connsiteX47" fmla="*/ 44974 w 2343775"/>
              <a:gd name="connsiteY47" fmla="*/ 132907 h 1424884"/>
              <a:gd name="connsiteX48" fmla="*/ 60922 w 2343775"/>
              <a:gd name="connsiteY48" fmla="*/ 106326 h 1424884"/>
              <a:gd name="connsiteX49" fmla="*/ 114085 w 2343775"/>
              <a:gd name="connsiteY49" fmla="*/ 42530 h 1424884"/>
              <a:gd name="connsiteX50" fmla="*/ 130034 w 2343775"/>
              <a:gd name="connsiteY50" fmla="*/ 0 h 1424884"/>
              <a:gd name="connsiteX0" fmla="*/ 2057996 w 2344431"/>
              <a:gd name="connsiteY0" fmla="*/ 625159 h 1424884"/>
              <a:gd name="connsiteX1" fmla="*/ 2150417 w 2344431"/>
              <a:gd name="connsiteY1" fmla="*/ 851217 h 1424884"/>
              <a:gd name="connsiteX2" fmla="*/ 2119980 w 2344431"/>
              <a:gd name="connsiteY2" fmla="*/ 1031591 h 1424884"/>
              <a:gd name="connsiteX3" fmla="*/ 2114210 w 2344431"/>
              <a:gd name="connsiteY3" fmla="*/ 1118333 h 1424884"/>
              <a:gd name="connsiteX4" fmla="*/ 2093040 w 2344431"/>
              <a:gd name="connsiteY4" fmla="*/ 1171843 h 1424884"/>
              <a:gd name="connsiteX5" fmla="*/ 2065825 w 2344431"/>
              <a:gd name="connsiteY5" fmla="*/ 1229232 h 1424884"/>
              <a:gd name="connsiteX6" fmla="*/ 1954383 w 2344431"/>
              <a:gd name="connsiteY6" fmla="*/ 1294006 h 1424884"/>
              <a:gd name="connsiteX7" fmla="*/ 1894462 w 2344431"/>
              <a:gd name="connsiteY7" fmla="*/ 1343697 h 1424884"/>
              <a:gd name="connsiteX8" fmla="*/ 1832874 w 2344431"/>
              <a:gd name="connsiteY8" fmla="*/ 1390132 h 1424884"/>
              <a:gd name="connsiteX9" fmla="*/ 1771406 w 2344431"/>
              <a:gd name="connsiteY9" fmla="*/ 1424870 h 1424884"/>
              <a:gd name="connsiteX10" fmla="*/ 1705507 w 2344431"/>
              <a:gd name="connsiteY10" fmla="*/ 1393633 h 1424884"/>
              <a:gd name="connsiteX11" fmla="*/ 1668729 w 2344431"/>
              <a:gd name="connsiteY11" fmla="*/ 1334760 h 1424884"/>
              <a:gd name="connsiteX12" fmla="*/ 1556865 w 2344431"/>
              <a:gd name="connsiteY12" fmla="*/ 1349789 h 1424884"/>
              <a:gd name="connsiteX13" fmla="*/ 1449670 w 2344431"/>
              <a:gd name="connsiteY13" fmla="*/ 1333479 h 1424884"/>
              <a:gd name="connsiteX14" fmla="*/ 1361200 w 2344431"/>
              <a:gd name="connsiteY14" fmla="*/ 1286352 h 1424884"/>
              <a:gd name="connsiteX15" fmla="*/ 1247479 w 2344431"/>
              <a:gd name="connsiteY15" fmla="*/ 1304640 h 1424884"/>
              <a:gd name="connsiteX16" fmla="*/ 1180415 w 2344431"/>
              <a:gd name="connsiteY16" fmla="*/ 1258658 h 1424884"/>
              <a:gd name="connsiteX17" fmla="*/ 1144641 w 2344431"/>
              <a:gd name="connsiteY17" fmla="*/ 1196463 h 1424884"/>
              <a:gd name="connsiteX18" fmla="*/ 1126878 w 2344431"/>
              <a:gd name="connsiteY18" fmla="*/ 1118607 h 1424884"/>
              <a:gd name="connsiteX19" fmla="*/ 1039583 w 2344431"/>
              <a:gd name="connsiteY19" fmla="*/ 1113352 h 1424884"/>
              <a:gd name="connsiteX20" fmla="*/ 986531 w 2344431"/>
              <a:gd name="connsiteY20" fmla="*/ 1069550 h 1424884"/>
              <a:gd name="connsiteX21" fmla="*/ 902791 w 2344431"/>
              <a:gd name="connsiteY21" fmla="*/ 1029492 h 1424884"/>
              <a:gd name="connsiteX22" fmla="*/ 833023 w 2344431"/>
              <a:gd name="connsiteY22" fmla="*/ 1007912 h 1424884"/>
              <a:gd name="connsiteX23" fmla="*/ 784370 w 2344431"/>
              <a:gd name="connsiteY23" fmla="*/ 981495 h 1424884"/>
              <a:gd name="connsiteX24" fmla="*/ 693007 w 2344431"/>
              <a:gd name="connsiteY24" fmla="*/ 981182 h 1424884"/>
              <a:gd name="connsiteX25" fmla="*/ 647301 w 2344431"/>
              <a:gd name="connsiteY25" fmla="*/ 981262 h 1424884"/>
              <a:gd name="connsiteX26" fmla="*/ 603899 w 2344431"/>
              <a:gd name="connsiteY26" fmla="*/ 965248 h 1424884"/>
              <a:gd name="connsiteX27" fmla="*/ 541060 w 2344431"/>
              <a:gd name="connsiteY27" fmla="*/ 951240 h 1424884"/>
              <a:gd name="connsiteX28" fmla="*/ 474353 w 2344431"/>
              <a:gd name="connsiteY28" fmla="*/ 911937 h 1424884"/>
              <a:gd name="connsiteX29" fmla="*/ 406190 w 2344431"/>
              <a:gd name="connsiteY29" fmla="*/ 902699 h 1424884"/>
              <a:gd name="connsiteX30" fmla="*/ 362126 w 2344431"/>
              <a:gd name="connsiteY30" fmla="*/ 875239 h 1424884"/>
              <a:gd name="connsiteX31" fmla="*/ 327850 w 2344431"/>
              <a:gd name="connsiteY31" fmla="*/ 859281 h 1424884"/>
              <a:gd name="connsiteX32" fmla="*/ 273862 w 2344431"/>
              <a:gd name="connsiteY32" fmla="*/ 855772 h 1424884"/>
              <a:gd name="connsiteX33" fmla="*/ 279531 w 2344431"/>
              <a:gd name="connsiteY33" fmla="*/ 826920 h 1424884"/>
              <a:gd name="connsiteX34" fmla="*/ 283399 w 2344431"/>
              <a:gd name="connsiteY34" fmla="*/ 783748 h 1424884"/>
              <a:gd name="connsiteX35" fmla="*/ 237002 w 2344431"/>
              <a:gd name="connsiteY35" fmla="*/ 681931 h 1424884"/>
              <a:gd name="connsiteX36" fmla="*/ 231043 w 2344431"/>
              <a:gd name="connsiteY36" fmla="*/ 616688 h 1424884"/>
              <a:gd name="connsiteX37" fmla="*/ 177881 w 2344431"/>
              <a:gd name="connsiteY37" fmla="*/ 568842 h 1424884"/>
              <a:gd name="connsiteX38" fmla="*/ 135350 w 2344431"/>
              <a:gd name="connsiteY38" fmla="*/ 502628 h 1424884"/>
              <a:gd name="connsiteX39" fmla="*/ 61728 w 2344431"/>
              <a:gd name="connsiteY39" fmla="*/ 448015 h 1424884"/>
              <a:gd name="connsiteX40" fmla="*/ 2443 w 2344431"/>
              <a:gd name="connsiteY40" fmla="*/ 404680 h 1424884"/>
              <a:gd name="connsiteX41" fmla="*/ 13076 w 2344431"/>
              <a:gd name="connsiteY41" fmla="*/ 377456 h 1424884"/>
              <a:gd name="connsiteX42" fmla="*/ 29025 w 2344431"/>
              <a:gd name="connsiteY42" fmla="*/ 345558 h 1424884"/>
              <a:gd name="connsiteX43" fmla="*/ 71555 w 2344431"/>
              <a:gd name="connsiteY43" fmla="*/ 308344 h 1424884"/>
              <a:gd name="connsiteX44" fmla="*/ 76871 w 2344431"/>
              <a:gd name="connsiteY44" fmla="*/ 265814 h 1424884"/>
              <a:gd name="connsiteX45" fmla="*/ 76871 w 2344431"/>
              <a:gd name="connsiteY45" fmla="*/ 212651 h 1424884"/>
              <a:gd name="connsiteX46" fmla="*/ 55606 w 2344431"/>
              <a:gd name="connsiteY46" fmla="*/ 170121 h 1424884"/>
              <a:gd name="connsiteX47" fmla="*/ 44974 w 2344431"/>
              <a:gd name="connsiteY47" fmla="*/ 132907 h 1424884"/>
              <a:gd name="connsiteX48" fmla="*/ 60922 w 2344431"/>
              <a:gd name="connsiteY48" fmla="*/ 106326 h 1424884"/>
              <a:gd name="connsiteX49" fmla="*/ 114085 w 2344431"/>
              <a:gd name="connsiteY49" fmla="*/ 42530 h 1424884"/>
              <a:gd name="connsiteX50" fmla="*/ 130034 w 2344431"/>
              <a:gd name="connsiteY50" fmla="*/ 0 h 1424884"/>
              <a:gd name="connsiteX0" fmla="*/ 2057996 w 2338888"/>
              <a:gd name="connsiteY0" fmla="*/ 625159 h 1424884"/>
              <a:gd name="connsiteX1" fmla="*/ 2132049 w 2338888"/>
              <a:gd name="connsiteY1" fmla="*/ 939995 h 1424884"/>
              <a:gd name="connsiteX2" fmla="*/ 2119980 w 2338888"/>
              <a:gd name="connsiteY2" fmla="*/ 1031591 h 1424884"/>
              <a:gd name="connsiteX3" fmla="*/ 2114210 w 2338888"/>
              <a:gd name="connsiteY3" fmla="*/ 1118333 h 1424884"/>
              <a:gd name="connsiteX4" fmla="*/ 2093040 w 2338888"/>
              <a:gd name="connsiteY4" fmla="*/ 1171843 h 1424884"/>
              <a:gd name="connsiteX5" fmla="*/ 2065825 w 2338888"/>
              <a:gd name="connsiteY5" fmla="*/ 1229232 h 1424884"/>
              <a:gd name="connsiteX6" fmla="*/ 1954383 w 2338888"/>
              <a:gd name="connsiteY6" fmla="*/ 1294006 h 1424884"/>
              <a:gd name="connsiteX7" fmla="*/ 1894462 w 2338888"/>
              <a:gd name="connsiteY7" fmla="*/ 1343697 h 1424884"/>
              <a:gd name="connsiteX8" fmla="*/ 1832874 w 2338888"/>
              <a:gd name="connsiteY8" fmla="*/ 1390132 h 1424884"/>
              <a:gd name="connsiteX9" fmla="*/ 1771406 w 2338888"/>
              <a:gd name="connsiteY9" fmla="*/ 1424870 h 1424884"/>
              <a:gd name="connsiteX10" fmla="*/ 1705507 w 2338888"/>
              <a:gd name="connsiteY10" fmla="*/ 1393633 h 1424884"/>
              <a:gd name="connsiteX11" fmla="*/ 1668729 w 2338888"/>
              <a:gd name="connsiteY11" fmla="*/ 1334760 h 1424884"/>
              <a:gd name="connsiteX12" fmla="*/ 1556865 w 2338888"/>
              <a:gd name="connsiteY12" fmla="*/ 1349789 h 1424884"/>
              <a:gd name="connsiteX13" fmla="*/ 1449670 w 2338888"/>
              <a:gd name="connsiteY13" fmla="*/ 1333479 h 1424884"/>
              <a:gd name="connsiteX14" fmla="*/ 1361200 w 2338888"/>
              <a:gd name="connsiteY14" fmla="*/ 1286352 h 1424884"/>
              <a:gd name="connsiteX15" fmla="*/ 1247479 w 2338888"/>
              <a:gd name="connsiteY15" fmla="*/ 1304640 h 1424884"/>
              <a:gd name="connsiteX16" fmla="*/ 1180415 w 2338888"/>
              <a:gd name="connsiteY16" fmla="*/ 1258658 h 1424884"/>
              <a:gd name="connsiteX17" fmla="*/ 1144641 w 2338888"/>
              <a:gd name="connsiteY17" fmla="*/ 1196463 h 1424884"/>
              <a:gd name="connsiteX18" fmla="*/ 1126878 w 2338888"/>
              <a:gd name="connsiteY18" fmla="*/ 1118607 h 1424884"/>
              <a:gd name="connsiteX19" fmla="*/ 1039583 w 2338888"/>
              <a:gd name="connsiteY19" fmla="*/ 1113352 h 1424884"/>
              <a:gd name="connsiteX20" fmla="*/ 986531 w 2338888"/>
              <a:gd name="connsiteY20" fmla="*/ 1069550 h 1424884"/>
              <a:gd name="connsiteX21" fmla="*/ 902791 w 2338888"/>
              <a:gd name="connsiteY21" fmla="*/ 1029492 h 1424884"/>
              <a:gd name="connsiteX22" fmla="*/ 833023 w 2338888"/>
              <a:gd name="connsiteY22" fmla="*/ 1007912 h 1424884"/>
              <a:gd name="connsiteX23" fmla="*/ 784370 w 2338888"/>
              <a:gd name="connsiteY23" fmla="*/ 981495 h 1424884"/>
              <a:gd name="connsiteX24" fmla="*/ 693007 w 2338888"/>
              <a:gd name="connsiteY24" fmla="*/ 981182 h 1424884"/>
              <a:gd name="connsiteX25" fmla="*/ 647301 w 2338888"/>
              <a:gd name="connsiteY25" fmla="*/ 981262 h 1424884"/>
              <a:gd name="connsiteX26" fmla="*/ 603899 w 2338888"/>
              <a:gd name="connsiteY26" fmla="*/ 965248 h 1424884"/>
              <a:gd name="connsiteX27" fmla="*/ 541060 w 2338888"/>
              <a:gd name="connsiteY27" fmla="*/ 951240 h 1424884"/>
              <a:gd name="connsiteX28" fmla="*/ 474353 w 2338888"/>
              <a:gd name="connsiteY28" fmla="*/ 911937 h 1424884"/>
              <a:gd name="connsiteX29" fmla="*/ 406190 w 2338888"/>
              <a:gd name="connsiteY29" fmla="*/ 902699 h 1424884"/>
              <a:gd name="connsiteX30" fmla="*/ 362126 w 2338888"/>
              <a:gd name="connsiteY30" fmla="*/ 875239 h 1424884"/>
              <a:gd name="connsiteX31" fmla="*/ 327850 w 2338888"/>
              <a:gd name="connsiteY31" fmla="*/ 859281 h 1424884"/>
              <a:gd name="connsiteX32" fmla="*/ 273862 w 2338888"/>
              <a:gd name="connsiteY32" fmla="*/ 855772 h 1424884"/>
              <a:gd name="connsiteX33" fmla="*/ 279531 w 2338888"/>
              <a:gd name="connsiteY33" fmla="*/ 826920 h 1424884"/>
              <a:gd name="connsiteX34" fmla="*/ 283399 w 2338888"/>
              <a:gd name="connsiteY34" fmla="*/ 783748 h 1424884"/>
              <a:gd name="connsiteX35" fmla="*/ 237002 w 2338888"/>
              <a:gd name="connsiteY35" fmla="*/ 681931 h 1424884"/>
              <a:gd name="connsiteX36" fmla="*/ 231043 w 2338888"/>
              <a:gd name="connsiteY36" fmla="*/ 616688 h 1424884"/>
              <a:gd name="connsiteX37" fmla="*/ 177881 w 2338888"/>
              <a:gd name="connsiteY37" fmla="*/ 568842 h 1424884"/>
              <a:gd name="connsiteX38" fmla="*/ 135350 w 2338888"/>
              <a:gd name="connsiteY38" fmla="*/ 502628 h 1424884"/>
              <a:gd name="connsiteX39" fmla="*/ 61728 w 2338888"/>
              <a:gd name="connsiteY39" fmla="*/ 448015 h 1424884"/>
              <a:gd name="connsiteX40" fmla="*/ 2443 w 2338888"/>
              <a:gd name="connsiteY40" fmla="*/ 404680 h 1424884"/>
              <a:gd name="connsiteX41" fmla="*/ 13076 w 2338888"/>
              <a:gd name="connsiteY41" fmla="*/ 377456 h 1424884"/>
              <a:gd name="connsiteX42" fmla="*/ 29025 w 2338888"/>
              <a:gd name="connsiteY42" fmla="*/ 345558 h 1424884"/>
              <a:gd name="connsiteX43" fmla="*/ 71555 w 2338888"/>
              <a:gd name="connsiteY43" fmla="*/ 308344 h 1424884"/>
              <a:gd name="connsiteX44" fmla="*/ 76871 w 2338888"/>
              <a:gd name="connsiteY44" fmla="*/ 265814 h 1424884"/>
              <a:gd name="connsiteX45" fmla="*/ 76871 w 2338888"/>
              <a:gd name="connsiteY45" fmla="*/ 212651 h 1424884"/>
              <a:gd name="connsiteX46" fmla="*/ 55606 w 2338888"/>
              <a:gd name="connsiteY46" fmla="*/ 170121 h 1424884"/>
              <a:gd name="connsiteX47" fmla="*/ 44974 w 2338888"/>
              <a:gd name="connsiteY47" fmla="*/ 132907 h 1424884"/>
              <a:gd name="connsiteX48" fmla="*/ 60922 w 2338888"/>
              <a:gd name="connsiteY48" fmla="*/ 106326 h 1424884"/>
              <a:gd name="connsiteX49" fmla="*/ 114085 w 2338888"/>
              <a:gd name="connsiteY49" fmla="*/ 42530 h 1424884"/>
              <a:gd name="connsiteX50" fmla="*/ 130034 w 2338888"/>
              <a:gd name="connsiteY50" fmla="*/ 0 h 1424884"/>
              <a:gd name="connsiteX0" fmla="*/ 2159020 w 2416401"/>
              <a:gd name="connsiteY0" fmla="*/ 854759 h 1424884"/>
              <a:gd name="connsiteX1" fmla="*/ 2132049 w 2416401"/>
              <a:gd name="connsiteY1" fmla="*/ 939995 h 1424884"/>
              <a:gd name="connsiteX2" fmla="*/ 2119980 w 2416401"/>
              <a:gd name="connsiteY2" fmla="*/ 1031591 h 1424884"/>
              <a:gd name="connsiteX3" fmla="*/ 2114210 w 2416401"/>
              <a:gd name="connsiteY3" fmla="*/ 1118333 h 1424884"/>
              <a:gd name="connsiteX4" fmla="*/ 2093040 w 2416401"/>
              <a:gd name="connsiteY4" fmla="*/ 1171843 h 1424884"/>
              <a:gd name="connsiteX5" fmla="*/ 2065825 w 2416401"/>
              <a:gd name="connsiteY5" fmla="*/ 1229232 h 1424884"/>
              <a:gd name="connsiteX6" fmla="*/ 1954383 w 2416401"/>
              <a:gd name="connsiteY6" fmla="*/ 1294006 h 1424884"/>
              <a:gd name="connsiteX7" fmla="*/ 1894462 w 2416401"/>
              <a:gd name="connsiteY7" fmla="*/ 1343697 h 1424884"/>
              <a:gd name="connsiteX8" fmla="*/ 1832874 w 2416401"/>
              <a:gd name="connsiteY8" fmla="*/ 1390132 h 1424884"/>
              <a:gd name="connsiteX9" fmla="*/ 1771406 w 2416401"/>
              <a:gd name="connsiteY9" fmla="*/ 1424870 h 1424884"/>
              <a:gd name="connsiteX10" fmla="*/ 1705507 w 2416401"/>
              <a:gd name="connsiteY10" fmla="*/ 1393633 h 1424884"/>
              <a:gd name="connsiteX11" fmla="*/ 1668729 w 2416401"/>
              <a:gd name="connsiteY11" fmla="*/ 1334760 h 1424884"/>
              <a:gd name="connsiteX12" fmla="*/ 1556865 w 2416401"/>
              <a:gd name="connsiteY12" fmla="*/ 1349789 h 1424884"/>
              <a:gd name="connsiteX13" fmla="*/ 1449670 w 2416401"/>
              <a:gd name="connsiteY13" fmla="*/ 1333479 h 1424884"/>
              <a:gd name="connsiteX14" fmla="*/ 1361200 w 2416401"/>
              <a:gd name="connsiteY14" fmla="*/ 1286352 h 1424884"/>
              <a:gd name="connsiteX15" fmla="*/ 1247479 w 2416401"/>
              <a:gd name="connsiteY15" fmla="*/ 1304640 h 1424884"/>
              <a:gd name="connsiteX16" fmla="*/ 1180415 w 2416401"/>
              <a:gd name="connsiteY16" fmla="*/ 1258658 h 1424884"/>
              <a:gd name="connsiteX17" fmla="*/ 1144641 w 2416401"/>
              <a:gd name="connsiteY17" fmla="*/ 1196463 h 1424884"/>
              <a:gd name="connsiteX18" fmla="*/ 1126878 w 2416401"/>
              <a:gd name="connsiteY18" fmla="*/ 1118607 h 1424884"/>
              <a:gd name="connsiteX19" fmla="*/ 1039583 w 2416401"/>
              <a:gd name="connsiteY19" fmla="*/ 1113352 h 1424884"/>
              <a:gd name="connsiteX20" fmla="*/ 986531 w 2416401"/>
              <a:gd name="connsiteY20" fmla="*/ 1069550 h 1424884"/>
              <a:gd name="connsiteX21" fmla="*/ 902791 w 2416401"/>
              <a:gd name="connsiteY21" fmla="*/ 1029492 h 1424884"/>
              <a:gd name="connsiteX22" fmla="*/ 833023 w 2416401"/>
              <a:gd name="connsiteY22" fmla="*/ 1007912 h 1424884"/>
              <a:gd name="connsiteX23" fmla="*/ 784370 w 2416401"/>
              <a:gd name="connsiteY23" fmla="*/ 981495 h 1424884"/>
              <a:gd name="connsiteX24" fmla="*/ 693007 w 2416401"/>
              <a:gd name="connsiteY24" fmla="*/ 981182 h 1424884"/>
              <a:gd name="connsiteX25" fmla="*/ 647301 w 2416401"/>
              <a:gd name="connsiteY25" fmla="*/ 981262 h 1424884"/>
              <a:gd name="connsiteX26" fmla="*/ 603899 w 2416401"/>
              <a:gd name="connsiteY26" fmla="*/ 965248 h 1424884"/>
              <a:gd name="connsiteX27" fmla="*/ 541060 w 2416401"/>
              <a:gd name="connsiteY27" fmla="*/ 951240 h 1424884"/>
              <a:gd name="connsiteX28" fmla="*/ 474353 w 2416401"/>
              <a:gd name="connsiteY28" fmla="*/ 911937 h 1424884"/>
              <a:gd name="connsiteX29" fmla="*/ 406190 w 2416401"/>
              <a:gd name="connsiteY29" fmla="*/ 902699 h 1424884"/>
              <a:gd name="connsiteX30" fmla="*/ 362126 w 2416401"/>
              <a:gd name="connsiteY30" fmla="*/ 875239 h 1424884"/>
              <a:gd name="connsiteX31" fmla="*/ 327850 w 2416401"/>
              <a:gd name="connsiteY31" fmla="*/ 859281 h 1424884"/>
              <a:gd name="connsiteX32" fmla="*/ 273862 w 2416401"/>
              <a:gd name="connsiteY32" fmla="*/ 855772 h 1424884"/>
              <a:gd name="connsiteX33" fmla="*/ 279531 w 2416401"/>
              <a:gd name="connsiteY33" fmla="*/ 826920 h 1424884"/>
              <a:gd name="connsiteX34" fmla="*/ 283399 w 2416401"/>
              <a:gd name="connsiteY34" fmla="*/ 783748 h 1424884"/>
              <a:gd name="connsiteX35" fmla="*/ 237002 w 2416401"/>
              <a:gd name="connsiteY35" fmla="*/ 681931 h 1424884"/>
              <a:gd name="connsiteX36" fmla="*/ 231043 w 2416401"/>
              <a:gd name="connsiteY36" fmla="*/ 616688 h 1424884"/>
              <a:gd name="connsiteX37" fmla="*/ 177881 w 2416401"/>
              <a:gd name="connsiteY37" fmla="*/ 568842 h 1424884"/>
              <a:gd name="connsiteX38" fmla="*/ 135350 w 2416401"/>
              <a:gd name="connsiteY38" fmla="*/ 502628 h 1424884"/>
              <a:gd name="connsiteX39" fmla="*/ 61728 w 2416401"/>
              <a:gd name="connsiteY39" fmla="*/ 448015 h 1424884"/>
              <a:gd name="connsiteX40" fmla="*/ 2443 w 2416401"/>
              <a:gd name="connsiteY40" fmla="*/ 404680 h 1424884"/>
              <a:gd name="connsiteX41" fmla="*/ 13076 w 2416401"/>
              <a:gd name="connsiteY41" fmla="*/ 377456 h 1424884"/>
              <a:gd name="connsiteX42" fmla="*/ 29025 w 2416401"/>
              <a:gd name="connsiteY42" fmla="*/ 345558 h 1424884"/>
              <a:gd name="connsiteX43" fmla="*/ 71555 w 2416401"/>
              <a:gd name="connsiteY43" fmla="*/ 308344 h 1424884"/>
              <a:gd name="connsiteX44" fmla="*/ 76871 w 2416401"/>
              <a:gd name="connsiteY44" fmla="*/ 265814 h 1424884"/>
              <a:gd name="connsiteX45" fmla="*/ 76871 w 2416401"/>
              <a:gd name="connsiteY45" fmla="*/ 212651 h 1424884"/>
              <a:gd name="connsiteX46" fmla="*/ 55606 w 2416401"/>
              <a:gd name="connsiteY46" fmla="*/ 170121 h 1424884"/>
              <a:gd name="connsiteX47" fmla="*/ 44974 w 2416401"/>
              <a:gd name="connsiteY47" fmla="*/ 132907 h 1424884"/>
              <a:gd name="connsiteX48" fmla="*/ 60922 w 2416401"/>
              <a:gd name="connsiteY48" fmla="*/ 106326 h 1424884"/>
              <a:gd name="connsiteX49" fmla="*/ 114085 w 2416401"/>
              <a:gd name="connsiteY49" fmla="*/ 42530 h 1424884"/>
              <a:gd name="connsiteX50" fmla="*/ 130034 w 2416401"/>
              <a:gd name="connsiteY50" fmla="*/ 0 h 1424884"/>
              <a:gd name="connsiteX0" fmla="*/ 2159020 w 2177861"/>
              <a:gd name="connsiteY0" fmla="*/ 854759 h 1424884"/>
              <a:gd name="connsiteX1" fmla="*/ 2155400 w 2177861"/>
              <a:gd name="connsiteY1" fmla="*/ 889111 h 1424884"/>
              <a:gd name="connsiteX2" fmla="*/ 2132049 w 2177861"/>
              <a:gd name="connsiteY2" fmla="*/ 939995 h 1424884"/>
              <a:gd name="connsiteX3" fmla="*/ 2119980 w 2177861"/>
              <a:gd name="connsiteY3" fmla="*/ 1031591 h 1424884"/>
              <a:gd name="connsiteX4" fmla="*/ 2114210 w 2177861"/>
              <a:gd name="connsiteY4" fmla="*/ 1118333 h 1424884"/>
              <a:gd name="connsiteX5" fmla="*/ 2093040 w 2177861"/>
              <a:gd name="connsiteY5" fmla="*/ 1171843 h 1424884"/>
              <a:gd name="connsiteX6" fmla="*/ 2065825 w 2177861"/>
              <a:gd name="connsiteY6" fmla="*/ 1229232 h 1424884"/>
              <a:gd name="connsiteX7" fmla="*/ 1954383 w 2177861"/>
              <a:gd name="connsiteY7" fmla="*/ 1294006 h 1424884"/>
              <a:gd name="connsiteX8" fmla="*/ 1894462 w 2177861"/>
              <a:gd name="connsiteY8" fmla="*/ 1343697 h 1424884"/>
              <a:gd name="connsiteX9" fmla="*/ 1832874 w 2177861"/>
              <a:gd name="connsiteY9" fmla="*/ 1390132 h 1424884"/>
              <a:gd name="connsiteX10" fmla="*/ 1771406 w 2177861"/>
              <a:gd name="connsiteY10" fmla="*/ 1424870 h 1424884"/>
              <a:gd name="connsiteX11" fmla="*/ 1705507 w 2177861"/>
              <a:gd name="connsiteY11" fmla="*/ 1393633 h 1424884"/>
              <a:gd name="connsiteX12" fmla="*/ 1668729 w 2177861"/>
              <a:gd name="connsiteY12" fmla="*/ 1334760 h 1424884"/>
              <a:gd name="connsiteX13" fmla="*/ 1556865 w 2177861"/>
              <a:gd name="connsiteY13" fmla="*/ 1349789 h 1424884"/>
              <a:gd name="connsiteX14" fmla="*/ 1449670 w 2177861"/>
              <a:gd name="connsiteY14" fmla="*/ 1333479 h 1424884"/>
              <a:gd name="connsiteX15" fmla="*/ 1361200 w 2177861"/>
              <a:gd name="connsiteY15" fmla="*/ 1286352 h 1424884"/>
              <a:gd name="connsiteX16" fmla="*/ 1247479 w 2177861"/>
              <a:gd name="connsiteY16" fmla="*/ 1304640 h 1424884"/>
              <a:gd name="connsiteX17" fmla="*/ 1180415 w 2177861"/>
              <a:gd name="connsiteY17" fmla="*/ 1258658 h 1424884"/>
              <a:gd name="connsiteX18" fmla="*/ 1144641 w 2177861"/>
              <a:gd name="connsiteY18" fmla="*/ 1196463 h 1424884"/>
              <a:gd name="connsiteX19" fmla="*/ 1126878 w 2177861"/>
              <a:gd name="connsiteY19" fmla="*/ 1118607 h 1424884"/>
              <a:gd name="connsiteX20" fmla="*/ 1039583 w 2177861"/>
              <a:gd name="connsiteY20" fmla="*/ 1113352 h 1424884"/>
              <a:gd name="connsiteX21" fmla="*/ 986531 w 2177861"/>
              <a:gd name="connsiteY21" fmla="*/ 1069550 h 1424884"/>
              <a:gd name="connsiteX22" fmla="*/ 902791 w 2177861"/>
              <a:gd name="connsiteY22" fmla="*/ 1029492 h 1424884"/>
              <a:gd name="connsiteX23" fmla="*/ 833023 w 2177861"/>
              <a:gd name="connsiteY23" fmla="*/ 1007912 h 1424884"/>
              <a:gd name="connsiteX24" fmla="*/ 784370 w 2177861"/>
              <a:gd name="connsiteY24" fmla="*/ 981495 h 1424884"/>
              <a:gd name="connsiteX25" fmla="*/ 693007 w 2177861"/>
              <a:gd name="connsiteY25" fmla="*/ 981182 h 1424884"/>
              <a:gd name="connsiteX26" fmla="*/ 647301 w 2177861"/>
              <a:gd name="connsiteY26" fmla="*/ 981262 h 1424884"/>
              <a:gd name="connsiteX27" fmla="*/ 603899 w 2177861"/>
              <a:gd name="connsiteY27" fmla="*/ 965248 h 1424884"/>
              <a:gd name="connsiteX28" fmla="*/ 541060 w 2177861"/>
              <a:gd name="connsiteY28" fmla="*/ 951240 h 1424884"/>
              <a:gd name="connsiteX29" fmla="*/ 474353 w 2177861"/>
              <a:gd name="connsiteY29" fmla="*/ 911937 h 1424884"/>
              <a:gd name="connsiteX30" fmla="*/ 406190 w 2177861"/>
              <a:gd name="connsiteY30" fmla="*/ 902699 h 1424884"/>
              <a:gd name="connsiteX31" fmla="*/ 362126 w 2177861"/>
              <a:gd name="connsiteY31" fmla="*/ 875239 h 1424884"/>
              <a:gd name="connsiteX32" fmla="*/ 327850 w 2177861"/>
              <a:gd name="connsiteY32" fmla="*/ 859281 h 1424884"/>
              <a:gd name="connsiteX33" fmla="*/ 273862 w 2177861"/>
              <a:gd name="connsiteY33" fmla="*/ 855772 h 1424884"/>
              <a:gd name="connsiteX34" fmla="*/ 279531 w 2177861"/>
              <a:gd name="connsiteY34" fmla="*/ 826920 h 1424884"/>
              <a:gd name="connsiteX35" fmla="*/ 283399 w 2177861"/>
              <a:gd name="connsiteY35" fmla="*/ 783748 h 1424884"/>
              <a:gd name="connsiteX36" fmla="*/ 237002 w 2177861"/>
              <a:gd name="connsiteY36" fmla="*/ 681931 h 1424884"/>
              <a:gd name="connsiteX37" fmla="*/ 231043 w 2177861"/>
              <a:gd name="connsiteY37" fmla="*/ 616688 h 1424884"/>
              <a:gd name="connsiteX38" fmla="*/ 177881 w 2177861"/>
              <a:gd name="connsiteY38" fmla="*/ 568842 h 1424884"/>
              <a:gd name="connsiteX39" fmla="*/ 135350 w 2177861"/>
              <a:gd name="connsiteY39" fmla="*/ 502628 h 1424884"/>
              <a:gd name="connsiteX40" fmla="*/ 61728 w 2177861"/>
              <a:gd name="connsiteY40" fmla="*/ 448015 h 1424884"/>
              <a:gd name="connsiteX41" fmla="*/ 2443 w 2177861"/>
              <a:gd name="connsiteY41" fmla="*/ 404680 h 1424884"/>
              <a:gd name="connsiteX42" fmla="*/ 13076 w 2177861"/>
              <a:gd name="connsiteY42" fmla="*/ 377456 h 1424884"/>
              <a:gd name="connsiteX43" fmla="*/ 29025 w 2177861"/>
              <a:gd name="connsiteY43" fmla="*/ 345558 h 1424884"/>
              <a:gd name="connsiteX44" fmla="*/ 71555 w 2177861"/>
              <a:gd name="connsiteY44" fmla="*/ 308344 h 1424884"/>
              <a:gd name="connsiteX45" fmla="*/ 76871 w 2177861"/>
              <a:gd name="connsiteY45" fmla="*/ 265814 h 1424884"/>
              <a:gd name="connsiteX46" fmla="*/ 76871 w 2177861"/>
              <a:gd name="connsiteY46" fmla="*/ 212651 h 1424884"/>
              <a:gd name="connsiteX47" fmla="*/ 55606 w 2177861"/>
              <a:gd name="connsiteY47" fmla="*/ 170121 h 1424884"/>
              <a:gd name="connsiteX48" fmla="*/ 44974 w 2177861"/>
              <a:gd name="connsiteY48" fmla="*/ 132907 h 1424884"/>
              <a:gd name="connsiteX49" fmla="*/ 60922 w 2177861"/>
              <a:gd name="connsiteY49" fmla="*/ 106326 h 1424884"/>
              <a:gd name="connsiteX50" fmla="*/ 114085 w 2177861"/>
              <a:gd name="connsiteY50" fmla="*/ 42530 h 1424884"/>
              <a:gd name="connsiteX51" fmla="*/ 130034 w 2177861"/>
              <a:gd name="connsiteY51" fmla="*/ 0 h 1424884"/>
              <a:gd name="connsiteX0" fmla="*/ 2159020 w 2177861"/>
              <a:gd name="connsiteY0" fmla="*/ 854759 h 1424884"/>
              <a:gd name="connsiteX1" fmla="*/ 2155400 w 2177861"/>
              <a:gd name="connsiteY1" fmla="*/ 889111 h 1424884"/>
              <a:gd name="connsiteX2" fmla="*/ 2132049 w 2177861"/>
              <a:gd name="connsiteY2" fmla="*/ 939995 h 1424884"/>
              <a:gd name="connsiteX3" fmla="*/ 2119980 w 2177861"/>
              <a:gd name="connsiteY3" fmla="*/ 1031591 h 1424884"/>
              <a:gd name="connsiteX4" fmla="*/ 2114210 w 2177861"/>
              <a:gd name="connsiteY4" fmla="*/ 1118333 h 1424884"/>
              <a:gd name="connsiteX5" fmla="*/ 2093040 w 2177861"/>
              <a:gd name="connsiteY5" fmla="*/ 1171843 h 1424884"/>
              <a:gd name="connsiteX6" fmla="*/ 2065825 w 2177861"/>
              <a:gd name="connsiteY6" fmla="*/ 1229232 h 1424884"/>
              <a:gd name="connsiteX7" fmla="*/ 1954383 w 2177861"/>
              <a:gd name="connsiteY7" fmla="*/ 1294006 h 1424884"/>
              <a:gd name="connsiteX8" fmla="*/ 1894462 w 2177861"/>
              <a:gd name="connsiteY8" fmla="*/ 1343697 h 1424884"/>
              <a:gd name="connsiteX9" fmla="*/ 1832874 w 2177861"/>
              <a:gd name="connsiteY9" fmla="*/ 1390132 h 1424884"/>
              <a:gd name="connsiteX10" fmla="*/ 1771406 w 2177861"/>
              <a:gd name="connsiteY10" fmla="*/ 1424870 h 1424884"/>
              <a:gd name="connsiteX11" fmla="*/ 1705507 w 2177861"/>
              <a:gd name="connsiteY11" fmla="*/ 1393633 h 1424884"/>
              <a:gd name="connsiteX12" fmla="*/ 1668729 w 2177861"/>
              <a:gd name="connsiteY12" fmla="*/ 1334760 h 1424884"/>
              <a:gd name="connsiteX13" fmla="*/ 1556865 w 2177861"/>
              <a:gd name="connsiteY13" fmla="*/ 1349789 h 1424884"/>
              <a:gd name="connsiteX14" fmla="*/ 1449670 w 2177861"/>
              <a:gd name="connsiteY14" fmla="*/ 1333479 h 1424884"/>
              <a:gd name="connsiteX15" fmla="*/ 1361200 w 2177861"/>
              <a:gd name="connsiteY15" fmla="*/ 1286352 h 1424884"/>
              <a:gd name="connsiteX16" fmla="*/ 1247479 w 2177861"/>
              <a:gd name="connsiteY16" fmla="*/ 1304640 h 1424884"/>
              <a:gd name="connsiteX17" fmla="*/ 1180415 w 2177861"/>
              <a:gd name="connsiteY17" fmla="*/ 1258658 h 1424884"/>
              <a:gd name="connsiteX18" fmla="*/ 1144641 w 2177861"/>
              <a:gd name="connsiteY18" fmla="*/ 1196463 h 1424884"/>
              <a:gd name="connsiteX19" fmla="*/ 1126878 w 2177861"/>
              <a:gd name="connsiteY19" fmla="*/ 1118607 h 1424884"/>
              <a:gd name="connsiteX20" fmla="*/ 1039583 w 2177861"/>
              <a:gd name="connsiteY20" fmla="*/ 1113352 h 1424884"/>
              <a:gd name="connsiteX21" fmla="*/ 986531 w 2177861"/>
              <a:gd name="connsiteY21" fmla="*/ 1069550 h 1424884"/>
              <a:gd name="connsiteX22" fmla="*/ 902791 w 2177861"/>
              <a:gd name="connsiteY22" fmla="*/ 1029492 h 1424884"/>
              <a:gd name="connsiteX23" fmla="*/ 833023 w 2177861"/>
              <a:gd name="connsiteY23" fmla="*/ 1007912 h 1424884"/>
              <a:gd name="connsiteX24" fmla="*/ 784370 w 2177861"/>
              <a:gd name="connsiteY24" fmla="*/ 981495 h 1424884"/>
              <a:gd name="connsiteX25" fmla="*/ 693007 w 2177861"/>
              <a:gd name="connsiteY25" fmla="*/ 981182 h 1424884"/>
              <a:gd name="connsiteX26" fmla="*/ 647301 w 2177861"/>
              <a:gd name="connsiteY26" fmla="*/ 981262 h 1424884"/>
              <a:gd name="connsiteX27" fmla="*/ 603899 w 2177861"/>
              <a:gd name="connsiteY27" fmla="*/ 965248 h 1424884"/>
              <a:gd name="connsiteX28" fmla="*/ 541060 w 2177861"/>
              <a:gd name="connsiteY28" fmla="*/ 951240 h 1424884"/>
              <a:gd name="connsiteX29" fmla="*/ 474353 w 2177861"/>
              <a:gd name="connsiteY29" fmla="*/ 911937 h 1424884"/>
              <a:gd name="connsiteX30" fmla="*/ 406190 w 2177861"/>
              <a:gd name="connsiteY30" fmla="*/ 902699 h 1424884"/>
              <a:gd name="connsiteX31" fmla="*/ 362126 w 2177861"/>
              <a:gd name="connsiteY31" fmla="*/ 875239 h 1424884"/>
              <a:gd name="connsiteX32" fmla="*/ 327850 w 2177861"/>
              <a:gd name="connsiteY32" fmla="*/ 859281 h 1424884"/>
              <a:gd name="connsiteX33" fmla="*/ 273862 w 2177861"/>
              <a:gd name="connsiteY33" fmla="*/ 855772 h 1424884"/>
              <a:gd name="connsiteX34" fmla="*/ 279531 w 2177861"/>
              <a:gd name="connsiteY34" fmla="*/ 826920 h 1424884"/>
              <a:gd name="connsiteX35" fmla="*/ 283399 w 2177861"/>
              <a:gd name="connsiteY35" fmla="*/ 783748 h 1424884"/>
              <a:gd name="connsiteX36" fmla="*/ 237002 w 2177861"/>
              <a:gd name="connsiteY36" fmla="*/ 681931 h 1424884"/>
              <a:gd name="connsiteX37" fmla="*/ 231043 w 2177861"/>
              <a:gd name="connsiteY37" fmla="*/ 616688 h 1424884"/>
              <a:gd name="connsiteX38" fmla="*/ 177881 w 2177861"/>
              <a:gd name="connsiteY38" fmla="*/ 568842 h 1424884"/>
              <a:gd name="connsiteX39" fmla="*/ 135350 w 2177861"/>
              <a:gd name="connsiteY39" fmla="*/ 502628 h 1424884"/>
              <a:gd name="connsiteX40" fmla="*/ 61728 w 2177861"/>
              <a:gd name="connsiteY40" fmla="*/ 448015 h 1424884"/>
              <a:gd name="connsiteX41" fmla="*/ 2443 w 2177861"/>
              <a:gd name="connsiteY41" fmla="*/ 404680 h 1424884"/>
              <a:gd name="connsiteX42" fmla="*/ 13076 w 2177861"/>
              <a:gd name="connsiteY42" fmla="*/ 377456 h 1424884"/>
              <a:gd name="connsiteX43" fmla="*/ 29025 w 2177861"/>
              <a:gd name="connsiteY43" fmla="*/ 345558 h 1424884"/>
              <a:gd name="connsiteX44" fmla="*/ 71555 w 2177861"/>
              <a:gd name="connsiteY44" fmla="*/ 308344 h 1424884"/>
              <a:gd name="connsiteX45" fmla="*/ 76871 w 2177861"/>
              <a:gd name="connsiteY45" fmla="*/ 265814 h 1424884"/>
              <a:gd name="connsiteX46" fmla="*/ 61564 w 2177861"/>
              <a:gd name="connsiteY46" fmla="*/ 218774 h 1424884"/>
              <a:gd name="connsiteX47" fmla="*/ 55606 w 2177861"/>
              <a:gd name="connsiteY47" fmla="*/ 170121 h 1424884"/>
              <a:gd name="connsiteX48" fmla="*/ 44974 w 2177861"/>
              <a:gd name="connsiteY48" fmla="*/ 132907 h 1424884"/>
              <a:gd name="connsiteX49" fmla="*/ 60922 w 2177861"/>
              <a:gd name="connsiteY49" fmla="*/ 106326 h 1424884"/>
              <a:gd name="connsiteX50" fmla="*/ 114085 w 2177861"/>
              <a:gd name="connsiteY50" fmla="*/ 42530 h 1424884"/>
              <a:gd name="connsiteX51" fmla="*/ 130034 w 2177861"/>
              <a:gd name="connsiteY51" fmla="*/ 0 h 1424884"/>
              <a:gd name="connsiteX0" fmla="*/ 2159020 w 2177861"/>
              <a:gd name="connsiteY0" fmla="*/ 854759 h 1424884"/>
              <a:gd name="connsiteX1" fmla="*/ 2155400 w 2177861"/>
              <a:gd name="connsiteY1" fmla="*/ 889111 h 1424884"/>
              <a:gd name="connsiteX2" fmla="*/ 2132049 w 2177861"/>
              <a:gd name="connsiteY2" fmla="*/ 939995 h 1424884"/>
              <a:gd name="connsiteX3" fmla="*/ 2119980 w 2177861"/>
              <a:gd name="connsiteY3" fmla="*/ 1031591 h 1424884"/>
              <a:gd name="connsiteX4" fmla="*/ 2114210 w 2177861"/>
              <a:gd name="connsiteY4" fmla="*/ 1118333 h 1424884"/>
              <a:gd name="connsiteX5" fmla="*/ 2093040 w 2177861"/>
              <a:gd name="connsiteY5" fmla="*/ 1171843 h 1424884"/>
              <a:gd name="connsiteX6" fmla="*/ 2065825 w 2177861"/>
              <a:gd name="connsiteY6" fmla="*/ 1229232 h 1424884"/>
              <a:gd name="connsiteX7" fmla="*/ 1954383 w 2177861"/>
              <a:gd name="connsiteY7" fmla="*/ 1294006 h 1424884"/>
              <a:gd name="connsiteX8" fmla="*/ 1894462 w 2177861"/>
              <a:gd name="connsiteY8" fmla="*/ 1343697 h 1424884"/>
              <a:gd name="connsiteX9" fmla="*/ 1832874 w 2177861"/>
              <a:gd name="connsiteY9" fmla="*/ 1390132 h 1424884"/>
              <a:gd name="connsiteX10" fmla="*/ 1771406 w 2177861"/>
              <a:gd name="connsiteY10" fmla="*/ 1424870 h 1424884"/>
              <a:gd name="connsiteX11" fmla="*/ 1705507 w 2177861"/>
              <a:gd name="connsiteY11" fmla="*/ 1393633 h 1424884"/>
              <a:gd name="connsiteX12" fmla="*/ 1668729 w 2177861"/>
              <a:gd name="connsiteY12" fmla="*/ 1334760 h 1424884"/>
              <a:gd name="connsiteX13" fmla="*/ 1556865 w 2177861"/>
              <a:gd name="connsiteY13" fmla="*/ 1349789 h 1424884"/>
              <a:gd name="connsiteX14" fmla="*/ 1449670 w 2177861"/>
              <a:gd name="connsiteY14" fmla="*/ 1333479 h 1424884"/>
              <a:gd name="connsiteX15" fmla="*/ 1361200 w 2177861"/>
              <a:gd name="connsiteY15" fmla="*/ 1286352 h 1424884"/>
              <a:gd name="connsiteX16" fmla="*/ 1247479 w 2177861"/>
              <a:gd name="connsiteY16" fmla="*/ 1304640 h 1424884"/>
              <a:gd name="connsiteX17" fmla="*/ 1180415 w 2177861"/>
              <a:gd name="connsiteY17" fmla="*/ 1258658 h 1424884"/>
              <a:gd name="connsiteX18" fmla="*/ 1144641 w 2177861"/>
              <a:gd name="connsiteY18" fmla="*/ 1196463 h 1424884"/>
              <a:gd name="connsiteX19" fmla="*/ 1126878 w 2177861"/>
              <a:gd name="connsiteY19" fmla="*/ 1118607 h 1424884"/>
              <a:gd name="connsiteX20" fmla="*/ 1039583 w 2177861"/>
              <a:gd name="connsiteY20" fmla="*/ 1113352 h 1424884"/>
              <a:gd name="connsiteX21" fmla="*/ 986531 w 2177861"/>
              <a:gd name="connsiteY21" fmla="*/ 1069550 h 1424884"/>
              <a:gd name="connsiteX22" fmla="*/ 902791 w 2177861"/>
              <a:gd name="connsiteY22" fmla="*/ 1029492 h 1424884"/>
              <a:gd name="connsiteX23" fmla="*/ 833023 w 2177861"/>
              <a:gd name="connsiteY23" fmla="*/ 1007912 h 1424884"/>
              <a:gd name="connsiteX24" fmla="*/ 784370 w 2177861"/>
              <a:gd name="connsiteY24" fmla="*/ 981495 h 1424884"/>
              <a:gd name="connsiteX25" fmla="*/ 693007 w 2177861"/>
              <a:gd name="connsiteY25" fmla="*/ 981182 h 1424884"/>
              <a:gd name="connsiteX26" fmla="*/ 647301 w 2177861"/>
              <a:gd name="connsiteY26" fmla="*/ 981262 h 1424884"/>
              <a:gd name="connsiteX27" fmla="*/ 603899 w 2177861"/>
              <a:gd name="connsiteY27" fmla="*/ 965248 h 1424884"/>
              <a:gd name="connsiteX28" fmla="*/ 541060 w 2177861"/>
              <a:gd name="connsiteY28" fmla="*/ 951240 h 1424884"/>
              <a:gd name="connsiteX29" fmla="*/ 474353 w 2177861"/>
              <a:gd name="connsiteY29" fmla="*/ 911937 h 1424884"/>
              <a:gd name="connsiteX30" fmla="*/ 406190 w 2177861"/>
              <a:gd name="connsiteY30" fmla="*/ 902699 h 1424884"/>
              <a:gd name="connsiteX31" fmla="*/ 362126 w 2177861"/>
              <a:gd name="connsiteY31" fmla="*/ 875239 h 1424884"/>
              <a:gd name="connsiteX32" fmla="*/ 327850 w 2177861"/>
              <a:gd name="connsiteY32" fmla="*/ 859281 h 1424884"/>
              <a:gd name="connsiteX33" fmla="*/ 273862 w 2177861"/>
              <a:gd name="connsiteY33" fmla="*/ 855772 h 1424884"/>
              <a:gd name="connsiteX34" fmla="*/ 279531 w 2177861"/>
              <a:gd name="connsiteY34" fmla="*/ 826920 h 1424884"/>
              <a:gd name="connsiteX35" fmla="*/ 283399 w 2177861"/>
              <a:gd name="connsiteY35" fmla="*/ 783748 h 1424884"/>
              <a:gd name="connsiteX36" fmla="*/ 237002 w 2177861"/>
              <a:gd name="connsiteY36" fmla="*/ 681931 h 1424884"/>
              <a:gd name="connsiteX37" fmla="*/ 231043 w 2177861"/>
              <a:gd name="connsiteY37" fmla="*/ 616688 h 1424884"/>
              <a:gd name="connsiteX38" fmla="*/ 177881 w 2177861"/>
              <a:gd name="connsiteY38" fmla="*/ 568842 h 1424884"/>
              <a:gd name="connsiteX39" fmla="*/ 135350 w 2177861"/>
              <a:gd name="connsiteY39" fmla="*/ 502628 h 1424884"/>
              <a:gd name="connsiteX40" fmla="*/ 61728 w 2177861"/>
              <a:gd name="connsiteY40" fmla="*/ 448015 h 1424884"/>
              <a:gd name="connsiteX41" fmla="*/ 2443 w 2177861"/>
              <a:gd name="connsiteY41" fmla="*/ 404680 h 1424884"/>
              <a:gd name="connsiteX42" fmla="*/ 13076 w 2177861"/>
              <a:gd name="connsiteY42" fmla="*/ 377456 h 1424884"/>
              <a:gd name="connsiteX43" fmla="*/ 29025 w 2177861"/>
              <a:gd name="connsiteY43" fmla="*/ 345558 h 1424884"/>
              <a:gd name="connsiteX44" fmla="*/ 71555 w 2177861"/>
              <a:gd name="connsiteY44" fmla="*/ 308344 h 1424884"/>
              <a:gd name="connsiteX45" fmla="*/ 61564 w 2177861"/>
              <a:gd name="connsiteY45" fmla="*/ 265814 h 1424884"/>
              <a:gd name="connsiteX46" fmla="*/ 61564 w 2177861"/>
              <a:gd name="connsiteY46" fmla="*/ 218774 h 1424884"/>
              <a:gd name="connsiteX47" fmla="*/ 55606 w 2177861"/>
              <a:gd name="connsiteY47" fmla="*/ 170121 h 1424884"/>
              <a:gd name="connsiteX48" fmla="*/ 44974 w 2177861"/>
              <a:gd name="connsiteY48" fmla="*/ 132907 h 1424884"/>
              <a:gd name="connsiteX49" fmla="*/ 60922 w 2177861"/>
              <a:gd name="connsiteY49" fmla="*/ 106326 h 1424884"/>
              <a:gd name="connsiteX50" fmla="*/ 114085 w 2177861"/>
              <a:gd name="connsiteY50" fmla="*/ 42530 h 1424884"/>
              <a:gd name="connsiteX51" fmla="*/ 130034 w 2177861"/>
              <a:gd name="connsiteY51" fmla="*/ 0 h 1424884"/>
              <a:gd name="connsiteX0" fmla="*/ 2159020 w 2177861"/>
              <a:gd name="connsiteY0" fmla="*/ 854759 h 1424884"/>
              <a:gd name="connsiteX1" fmla="*/ 2155400 w 2177861"/>
              <a:gd name="connsiteY1" fmla="*/ 889111 h 1424884"/>
              <a:gd name="connsiteX2" fmla="*/ 2132049 w 2177861"/>
              <a:gd name="connsiteY2" fmla="*/ 939995 h 1424884"/>
              <a:gd name="connsiteX3" fmla="*/ 2119980 w 2177861"/>
              <a:gd name="connsiteY3" fmla="*/ 1031591 h 1424884"/>
              <a:gd name="connsiteX4" fmla="*/ 2114210 w 2177861"/>
              <a:gd name="connsiteY4" fmla="*/ 1118333 h 1424884"/>
              <a:gd name="connsiteX5" fmla="*/ 2093040 w 2177861"/>
              <a:gd name="connsiteY5" fmla="*/ 1171843 h 1424884"/>
              <a:gd name="connsiteX6" fmla="*/ 2065825 w 2177861"/>
              <a:gd name="connsiteY6" fmla="*/ 1229232 h 1424884"/>
              <a:gd name="connsiteX7" fmla="*/ 1954383 w 2177861"/>
              <a:gd name="connsiteY7" fmla="*/ 1294006 h 1424884"/>
              <a:gd name="connsiteX8" fmla="*/ 1894462 w 2177861"/>
              <a:gd name="connsiteY8" fmla="*/ 1343697 h 1424884"/>
              <a:gd name="connsiteX9" fmla="*/ 1832874 w 2177861"/>
              <a:gd name="connsiteY9" fmla="*/ 1390132 h 1424884"/>
              <a:gd name="connsiteX10" fmla="*/ 1771406 w 2177861"/>
              <a:gd name="connsiteY10" fmla="*/ 1424870 h 1424884"/>
              <a:gd name="connsiteX11" fmla="*/ 1705507 w 2177861"/>
              <a:gd name="connsiteY11" fmla="*/ 1393633 h 1424884"/>
              <a:gd name="connsiteX12" fmla="*/ 1668729 w 2177861"/>
              <a:gd name="connsiteY12" fmla="*/ 1334760 h 1424884"/>
              <a:gd name="connsiteX13" fmla="*/ 1556865 w 2177861"/>
              <a:gd name="connsiteY13" fmla="*/ 1349789 h 1424884"/>
              <a:gd name="connsiteX14" fmla="*/ 1449670 w 2177861"/>
              <a:gd name="connsiteY14" fmla="*/ 1333479 h 1424884"/>
              <a:gd name="connsiteX15" fmla="*/ 1361200 w 2177861"/>
              <a:gd name="connsiteY15" fmla="*/ 1286352 h 1424884"/>
              <a:gd name="connsiteX16" fmla="*/ 1247479 w 2177861"/>
              <a:gd name="connsiteY16" fmla="*/ 1304640 h 1424884"/>
              <a:gd name="connsiteX17" fmla="*/ 1180415 w 2177861"/>
              <a:gd name="connsiteY17" fmla="*/ 1258658 h 1424884"/>
              <a:gd name="connsiteX18" fmla="*/ 1144641 w 2177861"/>
              <a:gd name="connsiteY18" fmla="*/ 1196463 h 1424884"/>
              <a:gd name="connsiteX19" fmla="*/ 1126878 w 2177861"/>
              <a:gd name="connsiteY19" fmla="*/ 1118607 h 1424884"/>
              <a:gd name="connsiteX20" fmla="*/ 1039583 w 2177861"/>
              <a:gd name="connsiteY20" fmla="*/ 1113352 h 1424884"/>
              <a:gd name="connsiteX21" fmla="*/ 986531 w 2177861"/>
              <a:gd name="connsiteY21" fmla="*/ 1069550 h 1424884"/>
              <a:gd name="connsiteX22" fmla="*/ 902791 w 2177861"/>
              <a:gd name="connsiteY22" fmla="*/ 1029492 h 1424884"/>
              <a:gd name="connsiteX23" fmla="*/ 833023 w 2177861"/>
              <a:gd name="connsiteY23" fmla="*/ 1007912 h 1424884"/>
              <a:gd name="connsiteX24" fmla="*/ 784370 w 2177861"/>
              <a:gd name="connsiteY24" fmla="*/ 981495 h 1424884"/>
              <a:gd name="connsiteX25" fmla="*/ 693007 w 2177861"/>
              <a:gd name="connsiteY25" fmla="*/ 981182 h 1424884"/>
              <a:gd name="connsiteX26" fmla="*/ 647301 w 2177861"/>
              <a:gd name="connsiteY26" fmla="*/ 981262 h 1424884"/>
              <a:gd name="connsiteX27" fmla="*/ 603899 w 2177861"/>
              <a:gd name="connsiteY27" fmla="*/ 965248 h 1424884"/>
              <a:gd name="connsiteX28" fmla="*/ 541060 w 2177861"/>
              <a:gd name="connsiteY28" fmla="*/ 951240 h 1424884"/>
              <a:gd name="connsiteX29" fmla="*/ 474353 w 2177861"/>
              <a:gd name="connsiteY29" fmla="*/ 911937 h 1424884"/>
              <a:gd name="connsiteX30" fmla="*/ 406190 w 2177861"/>
              <a:gd name="connsiteY30" fmla="*/ 902699 h 1424884"/>
              <a:gd name="connsiteX31" fmla="*/ 362126 w 2177861"/>
              <a:gd name="connsiteY31" fmla="*/ 875239 h 1424884"/>
              <a:gd name="connsiteX32" fmla="*/ 327850 w 2177861"/>
              <a:gd name="connsiteY32" fmla="*/ 859281 h 1424884"/>
              <a:gd name="connsiteX33" fmla="*/ 273862 w 2177861"/>
              <a:gd name="connsiteY33" fmla="*/ 855772 h 1424884"/>
              <a:gd name="connsiteX34" fmla="*/ 279531 w 2177861"/>
              <a:gd name="connsiteY34" fmla="*/ 826920 h 1424884"/>
              <a:gd name="connsiteX35" fmla="*/ 283399 w 2177861"/>
              <a:gd name="connsiteY35" fmla="*/ 783748 h 1424884"/>
              <a:gd name="connsiteX36" fmla="*/ 237002 w 2177861"/>
              <a:gd name="connsiteY36" fmla="*/ 681931 h 1424884"/>
              <a:gd name="connsiteX37" fmla="*/ 231043 w 2177861"/>
              <a:gd name="connsiteY37" fmla="*/ 616688 h 1424884"/>
              <a:gd name="connsiteX38" fmla="*/ 177881 w 2177861"/>
              <a:gd name="connsiteY38" fmla="*/ 568842 h 1424884"/>
              <a:gd name="connsiteX39" fmla="*/ 135350 w 2177861"/>
              <a:gd name="connsiteY39" fmla="*/ 502628 h 1424884"/>
              <a:gd name="connsiteX40" fmla="*/ 61728 w 2177861"/>
              <a:gd name="connsiteY40" fmla="*/ 448015 h 1424884"/>
              <a:gd name="connsiteX41" fmla="*/ 2443 w 2177861"/>
              <a:gd name="connsiteY41" fmla="*/ 404680 h 1424884"/>
              <a:gd name="connsiteX42" fmla="*/ 13076 w 2177861"/>
              <a:gd name="connsiteY42" fmla="*/ 377456 h 1424884"/>
              <a:gd name="connsiteX43" fmla="*/ 29025 w 2177861"/>
              <a:gd name="connsiteY43" fmla="*/ 345558 h 1424884"/>
              <a:gd name="connsiteX44" fmla="*/ 53187 w 2177861"/>
              <a:gd name="connsiteY44" fmla="*/ 308344 h 1424884"/>
              <a:gd name="connsiteX45" fmla="*/ 61564 w 2177861"/>
              <a:gd name="connsiteY45" fmla="*/ 265814 h 1424884"/>
              <a:gd name="connsiteX46" fmla="*/ 61564 w 2177861"/>
              <a:gd name="connsiteY46" fmla="*/ 218774 h 1424884"/>
              <a:gd name="connsiteX47" fmla="*/ 55606 w 2177861"/>
              <a:gd name="connsiteY47" fmla="*/ 170121 h 1424884"/>
              <a:gd name="connsiteX48" fmla="*/ 44974 w 2177861"/>
              <a:gd name="connsiteY48" fmla="*/ 132907 h 1424884"/>
              <a:gd name="connsiteX49" fmla="*/ 60922 w 2177861"/>
              <a:gd name="connsiteY49" fmla="*/ 106326 h 1424884"/>
              <a:gd name="connsiteX50" fmla="*/ 114085 w 2177861"/>
              <a:gd name="connsiteY50" fmla="*/ 42530 h 1424884"/>
              <a:gd name="connsiteX51" fmla="*/ 130034 w 2177861"/>
              <a:gd name="connsiteY51" fmla="*/ 0 h 1424884"/>
              <a:gd name="connsiteX0" fmla="*/ 2173384 w 2192225"/>
              <a:gd name="connsiteY0" fmla="*/ 854759 h 1424884"/>
              <a:gd name="connsiteX1" fmla="*/ 2169764 w 2192225"/>
              <a:gd name="connsiteY1" fmla="*/ 889111 h 1424884"/>
              <a:gd name="connsiteX2" fmla="*/ 2146413 w 2192225"/>
              <a:gd name="connsiteY2" fmla="*/ 939995 h 1424884"/>
              <a:gd name="connsiteX3" fmla="*/ 2134344 w 2192225"/>
              <a:gd name="connsiteY3" fmla="*/ 1031591 h 1424884"/>
              <a:gd name="connsiteX4" fmla="*/ 2128574 w 2192225"/>
              <a:gd name="connsiteY4" fmla="*/ 1118333 h 1424884"/>
              <a:gd name="connsiteX5" fmla="*/ 2107404 w 2192225"/>
              <a:gd name="connsiteY5" fmla="*/ 1171843 h 1424884"/>
              <a:gd name="connsiteX6" fmla="*/ 2080189 w 2192225"/>
              <a:gd name="connsiteY6" fmla="*/ 1229232 h 1424884"/>
              <a:gd name="connsiteX7" fmla="*/ 1968747 w 2192225"/>
              <a:gd name="connsiteY7" fmla="*/ 1294006 h 1424884"/>
              <a:gd name="connsiteX8" fmla="*/ 1908826 w 2192225"/>
              <a:gd name="connsiteY8" fmla="*/ 1343697 h 1424884"/>
              <a:gd name="connsiteX9" fmla="*/ 1847238 w 2192225"/>
              <a:gd name="connsiteY9" fmla="*/ 1390132 h 1424884"/>
              <a:gd name="connsiteX10" fmla="*/ 1785770 w 2192225"/>
              <a:gd name="connsiteY10" fmla="*/ 1424870 h 1424884"/>
              <a:gd name="connsiteX11" fmla="*/ 1719871 w 2192225"/>
              <a:gd name="connsiteY11" fmla="*/ 1393633 h 1424884"/>
              <a:gd name="connsiteX12" fmla="*/ 1683093 w 2192225"/>
              <a:gd name="connsiteY12" fmla="*/ 1334760 h 1424884"/>
              <a:gd name="connsiteX13" fmla="*/ 1571229 w 2192225"/>
              <a:gd name="connsiteY13" fmla="*/ 1349789 h 1424884"/>
              <a:gd name="connsiteX14" fmla="*/ 1464034 w 2192225"/>
              <a:gd name="connsiteY14" fmla="*/ 1333479 h 1424884"/>
              <a:gd name="connsiteX15" fmla="*/ 1375564 w 2192225"/>
              <a:gd name="connsiteY15" fmla="*/ 1286352 h 1424884"/>
              <a:gd name="connsiteX16" fmla="*/ 1261843 w 2192225"/>
              <a:gd name="connsiteY16" fmla="*/ 1304640 h 1424884"/>
              <a:gd name="connsiteX17" fmla="*/ 1194779 w 2192225"/>
              <a:gd name="connsiteY17" fmla="*/ 1258658 h 1424884"/>
              <a:gd name="connsiteX18" fmla="*/ 1159005 w 2192225"/>
              <a:gd name="connsiteY18" fmla="*/ 1196463 h 1424884"/>
              <a:gd name="connsiteX19" fmla="*/ 1141242 w 2192225"/>
              <a:gd name="connsiteY19" fmla="*/ 1118607 h 1424884"/>
              <a:gd name="connsiteX20" fmla="*/ 1053947 w 2192225"/>
              <a:gd name="connsiteY20" fmla="*/ 1113352 h 1424884"/>
              <a:gd name="connsiteX21" fmla="*/ 1000895 w 2192225"/>
              <a:gd name="connsiteY21" fmla="*/ 1069550 h 1424884"/>
              <a:gd name="connsiteX22" fmla="*/ 917155 w 2192225"/>
              <a:gd name="connsiteY22" fmla="*/ 1029492 h 1424884"/>
              <a:gd name="connsiteX23" fmla="*/ 847387 w 2192225"/>
              <a:gd name="connsiteY23" fmla="*/ 1007912 h 1424884"/>
              <a:gd name="connsiteX24" fmla="*/ 798734 w 2192225"/>
              <a:gd name="connsiteY24" fmla="*/ 981495 h 1424884"/>
              <a:gd name="connsiteX25" fmla="*/ 707371 w 2192225"/>
              <a:gd name="connsiteY25" fmla="*/ 981182 h 1424884"/>
              <a:gd name="connsiteX26" fmla="*/ 661665 w 2192225"/>
              <a:gd name="connsiteY26" fmla="*/ 981262 h 1424884"/>
              <a:gd name="connsiteX27" fmla="*/ 618263 w 2192225"/>
              <a:gd name="connsiteY27" fmla="*/ 965248 h 1424884"/>
              <a:gd name="connsiteX28" fmla="*/ 555424 w 2192225"/>
              <a:gd name="connsiteY28" fmla="*/ 951240 h 1424884"/>
              <a:gd name="connsiteX29" fmla="*/ 488717 w 2192225"/>
              <a:gd name="connsiteY29" fmla="*/ 911937 h 1424884"/>
              <a:gd name="connsiteX30" fmla="*/ 420554 w 2192225"/>
              <a:gd name="connsiteY30" fmla="*/ 902699 h 1424884"/>
              <a:gd name="connsiteX31" fmla="*/ 376490 w 2192225"/>
              <a:gd name="connsiteY31" fmla="*/ 875239 h 1424884"/>
              <a:gd name="connsiteX32" fmla="*/ 342214 w 2192225"/>
              <a:gd name="connsiteY32" fmla="*/ 859281 h 1424884"/>
              <a:gd name="connsiteX33" fmla="*/ 288226 w 2192225"/>
              <a:gd name="connsiteY33" fmla="*/ 855772 h 1424884"/>
              <a:gd name="connsiteX34" fmla="*/ 293895 w 2192225"/>
              <a:gd name="connsiteY34" fmla="*/ 826920 h 1424884"/>
              <a:gd name="connsiteX35" fmla="*/ 297763 w 2192225"/>
              <a:gd name="connsiteY35" fmla="*/ 783748 h 1424884"/>
              <a:gd name="connsiteX36" fmla="*/ 251366 w 2192225"/>
              <a:gd name="connsiteY36" fmla="*/ 681931 h 1424884"/>
              <a:gd name="connsiteX37" fmla="*/ 245407 w 2192225"/>
              <a:gd name="connsiteY37" fmla="*/ 616688 h 1424884"/>
              <a:gd name="connsiteX38" fmla="*/ 192245 w 2192225"/>
              <a:gd name="connsiteY38" fmla="*/ 568842 h 1424884"/>
              <a:gd name="connsiteX39" fmla="*/ 149714 w 2192225"/>
              <a:gd name="connsiteY39" fmla="*/ 502628 h 1424884"/>
              <a:gd name="connsiteX40" fmla="*/ 76092 w 2192225"/>
              <a:gd name="connsiteY40" fmla="*/ 448015 h 1424884"/>
              <a:gd name="connsiteX41" fmla="*/ 1500 w 2192225"/>
              <a:gd name="connsiteY41" fmla="*/ 404680 h 1424884"/>
              <a:gd name="connsiteX42" fmla="*/ 27440 w 2192225"/>
              <a:gd name="connsiteY42" fmla="*/ 377456 h 1424884"/>
              <a:gd name="connsiteX43" fmla="*/ 43389 w 2192225"/>
              <a:gd name="connsiteY43" fmla="*/ 345558 h 1424884"/>
              <a:gd name="connsiteX44" fmla="*/ 67551 w 2192225"/>
              <a:gd name="connsiteY44" fmla="*/ 308344 h 1424884"/>
              <a:gd name="connsiteX45" fmla="*/ 75928 w 2192225"/>
              <a:gd name="connsiteY45" fmla="*/ 265814 h 1424884"/>
              <a:gd name="connsiteX46" fmla="*/ 75928 w 2192225"/>
              <a:gd name="connsiteY46" fmla="*/ 218774 h 1424884"/>
              <a:gd name="connsiteX47" fmla="*/ 69970 w 2192225"/>
              <a:gd name="connsiteY47" fmla="*/ 170121 h 1424884"/>
              <a:gd name="connsiteX48" fmla="*/ 59338 w 2192225"/>
              <a:gd name="connsiteY48" fmla="*/ 132907 h 1424884"/>
              <a:gd name="connsiteX49" fmla="*/ 75286 w 2192225"/>
              <a:gd name="connsiteY49" fmla="*/ 106326 h 1424884"/>
              <a:gd name="connsiteX50" fmla="*/ 128449 w 2192225"/>
              <a:gd name="connsiteY50" fmla="*/ 42530 h 1424884"/>
              <a:gd name="connsiteX51" fmla="*/ 144398 w 2192225"/>
              <a:gd name="connsiteY51" fmla="*/ 0 h 1424884"/>
              <a:gd name="connsiteX0" fmla="*/ 2173697 w 2192538"/>
              <a:gd name="connsiteY0" fmla="*/ 854759 h 1424884"/>
              <a:gd name="connsiteX1" fmla="*/ 2170077 w 2192538"/>
              <a:gd name="connsiteY1" fmla="*/ 889111 h 1424884"/>
              <a:gd name="connsiteX2" fmla="*/ 2146726 w 2192538"/>
              <a:gd name="connsiteY2" fmla="*/ 939995 h 1424884"/>
              <a:gd name="connsiteX3" fmla="*/ 2134657 w 2192538"/>
              <a:gd name="connsiteY3" fmla="*/ 1031591 h 1424884"/>
              <a:gd name="connsiteX4" fmla="*/ 2128887 w 2192538"/>
              <a:gd name="connsiteY4" fmla="*/ 1118333 h 1424884"/>
              <a:gd name="connsiteX5" fmla="*/ 2107717 w 2192538"/>
              <a:gd name="connsiteY5" fmla="*/ 1171843 h 1424884"/>
              <a:gd name="connsiteX6" fmla="*/ 2080502 w 2192538"/>
              <a:gd name="connsiteY6" fmla="*/ 1229232 h 1424884"/>
              <a:gd name="connsiteX7" fmla="*/ 1969060 w 2192538"/>
              <a:gd name="connsiteY7" fmla="*/ 1294006 h 1424884"/>
              <a:gd name="connsiteX8" fmla="*/ 1909139 w 2192538"/>
              <a:gd name="connsiteY8" fmla="*/ 1343697 h 1424884"/>
              <a:gd name="connsiteX9" fmla="*/ 1847551 w 2192538"/>
              <a:gd name="connsiteY9" fmla="*/ 1390132 h 1424884"/>
              <a:gd name="connsiteX10" fmla="*/ 1786083 w 2192538"/>
              <a:gd name="connsiteY10" fmla="*/ 1424870 h 1424884"/>
              <a:gd name="connsiteX11" fmla="*/ 1720184 w 2192538"/>
              <a:gd name="connsiteY11" fmla="*/ 1393633 h 1424884"/>
              <a:gd name="connsiteX12" fmla="*/ 1683406 w 2192538"/>
              <a:gd name="connsiteY12" fmla="*/ 1334760 h 1424884"/>
              <a:gd name="connsiteX13" fmla="*/ 1571542 w 2192538"/>
              <a:gd name="connsiteY13" fmla="*/ 1349789 h 1424884"/>
              <a:gd name="connsiteX14" fmla="*/ 1464347 w 2192538"/>
              <a:gd name="connsiteY14" fmla="*/ 1333479 h 1424884"/>
              <a:gd name="connsiteX15" fmla="*/ 1375877 w 2192538"/>
              <a:gd name="connsiteY15" fmla="*/ 1286352 h 1424884"/>
              <a:gd name="connsiteX16" fmla="*/ 1262156 w 2192538"/>
              <a:gd name="connsiteY16" fmla="*/ 1304640 h 1424884"/>
              <a:gd name="connsiteX17" fmla="*/ 1195092 w 2192538"/>
              <a:gd name="connsiteY17" fmla="*/ 1258658 h 1424884"/>
              <a:gd name="connsiteX18" fmla="*/ 1159318 w 2192538"/>
              <a:gd name="connsiteY18" fmla="*/ 1196463 h 1424884"/>
              <a:gd name="connsiteX19" fmla="*/ 1141555 w 2192538"/>
              <a:gd name="connsiteY19" fmla="*/ 1118607 h 1424884"/>
              <a:gd name="connsiteX20" fmla="*/ 1054260 w 2192538"/>
              <a:gd name="connsiteY20" fmla="*/ 1113352 h 1424884"/>
              <a:gd name="connsiteX21" fmla="*/ 1001208 w 2192538"/>
              <a:gd name="connsiteY21" fmla="*/ 1069550 h 1424884"/>
              <a:gd name="connsiteX22" fmla="*/ 917468 w 2192538"/>
              <a:gd name="connsiteY22" fmla="*/ 1029492 h 1424884"/>
              <a:gd name="connsiteX23" fmla="*/ 847700 w 2192538"/>
              <a:gd name="connsiteY23" fmla="*/ 1007912 h 1424884"/>
              <a:gd name="connsiteX24" fmla="*/ 799047 w 2192538"/>
              <a:gd name="connsiteY24" fmla="*/ 981495 h 1424884"/>
              <a:gd name="connsiteX25" fmla="*/ 707684 w 2192538"/>
              <a:gd name="connsiteY25" fmla="*/ 981182 h 1424884"/>
              <a:gd name="connsiteX26" fmla="*/ 661978 w 2192538"/>
              <a:gd name="connsiteY26" fmla="*/ 981262 h 1424884"/>
              <a:gd name="connsiteX27" fmla="*/ 618576 w 2192538"/>
              <a:gd name="connsiteY27" fmla="*/ 965248 h 1424884"/>
              <a:gd name="connsiteX28" fmla="*/ 555737 w 2192538"/>
              <a:gd name="connsiteY28" fmla="*/ 951240 h 1424884"/>
              <a:gd name="connsiteX29" fmla="*/ 489030 w 2192538"/>
              <a:gd name="connsiteY29" fmla="*/ 911937 h 1424884"/>
              <a:gd name="connsiteX30" fmla="*/ 420867 w 2192538"/>
              <a:gd name="connsiteY30" fmla="*/ 902699 h 1424884"/>
              <a:gd name="connsiteX31" fmla="*/ 376803 w 2192538"/>
              <a:gd name="connsiteY31" fmla="*/ 875239 h 1424884"/>
              <a:gd name="connsiteX32" fmla="*/ 342527 w 2192538"/>
              <a:gd name="connsiteY32" fmla="*/ 859281 h 1424884"/>
              <a:gd name="connsiteX33" fmla="*/ 288539 w 2192538"/>
              <a:gd name="connsiteY33" fmla="*/ 855772 h 1424884"/>
              <a:gd name="connsiteX34" fmla="*/ 294208 w 2192538"/>
              <a:gd name="connsiteY34" fmla="*/ 826920 h 1424884"/>
              <a:gd name="connsiteX35" fmla="*/ 298076 w 2192538"/>
              <a:gd name="connsiteY35" fmla="*/ 783748 h 1424884"/>
              <a:gd name="connsiteX36" fmla="*/ 251679 w 2192538"/>
              <a:gd name="connsiteY36" fmla="*/ 681931 h 1424884"/>
              <a:gd name="connsiteX37" fmla="*/ 245720 w 2192538"/>
              <a:gd name="connsiteY37" fmla="*/ 616688 h 1424884"/>
              <a:gd name="connsiteX38" fmla="*/ 192558 w 2192538"/>
              <a:gd name="connsiteY38" fmla="*/ 568842 h 1424884"/>
              <a:gd name="connsiteX39" fmla="*/ 150027 w 2192538"/>
              <a:gd name="connsiteY39" fmla="*/ 502628 h 1424884"/>
              <a:gd name="connsiteX40" fmla="*/ 76405 w 2192538"/>
              <a:gd name="connsiteY40" fmla="*/ 448015 h 1424884"/>
              <a:gd name="connsiteX41" fmla="*/ 1813 w 2192538"/>
              <a:gd name="connsiteY41" fmla="*/ 404680 h 1424884"/>
              <a:gd name="connsiteX42" fmla="*/ 24691 w 2192538"/>
              <a:gd name="connsiteY42" fmla="*/ 371333 h 1424884"/>
              <a:gd name="connsiteX43" fmla="*/ 43702 w 2192538"/>
              <a:gd name="connsiteY43" fmla="*/ 345558 h 1424884"/>
              <a:gd name="connsiteX44" fmla="*/ 67864 w 2192538"/>
              <a:gd name="connsiteY44" fmla="*/ 308344 h 1424884"/>
              <a:gd name="connsiteX45" fmla="*/ 76241 w 2192538"/>
              <a:gd name="connsiteY45" fmla="*/ 265814 h 1424884"/>
              <a:gd name="connsiteX46" fmla="*/ 76241 w 2192538"/>
              <a:gd name="connsiteY46" fmla="*/ 218774 h 1424884"/>
              <a:gd name="connsiteX47" fmla="*/ 70283 w 2192538"/>
              <a:gd name="connsiteY47" fmla="*/ 170121 h 1424884"/>
              <a:gd name="connsiteX48" fmla="*/ 59651 w 2192538"/>
              <a:gd name="connsiteY48" fmla="*/ 132907 h 1424884"/>
              <a:gd name="connsiteX49" fmla="*/ 75599 w 2192538"/>
              <a:gd name="connsiteY49" fmla="*/ 106326 h 1424884"/>
              <a:gd name="connsiteX50" fmla="*/ 128762 w 2192538"/>
              <a:gd name="connsiteY50" fmla="*/ 42530 h 1424884"/>
              <a:gd name="connsiteX51" fmla="*/ 144711 w 2192538"/>
              <a:gd name="connsiteY51" fmla="*/ 0 h 1424884"/>
              <a:gd name="connsiteX0" fmla="*/ 2173697 w 2192538"/>
              <a:gd name="connsiteY0" fmla="*/ 854759 h 1424884"/>
              <a:gd name="connsiteX1" fmla="*/ 2170077 w 2192538"/>
              <a:gd name="connsiteY1" fmla="*/ 889111 h 1424884"/>
              <a:gd name="connsiteX2" fmla="*/ 2146726 w 2192538"/>
              <a:gd name="connsiteY2" fmla="*/ 939995 h 1424884"/>
              <a:gd name="connsiteX3" fmla="*/ 2134657 w 2192538"/>
              <a:gd name="connsiteY3" fmla="*/ 1031591 h 1424884"/>
              <a:gd name="connsiteX4" fmla="*/ 2128887 w 2192538"/>
              <a:gd name="connsiteY4" fmla="*/ 1118333 h 1424884"/>
              <a:gd name="connsiteX5" fmla="*/ 2107717 w 2192538"/>
              <a:gd name="connsiteY5" fmla="*/ 1171843 h 1424884"/>
              <a:gd name="connsiteX6" fmla="*/ 2080502 w 2192538"/>
              <a:gd name="connsiteY6" fmla="*/ 1229232 h 1424884"/>
              <a:gd name="connsiteX7" fmla="*/ 1969060 w 2192538"/>
              <a:gd name="connsiteY7" fmla="*/ 1294006 h 1424884"/>
              <a:gd name="connsiteX8" fmla="*/ 1909139 w 2192538"/>
              <a:gd name="connsiteY8" fmla="*/ 1343697 h 1424884"/>
              <a:gd name="connsiteX9" fmla="*/ 1847551 w 2192538"/>
              <a:gd name="connsiteY9" fmla="*/ 1390132 h 1424884"/>
              <a:gd name="connsiteX10" fmla="*/ 1786083 w 2192538"/>
              <a:gd name="connsiteY10" fmla="*/ 1424870 h 1424884"/>
              <a:gd name="connsiteX11" fmla="*/ 1720184 w 2192538"/>
              <a:gd name="connsiteY11" fmla="*/ 1393633 h 1424884"/>
              <a:gd name="connsiteX12" fmla="*/ 1683406 w 2192538"/>
              <a:gd name="connsiteY12" fmla="*/ 1334760 h 1424884"/>
              <a:gd name="connsiteX13" fmla="*/ 1571542 w 2192538"/>
              <a:gd name="connsiteY13" fmla="*/ 1349789 h 1424884"/>
              <a:gd name="connsiteX14" fmla="*/ 1464347 w 2192538"/>
              <a:gd name="connsiteY14" fmla="*/ 1333479 h 1424884"/>
              <a:gd name="connsiteX15" fmla="*/ 1375877 w 2192538"/>
              <a:gd name="connsiteY15" fmla="*/ 1286352 h 1424884"/>
              <a:gd name="connsiteX16" fmla="*/ 1262156 w 2192538"/>
              <a:gd name="connsiteY16" fmla="*/ 1304640 h 1424884"/>
              <a:gd name="connsiteX17" fmla="*/ 1195092 w 2192538"/>
              <a:gd name="connsiteY17" fmla="*/ 1258658 h 1424884"/>
              <a:gd name="connsiteX18" fmla="*/ 1159318 w 2192538"/>
              <a:gd name="connsiteY18" fmla="*/ 1196463 h 1424884"/>
              <a:gd name="connsiteX19" fmla="*/ 1141555 w 2192538"/>
              <a:gd name="connsiteY19" fmla="*/ 1118607 h 1424884"/>
              <a:gd name="connsiteX20" fmla="*/ 1054260 w 2192538"/>
              <a:gd name="connsiteY20" fmla="*/ 1113352 h 1424884"/>
              <a:gd name="connsiteX21" fmla="*/ 1001208 w 2192538"/>
              <a:gd name="connsiteY21" fmla="*/ 1069550 h 1424884"/>
              <a:gd name="connsiteX22" fmla="*/ 917468 w 2192538"/>
              <a:gd name="connsiteY22" fmla="*/ 1029492 h 1424884"/>
              <a:gd name="connsiteX23" fmla="*/ 847700 w 2192538"/>
              <a:gd name="connsiteY23" fmla="*/ 1007912 h 1424884"/>
              <a:gd name="connsiteX24" fmla="*/ 799047 w 2192538"/>
              <a:gd name="connsiteY24" fmla="*/ 981495 h 1424884"/>
              <a:gd name="connsiteX25" fmla="*/ 707684 w 2192538"/>
              <a:gd name="connsiteY25" fmla="*/ 981182 h 1424884"/>
              <a:gd name="connsiteX26" fmla="*/ 661978 w 2192538"/>
              <a:gd name="connsiteY26" fmla="*/ 981262 h 1424884"/>
              <a:gd name="connsiteX27" fmla="*/ 618576 w 2192538"/>
              <a:gd name="connsiteY27" fmla="*/ 965248 h 1424884"/>
              <a:gd name="connsiteX28" fmla="*/ 555737 w 2192538"/>
              <a:gd name="connsiteY28" fmla="*/ 951240 h 1424884"/>
              <a:gd name="connsiteX29" fmla="*/ 489030 w 2192538"/>
              <a:gd name="connsiteY29" fmla="*/ 911937 h 1424884"/>
              <a:gd name="connsiteX30" fmla="*/ 420867 w 2192538"/>
              <a:gd name="connsiteY30" fmla="*/ 902699 h 1424884"/>
              <a:gd name="connsiteX31" fmla="*/ 376803 w 2192538"/>
              <a:gd name="connsiteY31" fmla="*/ 875239 h 1424884"/>
              <a:gd name="connsiteX32" fmla="*/ 342527 w 2192538"/>
              <a:gd name="connsiteY32" fmla="*/ 859281 h 1424884"/>
              <a:gd name="connsiteX33" fmla="*/ 288539 w 2192538"/>
              <a:gd name="connsiteY33" fmla="*/ 855772 h 1424884"/>
              <a:gd name="connsiteX34" fmla="*/ 297270 w 2192538"/>
              <a:gd name="connsiteY34" fmla="*/ 820797 h 1424884"/>
              <a:gd name="connsiteX35" fmla="*/ 298076 w 2192538"/>
              <a:gd name="connsiteY35" fmla="*/ 783748 h 1424884"/>
              <a:gd name="connsiteX36" fmla="*/ 251679 w 2192538"/>
              <a:gd name="connsiteY36" fmla="*/ 681931 h 1424884"/>
              <a:gd name="connsiteX37" fmla="*/ 245720 w 2192538"/>
              <a:gd name="connsiteY37" fmla="*/ 616688 h 1424884"/>
              <a:gd name="connsiteX38" fmla="*/ 192558 w 2192538"/>
              <a:gd name="connsiteY38" fmla="*/ 568842 h 1424884"/>
              <a:gd name="connsiteX39" fmla="*/ 150027 w 2192538"/>
              <a:gd name="connsiteY39" fmla="*/ 502628 h 1424884"/>
              <a:gd name="connsiteX40" fmla="*/ 76405 w 2192538"/>
              <a:gd name="connsiteY40" fmla="*/ 448015 h 1424884"/>
              <a:gd name="connsiteX41" fmla="*/ 1813 w 2192538"/>
              <a:gd name="connsiteY41" fmla="*/ 404680 h 1424884"/>
              <a:gd name="connsiteX42" fmla="*/ 24691 w 2192538"/>
              <a:gd name="connsiteY42" fmla="*/ 371333 h 1424884"/>
              <a:gd name="connsiteX43" fmla="*/ 43702 w 2192538"/>
              <a:gd name="connsiteY43" fmla="*/ 345558 h 1424884"/>
              <a:gd name="connsiteX44" fmla="*/ 67864 w 2192538"/>
              <a:gd name="connsiteY44" fmla="*/ 308344 h 1424884"/>
              <a:gd name="connsiteX45" fmla="*/ 76241 w 2192538"/>
              <a:gd name="connsiteY45" fmla="*/ 265814 h 1424884"/>
              <a:gd name="connsiteX46" fmla="*/ 76241 w 2192538"/>
              <a:gd name="connsiteY46" fmla="*/ 218774 h 1424884"/>
              <a:gd name="connsiteX47" fmla="*/ 70283 w 2192538"/>
              <a:gd name="connsiteY47" fmla="*/ 170121 h 1424884"/>
              <a:gd name="connsiteX48" fmla="*/ 59651 w 2192538"/>
              <a:gd name="connsiteY48" fmla="*/ 132907 h 1424884"/>
              <a:gd name="connsiteX49" fmla="*/ 75599 w 2192538"/>
              <a:gd name="connsiteY49" fmla="*/ 106326 h 1424884"/>
              <a:gd name="connsiteX50" fmla="*/ 128762 w 2192538"/>
              <a:gd name="connsiteY50" fmla="*/ 42530 h 1424884"/>
              <a:gd name="connsiteX51" fmla="*/ 144711 w 2192538"/>
              <a:gd name="connsiteY51" fmla="*/ 0 h 1424884"/>
              <a:gd name="connsiteX0" fmla="*/ 2173697 w 2192538"/>
              <a:gd name="connsiteY0" fmla="*/ 854759 h 1424884"/>
              <a:gd name="connsiteX1" fmla="*/ 2170077 w 2192538"/>
              <a:gd name="connsiteY1" fmla="*/ 889111 h 1424884"/>
              <a:gd name="connsiteX2" fmla="*/ 2146726 w 2192538"/>
              <a:gd name="connsiteY2" fmla="*/ 939995 h 1424884"/>
              <a:gd name="connsiteX3" fmla="*/ 2134657 w 2192538"/>
              <a:gd name="connsiteY3" fmla="*/ 1031591 h 1424884"/>
              <a:gd name="connsiteX4" fmla="*/ 2128887 w 2192538"/>
              <a:gd name="connsiteY4" fmla="*/ 1118333 h 1424884"/>
              <a:gd name="connsiteX5" fmla="*/ 2107717 w 2192538"/>
              <a:gd name="connsiteY5" fmla="*/ 1171843 h 1424884"/>
              <a:gd name="connsiteX6" fmla="*/ 2080502 w 2192538"/>
              <a:gd name="connsiteY6" fmla="*/ 1229232 h 1424884"/>
              <a:gd name="connsiteX7" fmla="*/ 1969060 w 2192538"/>
              <a:gd name="connsiteY7" fmla="*/ 1294006 h 1424884"/>
              <a:gd name="connsiteX8" fmla="*/ 1909139 w 2192538"/>
              <a:gd name="connsiteY8" fmla="*/ 1343697 h 1424884"/>
              <a:gd name="connsiteX9" fmla="*/ 1847551 w 2192538"/>
              <a:gd name="connsiteY9" fmla="*/ 1390132 h 1424884"/>
              <a:gd name="connsiteX10" fmla="*/ 1786083 w 2192538"/>
              <a:gd name="connsiteY10" fmla="*/ 1424870 h 1424884"/>
              <a:gd name="connsiteX11" fmla="*/ 1720184 w 2192538"/>
              <a:gd name="connsiteY11" fmla="*/ 1393633 h 1424884"/>
              <a:gd name="connsiteX12" fmla="*/ 1683406 w 2192538"/>
              <a:gd name="connsiteY12" fmla="*/ 1334760 h 1424884"/>
              <a:gd name="connsiteX13" fmla="*/ 1571542 w 2192538"/>
              <a:gd name="connsiteY13" fmla="*/ 1349789 h 1424884"/>
              <a:gd name="connsiteX14" fmla="*/ 1464347 w 2192538"/>
              <a:gd name="connsiteY14" fmla="*/ 1333479 h 1424884"/>
              <a:gd name="connsiteX15" fmla="*/ 1375877 w 2192538"/>
              <a:gd name="connsiteY15" fmla="*/ 1286352 h 1424884"/>
              <a:gd name="connsiteX16" fmla="*/ 1262156 w 2192538"/>
              <a:gd name="connsiteY16" fmla="*/ 1304640 h 1424884"/>
              <a:gd name="connsiteX17" fmla="*/ 1195092 w 2192538"/>
              <a:gd name="connsiteY17" fmla="*/ 1258658 h 1424884"/>
              <a:gd name="connsiteX18" fmla="*/ 1159318 w 2192538"/>
              <a:gd name="connsiteY18" fmla="*/ 1196463 h 1424884"/>
              <a:gd name="connsiteX19" fmla="*/ 1141555 w 2192538"/>
              <a:gd name="connsiteY19" fmla="*/ 1118607 h 1424884"/>
              <a:gd name="connsiteX20" fmla="*/ 1054260 w 2192538"/>
              <a:gd name="connsiteY20" fmla="*/ 1113352 h 1424884"/>
              <a:gd name="connsiteX21" fmla="*/ 1001208 w 2192538"/>
              <a:gd name="connsiteY21" fmla="*/ 1069550 h 1424884"/>
              <a:gd name="connsiteX22" fmla="*/ 917468 w 2192538"/>
              <a:gd name="connsiteY22" fmla="*/ 1029492 h 1424884"/>
              <a:gd name="connsiteX23" fmla="*/ 847700 w 2192538"/>
              <a:gd name="connsiteY23" fmla="*/ 1007912 h 1424884"/>
              <a:gd name="connsiteX24" fmla="*/ 799047 w 2192538"/>
              <a:gd name="connsiteY24" fmla="*/ 981495 h 1424884"/>
              <a:gd name="connsiteX25" fmla="*/ 707684 w 2192538"/>
              <a:gd name="connsiteY25" fmla="*/ 981182 h 1424884"/>
              <a:gd name="connsiteX26" fmla="*/ 661978 w 2192538"/>
              <a:gd name="connsiteY26" fmla="*/ 981262 h 1424884"/>
              <a:gd name="connsiteX27" fmla="*/ 618576 w 2192538"/>
              <a:gd name="connsiteY27" fmla="*/ 965248 h 1424884"/>
              <a:gd name="connsiteX28" fmla="*/ 555737 w 2192538"/>
              <a:gd name="connsiteY28" fmla="*/ 951240 h 1424884"/>
              <a:gd name="connsiteX29" fmla="*/ 489030 w 2192538"/>
              <a:gd name="connsiteY29" fmla="*/ 911937 h 1424884"/>
              <a:gd name="connsiteX30" fmla="*/ 420867 w 2192538"/>
              <a:gd name="connsiteY30" fmla="*/ 902699 h 1424884"/>
              <a:gd name="connsiteX31" fmla="*/ 376803 w 2192538"/>
              <a:gd name="connsiteY31" fmla="*/ 875239 h 1424884"/>
              <a:gd name="connsiteX32" fmla="*/ 342527 w 2192538"/>
              <a:gd name="connsiteY32" fmla="*/ 859281 h 1424884"/>
              <a:gd name="connsiteX33" fmla="*/ 303847 w 2192538"/>
              <a:gd name="connsiteY33" fmla="*/ 852711 h 1424884"/>
              <a:gd name="connsiteX34" fmla="*/ 297270 w 2192538"/>
              <a:gd name="connsiteY34" fmla="*/ 820797 h 1424884"/>
              <a:gd name="connsiteX35" fmla="*/ 298076 w 2192538"/>
              <a:gd name="connsiteY35" fmla="*/ 783748 h 1424884"/>
              <a:gd name="connsiteX36" fmla="*/ 251679 w 2192538"/>
              <a:gd name="connsiteY36" fmla="*/ 681931 h 1424884"/>
              <a:gd name="connsiteX37" fmla="*/ 245720 w 2192538"/>
              <a:gd name="connsiteY37" fmla="*/ 616688 h 1424884"/>
              <a:gd name="connsiteX38" fmla="*/ 192558 w 2192538"/>
              <a:gd name="connsiteY38" fmla="*/ 568842 h 1424884"/>
              <a:gd name="connsiteX39" fmla="*/ 150027 w 2192538"/>
              <a:gd name="connsiteY39" fmla="*/ 502628 h 1424884"/>
              <a:gd name="connsiteX40" fmla="*/ 76405 w 2192538"/>
              <a:gd name="connsiteY40" fmla="*/ 448015 h 1424884"/>
              <a:gd name="connsiteX41" fmla="*/ 1813 w 2192538"/>
              <a:gd name="connsiteY41" fmla="*/ 404680 h 1424884"/>
              <a:gd name="connsiteX42" fmla="*/ 24691 w 2192538"/>
              <a:gd name="connsiteY42" fmla="*/ 371333 h 1424884"/>
              <a:gd name="connsiteX43" fmla="*/ 43702 w 2192538"/>
              <a:gd name="connsiteY43" fmla="*/ 345558 h 1424884"/>
              <a:gd name="connsiteX44" fmla="*/ 67864 w 2192538"/>
              <a:gd name="connsiteY44" fmla="*/ 308344 h 1424884"/>
              <a:gd name="connsiteX45" fmla="*/ 76241 w 2192538"/>
              <a:gd name="connsiteY45" fmla="*/ 265814 h 1424884"/>
              <a:gd name="connsiteX46" fmla="*/ 76241 w 2192538"/>
              <a:gd name="connsiteY46" fmla="*/ 218774 h 1424884"/>
              <a:gd name="connsiteX47" fmla="*/ 70283 w 2192538"/>
              <a:gd name="connsiteY47" fmla="*/ 170121 h 1424884"/>
              <a:gd name="connsiteX48" fmla="*/ 59651 w 2192538"/>
              <a:gd name="connsiteY48" fmla="*/ 132907 h 1424884"/>
              <a:gd name="connsiteX49" fmla="*/ 75599 w 2192538"/>
              <a:gd name="connsiteY49" fmla="*/ 106326 h 1424884"/>
              <a:gd name="connsiteX50" fmla="*/ 128762 w 2192538"/>
              <a:gd name="connsiteY50" fmla="*/ 42530 h 1424884"/>
              <a:gd name="connsiteX51" fmla="*/ 144711 w 2192538"/>
              <a:gd name="connsiteY51" fmla="*/ 0 h 1424884"/>
              <a:gd name="connsiteX0" fmla="*/ 2173697 w 2192538"/>
              <a:gd name="connsiteY0" fmla="*/ 854759 h 1424884"/>
              <a:gd name="connsiteX1" fmla="*/ 2170077 w 2192538"/>
              <a:gd name="connsiteY1" fmla="*/ 889111 h 1424884"/>
              <a:gd name="connsiteX2" fmla="*/ 2146726 w 2192538"/>
              <a:gd name="connsiteY2" fmla="*/ 939995 h 1424884"/>
              <a:gd name="connsiteX3" fmla="*/ 2134657 w 2192538"/>
              <a:gd name="connsiteY3" fmla="*/ 1031591 h 1424884"/>
              <a:gd name="connsiteX4" fmla="*/ 2128887 w 2192538"/>
              <a:gd name="connsiteY4" fmla="*/ 1118333 h 1424884"/>
              <a:gd name="connsiteX5" fmla="*/ 2107717 w 2192538"/>
              <a:gd name="connsiteY5" fmla="*/ 1171843 h 1424884"/>
              <a:gd name="connsiteX6" fmla="*/ 2080502 w 2192538"/>
              <a:gd name="connsiteY6" fmla="*/ 1229232 h 1424884"/>
              <a:gd name="connsiteX7" fmla="*/ 1969060 w 2192538"/>
              <a:gd name="connsiteY7" fmla="*/ 1294006 h 1424884"/>
              <a:gd name="connsiteX8" fmla="*/ 1909139 w 2192538"/>
              <a:gd name="connsiteY8" fmla="*/ 1343697 h 1424884"/>
              <a:gd name="connsiteX9" fmla="*/ 1847551 w 2192538"/>
              <a:gd name="connsiteY9" fmla="*/ 1390132 h 1424884"/>
              <a:gd name="connsiteX10" fmla="*/ 1786083 w 2192538"/>
              <a:gd name="connsiteY10" fmla="*/ 1424870 h 1424884"/>
              <a:gd name="connsiteX11" fmla="*/ 1720184 w 2192538"/>
              <a:gd name="connsiteY11" fmla="*/ 1393633 h 1424884"/>
              <a:gd name="connsiteX12" fmla="*/ 1683406 w 2192538"/>
              <a:gd name="connsiteY12" fmla="*/ 1334760 h 1424884"/>
              <a:gd name="connsiteX13" fmla="*/ 1571542 w 2192538"/>
              <a:gd name="connsiteY13" fmla="*/ 1349789 h 1424884"/>
              <a:gd name="connsiteX14" fmla="*/ 1464347 w 2192538"/>
              <a:gd name="connsiteY14" fmla="*/ 1333479 h 1424884"/>
              <a:gd name="connsiteX15" fmla="*/ 1375877 w 2192538"/>
              <a:gd name="connsiteY15" fmla="*/ 1286352 h 1424884"/>
              <a:gd name="connsiteX16" fmla="*/ 1262156 w 2192538"/>
              <a:gd name="connsiteY16" fmla="*/ 1304640 h 1424884"/>
              <a:gd name="connsiteX17" fmla="*/ 1195092 w 2192538"/>
              <a:gd name="connsiteY17" fmla="*/ 1258658 h 1424884"/>
              <a:gd name="connsiteX18" fmla="*/ 1159318 w 2192538"/>
              <a:gd name="connsiteY18" fmla="*/ 1196463 h 1424884"/>
              <a:gd name="connsiteX19" fmla="*/ 1141555 w 2192538"/>
              <a:gd name="connsiteY19" fmla="*/ 1118607 h 1424884"/>
              <a:gd name="connsiteX20" fmla="*/ 1054260 w 2192538"/>
              <a:gd name="connsiteY20" fmla="*/ 1113352 h 1424884"/>
              <a:gd name="connsiteX21" fmla="*/ 1001208 w 2192538"/>
              <a:gd name="connsiteY21" fmla="*/ 1069550 h 1424884"/>
              <a:gd name="connsiteX22" fmla="*/ 917468 w 2192538"/>
              <a:gd name="connsiteY22" fmla="*/ 1029492 h 1424884"/>
              <a:gd name="connsiteX23" fmla="*/ 847700 w 2192538"/>
              <a:gd name="connsiteY23" fmla="*/ 1007912 h 1424884"/>
              <a:gd name="connsiteX24" fmla="*/ 799047 w 2192538"/>
              <a:gd name="connsiteY24" fmla="*/ 981495 h 1424884"/>
              <a:gd name="connsiteX25" fmla="*/ 707684 w 2192538"/>
              <a:gd name="connsiteY25" fmla="*/ 981182 h 1424884"/>
              <a:gd name="connsiteX26" fmla="*/ 661978 w 2192538"/>
              <a:gd name="connsiteY26" fmla="*/ 981262 h 1424884"/>
              <a:gd name="connsiteX27" fmla="*/ 618576 w 2192538"/>
              <a:gd name="connsiteY27" fmla="*/ 965248 h 1424884"/>
              <a:gd name="connsiteX28" fmla="*/ 555737 w 2192538"/>
              <a:gd name="connsiteY28" fmla="*/ 951240 h 1424884"/>
              <a:gd name="connsiteX29" fmla="*/ 489030 w 2192538"/>
              <a:gd name="connsiteY29" fmla="*/ 911937 h 1424884"/>
              <a:gd name="connsiteX30" fmla="*/ 420867 w 2192538"/>
              <a:gd name="connsiteY30" fmla="*/ 902699 h 1424884"/>
              <a:gd name="connsiteX31" fmla="*/ 376803 w 2192538"/>
              <a:gd name="connsiteY31" fmla="*/ 875239 h 1424884"/>
              <a:gd name="connsiteX32" fmla="*/ 342527 w 2192538"/>
              <a:gd name="connsiteY32" fmla="*/ 859281 h 1424884"/>
              <a:gd name="connsiteX33" fmla="*/ 303847 w 2192538"/>
              <a:gd name="connsiteY33" fmla="*/ 852711 h 1424884"/>
              <a:gd name="connsiteX34" fmla="*/ 297270 w 2192538"/>
              <a:gd name="connsiteY34" fmla="*/ 820797 h 1424884"/>
              <a:gd name="connsiteX35" fmla="*/ 298076 w 2192538"/>
              <a:gd name="connsiteY35" fmla="*/ 783748 h 1424884"/>
              <a:gd name="connsiteX36" fmla="*/ 251679 w 2192538"/>
              <a:gd name="connsiteY36" fmla="*/ 681931 h 1424884"/>
              <a:gd name="connsiteX37" fmla="*/ 245720 w 2192538"/>
              <a:gd name="connsiteY37" fmla="*/ 616688 h 1424884"/>
              <a:gd name="connsiteX38" fmla="*/ 192558 w 2192538"/>
              <a:gd name="connsiteY38" fmla="*/ 568842 h 1424884"/>
              <a:gd name="connsiteX39" fmla="*/ 150027 w 2192538"/>
              <a:gd name="connsiteY39" fmla="*/ 502628 h 1424884"/>
              <a:gd name="connsiteX40" fmla="*/ 76405 w 2192538"/>
              <a:gd name="connsiteY40" fmla="*/ 448015 h 1424884"/>
              <a:gd name="connsiteX41" fmla="*/ 1813 w 2192538"/>
              <a:gd name="connsiteY41" fmla="*/ 404680 h 1424884"/>
              <a:gd name="connsiteX42" fmla="*/ 24691 w 2192538"/>
              <a:gd name="connsiteY42" fmla="*/ 371333 h 1424884"/>
              <a:gd name="connsiteX43" fmla="*/ 43702 w 2192538"/>
              <a:gd name="connsiteY43" fmla="*/ 345558 h 1424884"/>
              <a:gd name="connsiteX44" fmla="*/ 67864 w 2192538"/>
              <a:gd name="connsiteY44" fmla="*/ 308344 h 1424884"/>
              <a:gd name="connsiteX45" fmla="*/ 76241 w 2192538"/>
              <a:gd name="connsiteY45" fmla="*/ 265814 h 1424884"/>
              <a:gd name="connsiteX46" fmla="*/ 76241 w 2192538"/>
              <a:gd name="connsiteY46" fmla="*/ 218774 h 1424884"/>
              <a:gd name="connsiteX47" fmla="*/ 70283 w 2192538"/>
              <a:gd name="connsiteY47" fmla="*/ 170121 h 1424884"/>
              <a:gd name="connsiteX48" fmla="*/ 59651 w 2192538"/>
              <a:gd name="connsiteY48" fmla="*/ 132907 h 1424884"/>
              <a:gd name="connsiteX49" fmla="*/ 41924 w 2192538"/>
              <a:gd name="connsiteY49" fmla="*/ 78773 h 1424884"/>
              <a:gd name="connsiteX50" fmla="*/ 128762 w 2192538"/>
              <a:gd name="connsiteY50" fmla="*/ 42530 h 1424884"/>
              <a:gd name="connsiteX51" fmla="*/ 144711 w 2192538"/>
              <a:gd name="connsiteY51" fmla="*/ 0 h 1424884"/>
              <a:gd name="connsiteX0" fmla="*/ 2173697 w 2192538"/>
              <a:gd name="connsiteY0" fmla="*/ 854759 h 1424884"/>
              <a:gd name="connsiteX1" fmla="*/ 2170077 w 2192538"/>
              <a:gd name="connsiteY1" fmla="*/ 889111 h 1424884"/>
              <a:gd name="connsiteX2" fmla="*/ 2146726 w 2192538"/>
              <a:gd name="connsiteY2" fmla="*/ 939995 h 1424884"/>
              <a:gd name="connsiteX3" fmla="*/ 2134657 w 2192538"/>
              <a:gd name="connsiteY3" fmla="*/ 1031591 h 1424884"/>
              <a:gd name="connsiteX4" fmla="*/ 2128887 w 2192538"/>
              <a:gd name="connsiteY4" fmla="*/ 1118333 h 1424884"/>
              <a:gd name="connsiteX5" fmla="*/ 2107717 w 2192538"/>
              <a:gd name="connsiteY5" fmla="*/ 1171843 h 1424884"/>
              <a:gd name="connsiteX6" fmla="*/ 2080502 w 2192538"/>
              <a:gd name="connsiteY6" fmla="*/ 1229232 h 1424884"/>
              <a:gd name="connsiteX7" fmla="*/ 1969060 w 2192538"/>
              <a:gd name="connsiteY7" fmla="*/ 1294006 h 1424884"/>
              <a:gd name="connsiteX8" fmla="*/ 1909139 w 2192538"/>
              <a:gd name="connsiteY8" fmla="*/ 1343697 h 1424884"/>
              <a:gd name="connsiteX9" fmla="*/ 1847551 w 2192538"/>
              <a:gd name="connsiteY9" fmla="*/ 1390132 h 1424884"/>
              <a:gd name="connsiteX10" fmla="*/ 1786083 w 2192538"/>
              <a:gd name="connsiteY10" fmla="*/ 1424870 h 1424884"/>
              <a:gd name="connsiteX11" fmla="*/ 1720184 w 2192538"/>
              <a:gd name="connsiteY11" fmla="*/ 1393633 h 1424884"/>
              <a:gd name="connsiteX12" fmla="*/ 1683406 w 2192538"/>
              <a:gd name="connsiteY12" fmla="*/ 1334760 h 1424884"/>
              <a:gd name="connsiteX13" fmla="*/ 1571542 w 2192538"/>
              <a:gd name="connsiteY13" fmla="*/ 1349789 h 1424884"/>
              <a:gd name="connsiteX14" fmla="*/ 1464347 w 2192538"/>
              <a:gd name="connsiteY14" fmla="*/ 1333479 h 1424884"/>
              <a:gd name="connsiteX15" fmla="*/ 1375877 w 2192538"/>
              <a:gd name="connsiteY15" fmla="*/ 1286352 h 1424884"/>
              <a:gd name="connsiteX16" fmla="*/ 1262156 w 2192538"/>
              <a:gd name="connsiteY16" fmla="*/ 1304640 h 1424884"/>
              <a:gd name="connsiteX17" fmla="*/ 1195092 w 2192538"/>
              <a:gd name="connsiteY17" fmla="*/ 1258658 h 1424884"/>
              <a:gd name="connsiteX18" fmla="*/ 1159318 w 2192538"/>
              <a:gd name="connsiteY18" fmla="*/ 1196463 h 1424884"/>
              <a:gd name="connsiteX19" fmla="*/ 1141555 w 2192538"/>
              <a:gd name="connsiteY19" fmla="*/ 1118607 h 1424884"/>
              <a:gd name="connsiteX20" fmla="*/ 1054260 w 2192538"/>
              <a:gd name="connsiteY20" fmla="*/ 1113352 h 1424884"/>
              <a:gd name="connsiteX21" fmla="*/ 1001208 w 2192538"/>
              <a:gd name="connsiteY21" fmla="*/ 1069550 h 1424884"/>
              <a:gd name="connsiteX22" fmla="*/ 917468 w 2192538"/>
              <a:gd name="connsiteY22" fmla="*/ 1029492 h 1424884"/>
              <a:gd name="connsiteX23" fmla="*/ 847700 w 2192538"/>
              <a:gd name="connsiteY23" fmla="*/ 1007912 h 1424884"/>
              <a:gd name="connsiteX24" fmla="*/ 799047 w 2192538"/>
              <a:gd name="connsiteY24" fmla="*/ 981495 h 1424884"/>
              <a:gd name="connsiteX25" fmla="*/ 707684 w 2192538"/>
              <a:gd name="connsiteY25" fmla="*/ 981182 h 1424884"/>
              <a:gd name="connsiteX26" fmla="*/ 661978 w 2192538"/>
              <a:gd name="connsiteY26" fmla="*/ 981262 h 1424884"/>
              <a:gd name="connsiteX27" fmla="*/ 618576 w 2192538"/>
              <a:gd name="connsiteY27" fmla="*/ 965248 h 1424884"/>
              <a:gd name="connsiteX28" fmla="*/ 555737 w 2192538"/>
              <a:gd name="connsiteY28" fmla="*/ 951240 h 1424884"/>
              <a:gd name="connsiteX29" fmla="*/ 489030 w 2192538"/>
              <a:gd name="connsiteY29" fmla="*/ 911937 h 1424884"/>
              <a:gd name="connsiteX30" fmla="*/ 420867 w 2192538"/>
              <a:gd name="connsiteY30" fmla="*/ 902699 h 1424884"/>
              <a:gd name="connsiteX31" fmla="*/ 376803 w 2192538"/>
              <a:gd name="connsiteY31" fmla="*/ 875239 h 1424884"/>
              <a:gd name="connsiteX32" fmla="*/ 342527 w 2192538"/>
              <a:gd name="connsiteY32" fmla="*/ 859281 h 1424884"/>
              <a:gd name="connsiteX33" fmla="*/ 303847 w 2192538"/>
              <a:gd name="connsiteY33" fmla="*/ 852711 h 1424884"/>
              <a:gd name="connsiteX34" fmla="*/ 297270 w 2192538"/>
              <a:gd name="connsiteY34" fmla="*/ 820797 h 1424884"/>
              <a:gd name="connsiteX35" fmla="*/ 298076 w 2192538"/>
              <a:gd name="connsiteY35" fmla="*/ 783748 h 1424884"/>
              <a:gd name="connsiteX36" fmla="*/ 251679 w 2192538"/>
              <a:gd name="connsiteY36" fmla="*/ 681931 h 1424884"/>
              <a:gd name="connsiteX37" fmla="*/ 245720 w 2192538"/>
              <a:gd name="connsiteY37" fmla="*/ 616688 h 1424884"/>
              <a:gd name="connsiteX38" fmla="*/ 192558 w 2192538"/>
              <a:gd name="connsiteY38" fmla="*/ 568842 h 1424884"/>
              <a:gd name="connsiteX39" fmla="*/ 150027 w 2192538"/>
              <a:gd name="connsiteY39" fmla="*/ 502628 h 1424884"/>
              <a:gd name="connsiteX40" fmla="*/ 76405 w 2192538"/>
              <a:gd name="connsiteY40" fmla="*/ 448015 h 1424884"/>
              <a:gd name="connsiteX41" fmla="*/ 1813 w 2192538"/>
              <a:gd name="connsiteY41" fmla="*/ 404680 h 1424884"/>
              <a:gd name="connsiteX42" fmla="*/ 24691 w 2192538"/>
              <a:gd name="connsiteY42" fmla="*/ 371333 h 1424884"/>
              <a:gd name="connsiteX43" fmla="*/ 43702 w 2192538"/>
              <a:gd name="connsiteY43" fmla="*/ 345558 h 1424884"/>
              <a:gd name="connsiteX44" fmla="*/ 67864 w 2192538"/>
              <a:gd name="connsiteY44" fmla="*/ 308344 h 1424884"/>
              <a:gd name="connsiteX45" fmla="*/ 76241 w 2192538"/>
              <a:gd name="connsiteY45" fmla="*/ 265814 h 1424884"/>
              <a:gd name="connsiteX46" fmla="*/ 76241 w 2192538"/>
              <a:gd name="connsiteY46" fmla="*/ 218774 h 1424884"/>
              <a:gd name="connsiteX47" fmla="*/ 70283 w 2192538"/>
              <a:gd name="connsiteY47" fmla="*/ 170121 h 1424884"/>
              <a:gd name="connsiteX48" fmla="*/ 59651 w 2192538"/>
              <a:gd name="connsiteY48" fmla="*/ 132907 h 1424884"/>
              <a:gd name="connsiteX49" fmla="*/ 63353 w 2192538"/>
              <a:gd name="connsiteY49" fmla="*/ 87958 h 1424884"/>
              <a:gd name="connsiteX50" fmla="*/ 128762 w 2192538"/>
              <a:gd name="connsiteY50" fmla="*/ 42530 h 1424884"/>
              <a:gd name="connsiteX51" fmla="*/ 144711 w 2192538"/>
              <a:gd name="connsiteY51" fmla="*/ 0 h 1424884"/>
              <a:gd name="connsiteX0" fmla="*/ 2173697 w 2192538"/>
              <a:gd name="connsiteY0" fmla="*/ 854759 h 1424884"/>
              <a:gd name="connsiteX1" fmla="*/ 2170077 w 2192538"/>
              <a:gd name="connsiteY1" fmla="*/ 889111 h 1424884"/>
              <a:gd name="connsiteX2" fmla="*/ 2146726 w 2192538"/>
              <a:gd name="connsiteY2" fmla="*/ 939995 h 1424884"/>
              <a:gd name="connsiteX3" fmla="*/ 2134657 w 2192538"/>
              <a:gd name="connsiteY3" fmla="*/ 1031591 h 1424884"/>
              <a:gd name="connsiteX4" fmla="*/ 2128887 w 2192538"/>
              <a:gd name="connsiteY4" fmla="*/ 1118333 h 1424884"/>
              <a:gd name="connsiteX5" fmla="*/ 2107717 w 2192538"/>
              <a:gd name="connsiteY5" fmla="*/ 1171843 h 1424884"/>
              <a:gd name="connsiteX6" fmla="*/ 2080502 w 2192538"/>
              <a:gd name="connsiteY6" fmla="*/ 1229232 h 1424884"/>
              <a:gd name="connsiteX7" fmla="*/ 1969060 w 2192538"/>
              <a:gd name="connsiteY7" fmla="*/ 1294006 h 1424884"/>
              <a:gd name="connsiteX8" fmla="*/ 1909139 w 2192538"/>
              <a:gd name="connsiteY8" fmla="*/ 1343697 h 1424884"/>
              <a:gd name="connsiteX9" fmla="*/ 1847551 w 2192538"/>
              <a:gd name="connsiteY9" fmla="*/ 1390132 h 1424884"/>
              <a:gd name="connsiteX10" fmla="*/ 1786083 w 2192538"/>
              <a:gd name="connsiteY10" fmla="*/ 1424870 h 1424884"/>
              <a:gd name="connsiteX11" fmla="*/ 1720184 w 2192538"/>
              <a:gd name="connsiteY11" fmla="*/ 1393633 h 1424884"/>
              <a:gd name="connsiteX12" fmla="*/ 1683406 w 2192538"/>
              <a:gd name="connsiteY12" fmla="*/ 1334760 h 1424884"/>
              <a:gd name="connsiteX13" fmla="*/ 1571542 w 2192538"/>
              <a:gd name="connsiteY13" fmla="*/ 1349789 h 1424884"/>
              <a:gd name="connsiteX14" fmla="*/ 1464347 w 2192538"/>
              <a:gd name="connsiteY14" fmla="*/ 1333479 h 1424884"/>
              <a:gd name="connsiteX15" fmla="*/ 1375877 w 2192538"/>
              <a:gd name="connsiteY15" fmla="*/ 1286352 h 1424884"/>
              <a:gd name="connsiteX16" fmla="*/ 1262156 w 2192538"/>
              <a:gd name="connsiteY16" fmla="*/ 1304640 h 1424884"/>
              <a:gd name="connsiteX17" fmla="*/ 1195092 w 2192538"/>
              <a:gd name="connsiteY17" fmla="*/ 1258658 h 1424884"/>
              <a:gd name="connsiteX18" fmla="*/ 1159318 w 2192538"/>
              <a:gd name="connsiteY18" fmla="*/ 1196463 h 1424884"/>
              <a:gd name="connsiteX19" fmla="*/ 1141555 w 2192538"/>
              <a:gd name="connsiteY19" fmla="*/ 1118607 h 1424884"/>
              <a:gd name="connsiteX20" fmla="*/ 1054260 w 2192538"/>
              <a:gd name="connsiteY20" fmla="*/ 1113352 h 1424884"/>
              <a:gd name="connsiteX21" fmla="*/ 1001208 w 2192538"/>
              <a:gd name="connsiteY21" fmla="*/ 1069550 h 1424884"/>
              <a:gd name="connsiteX22" fmla="*/ 917468 w 2192538"/>
              <a:gd name="connsiteY22" fmla="*/ 1029492 h 1424884"/>
              <a:gd name="connsiteX23" fmla="*/ 847700 w 2192538"/>
              <a:gd name="connsiteY23" fmla="*/ 1007912 h 1424884"/>
              <a:gd name="connsiteX24" fmla="*/ 799047 w 2192538"/>
              <a:gd name="connsiteY24" fmla="*/ 981495 h 1424884"/>
              <a:gd name="connsiteX25" fmla="*/ 707684 w 2192538"/>
              <a:gd name="connsiteY25" fmla="*/ 981182 h 1424884"/>
              <a:gd name="connsiteX26" fmla="*/ 661978 w 2192538"/>
              <a:gd name="connsiteY26" fmla="*/ 981262 h 1424884"/>
              <a:gd name="connsiteX27" fmla="*/ 618576 w 2192538"/>
              <a:gd name="connsiteY27" fmla="*/ 965248 h 1424884"/>
              <a:gd name="connsiteX28" fmla="*/ 555737 w 2192538"/>
              <a:gd name="connsiteY28" fmla="*/ 951240 h 1424884"/>
              <a:gd name="connsiteX29" fmla="*/ 489030 w 2192538"/>
              <a:gd name="connsiteY29" fmla="*/ 911937 h 1424884"/>
              <a:gd name="connsiteX30" fmla="*/ 420867 w 2192538"/>
              <a:gd name="connsiteY30" fmla="*/ 902699 h 1424884"/>
              <a:gd name="connsiteX31" fmla="*/ 376803 w 2192538"/>
              <a:gd name="connsiteY31" fmla="*/ 875239 h 1424884"/>
              <a:gd name="connsiteX32" fmla="*/ 342527 w 2192538"/>
              <a:gd name="connsiteY32" fmla="*/ 859281 h 1424884"/>
              <a:gd name="connsiteX33" fmla="*/ 303847 w 2192538"/>
              <a:gd name="connsiteY33" fmla="*/ 852711 h 1424884"/>
              <a:gd name="connsiteX34" fmla="*/ 297270 w 2192538"/>
              <a:gd name="connsiteY34" fmla="*/ 820797 h 1424884"/>
              <a:gd name="connsiteX35" fmla="*/ 298076 w 2192538"/>
              <a:gd name="connsiteY35" fmla="*/ 783748 h 1424884"/>
              <a:gd name="connsiteX36" fmla="*/ 251679 w 2192538"/>
              <a:gd name="connsiteY36" fmla="*/ 681931 h 1424884"/>
              <a:gd name="connsiteX37" fmla="*/ 245720 w 2192538"/>
              <a:gd name="connsiteY37" fmla="*/ 616688 h 1424884"/>
              <a:gd name="connsiteX38" fmla="*/ 192558 w 2192538"/>
              <a:gd name="connsiteY38" fmla="*/ 568842 h 1424884"/>
              <a:gd name="connsiteX39" fmla="*/ 150027 w 2192538"/>
              <a:gd name="connsiteY39" fmla="*/ 502628 h 1424884"/>
              <a:gd name="connsiteX40" fmla="*/ 76405 w 2192538"/>
              <a:gd name="connsiteY40" fmla="*/ 448015 h 1424884"/>
              <a:gd name="connsiteX41" fmla="*/ 1813 w 2192538"/>
              <a:gd name="connsiteY41" fmla="*/ 404680 h 1424884"/>
              <a:gd name="connsiteX42" fmla="*/ 24691 w 2192538"/>
              <a:gd name="connsiteY42" fmla="*/ 371333 h 1424884"/>
              <a:gd name="connsiteX43" fmla="*/ 43702 w 2192538"/>
              <a:gd name="connsiteY43" fmla="*/ 345558 h 1424884"/>
              <a:gd name="connsiteX44" fmla="*/ 67864 w 2192538"/>
              <a:gd name="connsiteY44" fmla="*/ 308344 h 1424884"/>
              <a:gd name="connsiteX45" fmla="*/ 76241 w 2192538"/>
              <a:gd name="connsiteY45" fmla="*/ 265814 h 1424884"/>
              <a:gd name="connsiteX46" fmla="*/ 76241 w 2192538"/>
              <a:gd name="connsiteY46" fmla="*/ 218774 h 1424884"/>
              <a:gd name="connsiteX47" fmla="*/ 70283 w 2192538"/>
              <a:gd name="connsiteY47" fmla="*/ 170121 h 1424884"/>
              <a:gd name="connsiteX48" fmla="*/ 59651 w 2192538"/>
              <a:gd name="connsiteY48" fmla="*/ 132907 h 1424884"/>
              <a:gd name="connsiteX49" fmla="*/ 63353 w 2192538"/>
              <a:gd name="connsiteY49" fmla="*/ 87958 h 1424884"/>
              <a:gd name="connsiteX50" fmla="*/ 58351 w 2192538"/>
              <a:gd name="connsiteY50" fmla="*/ 42530 h 1424884"/>
              <a:gd name="connsiteX51" fmla="*/ 144711 w 2192538"/>
              <a:gd name="connsiteY51" fmla="*/ 0 h 1424884"/>
              <a:gd name="connsiteX0" fmla="*/ 2173697 w 2192538"/>
              <a:gd name="connsiteY0" fmla="*/ 888434 h 1458559"/>
              <a:gd name="connsiteX1" fmla="*/ 2170077 w 2192538"/>
              <a:gd name="connsiteY1" fmla="*/ 922786 h 1458559"/>
              <a:gd name="connsiteX2" fmla="*/ 2146726 w 2192538"/>
              <a:gd name="connsiteY2" fmla="*/ 973670 h 1458559"/>
              <a:gd name="connsiteX3" fmla="*/ 2134657 w 2192538"/>
              <a:gd name="connsiteY3" fmla="*/ 1065266 h 1458559"/>
              <a:gd name="connsiteX4" fmla="*/ 2128887 w 2192538"/>
              <a:gd name="connsiteY4" fmla="*/ 1152008 h 1458559"/>
              <a:gd name="connsiteX5" fmla="*/ 2107717 w 2192538"/>
              <a:gd name="connsiteY5" fmla="*/ 1205518 h 1458559"/>
              <a:gd name="connsiteX6" fmla="*/ 2080502 w 2192538"/>
              <a:gd name="connsiteY6" fmla="*/ 1262907 h 1458559"/>
              <a:gd name="connsiteX7" fmla="*/ 1969060 w 2192538"/>
              <a:gd name="connsiteY7" fmla="*/ 1327681 h 1458559"/>
              <a:gd name="connsiteX8" fmla="*/ 1909139 w 2192538"/>
              <a:gd name="connsiteY8" fmla="*/ 1377372 h 1458559"/>
              <a:gd name="connsiteX9" fmla="*/ 1847551 w 2192538"/>
              <a:gd name="connsiteY9" fmla="*/ 1423807 h 1458559"/>
              <a:gd name="connsiteX10" fmla="*/ 1786083 w 2192538"/>
              <a:gd name="connsiteY10" fmla="*/ 1458545 h 1458559"/>
              <a:gd name="connsiteX11" fmla="*/ 1720184 w 2192538"/>
              <a:gd name="connsiteY11" fmla="*/ 1427308 h 1458559"/>
              <a:gd name="connsiteX12" fmla="*/ 1683406 w 2192538"/>
              <a:gd name="connsiteY12" fmla="*/ 1368435 h 1458559"/>
              <a:gd name="connsiteX13" fmla="*/ 1571542 w 2192538"/>
              <a:gd name="connsiteY13" fmla="*/ 1383464 h 1458559"/>
              <a:gd name="connsiteX14" fmla="*/ 1464347 w 2192538"/>
              <a:gd name="connsiteY14" fmla="*/ 1367154 h 1458559"/>
              <a:gd name="connsiteX15" fmla="*/ 1375877 w 2192538"/>
              <a:gd name="connsiteY15" fmla="*/ 1320027 h 1458559"/>
              <a:gd name="connsiteX16" fmla="*/ 1262156 w 2192538"/>
              <a:gd name="connsiteY16" fmla="*/ 1338315 h 1458559"/>
              <a:gd name="connsiteX17" fmla="*/ 1195092 w 2192538"/>
              <a:gd name="connsiteY17" fmla="*/ 1292333 h 1458559"/>
              <a:gd name="connsiteX18" fmla="*/ 1159318 w 2192538"/>
              <a:gd name="connsiteY18" fmla="*/ 1230138 h 1458559"/>
              <a:gd name="connsiteX19" fmla="*/ 1141555 w 2192538"/>
              <a:gd name="connsiteY19" fmla="*/ 1152282 h 1458559"/>
              <a:gd name="connsiteX20" fmla="*/ 1054260 w 2192538"/>
              <a:gd name="connsiteY20" fmla="*/ 1147027 h 1458559"/>
              <a:gd name="connsiteX21" fmla="*/ 1001208 w 2192538"/>
              <a:gd name="connsiteY21" fmla="*/ 1103225 h 1458559"/>
              <a:gd name="connsiteX22" fmla="*/ 917468 w 2192538"/>
              <a:gd name="connsiteY22" fmla="*/ 1063167 h 1458559"/>
              <a:gd name="connsiteX23" fmla="*/ 847700 w 2192538"/>
              <a:gd name="connsiteY23" fmla="*/ 1041587 h 1458559"/>
              <a:gd name="connsiteX24" fmla="*/ 799047 w 2192538"/>
              <a:gd name="connsiteY24" fmla="*/ 1015170 h 1458559"/>
              <a:gd name="connsiteX25" fmla="*/ 707684 w 2192538"/>
              <a:gd name="connsiteY25" fmla="*/ 1014857 h 1458559"/>
              <a:gd name="connsiteX26" fmla="*/ 661978 w 2192538"/>
              <a:gd name="connsiteY26" fmla="*/ 1014937 h 1458559"/>
              <a:gd name="connsiteX27" fmla="*/ 618576 w 2192538"/>
              <a:gd name="connsiteY27" fmla="*/ 998923 h 1458559"/>
              <a:gd name="connsiteX28" fmla="*/ 555737 w 2192538"/>
              <a:gd name="connsiteY28" fmla="*/ 984915 h 1458559"/>
              <a:gd name="connsiteX29" fmla="*/ 489030 w 2192538"/>
              <a:gd name="connsiteY29" fmla="*/ 945612 h 1458559"/>
              <a:gd name="connsiteX30" fmla="*/ 420867 w 2192538"/>
              <a:gd name="connsiteY30" fmla="*/ 936374 h 1458559"/>
              <a:gd name="connsiteX31" fmla="*/ 376803 w 2192538"/>
              <a:gd name="connsiteY31" fmla="*/ 908914 h 1458559"/>
              <a:gd name="connsiteX32" fmla="*/ 342527 w 2192538"/>
              <a:gd name="connsiteY32" fmla="*/ 892956 h 1458559"/>
              <a:gd name="connsiteX33" fmla="*/ 303847 w 2192538"/>
              <a:gd name="connsiteY33" fmla="*/ 886386 h 1458559"/>
              <a:gd name="connsiteX34" fmla="*/ 297270 w 2192538"/>
              <a:gd name="connsiteY34" fmla="*/ 854472 h 1458559"/>
              <a:gd name="connsiteX35" fmla="*/ 298076 w 2192538"/>
              <a:gd name="connsiteY35" fmla="*/ 817423 h 1458559"/>
              <a:gd name="connsiteX36" fmla="*/ 251679 w 2192538"/>
              <a:gd name="connsiteY36" fmla="*/ 715606 h 1458559"/>
              <a:gd name="connsiteX37" fmla="*/ 245720 w 2192538"/>
              <a:gd name="connsiteY37" fmla="*/ 650363 h 1458559"/>
              <a:gd name="connsiteX38" fmla="*/ 192558 w 2192538"/>
              <a:gd name="connsiteY38" fmla="*/ 602517 h 1458559"/>
              <a:gd name="connsiteX39" fmla="*/ 150027 w 2192538"/>
              <a:gd name="connsiteY39" fmla="*/ 536303 h 1458559"/>
              <a:gd name="connsiteX40" fmla="*/ 76405 w 2192538"/>
              <a:gd name="connsiteY40" fmla="*/ 481690 h 1458559"/>
              <a:gd name="connsiteX41" fmla="*/ 1813 w 2192538"/>
              <a:gd name="connsiteY41" fmla="*/ 438355 h 1458559"/>
              <a:gd name="connsiteX42" fmla="*/ 24691 w 2192538"/>
              <a:gd name="connsiteY42" fmla="*/ 405008 h 1458559"/>
              <a:gd name="connsiteX43" fmla="*/ 43702 w 2192538"/>
              <a:gd name="connsiteY43" fmla="*/ 379233 h 1458559"/>
              <a:gd name="connsiteX44" fmla="*/ 67864 w 2192538"/>
              <a:gd name="connsiteY44" fmla="*/ 342019 h 1458559"/>
              <a:gd name="connsiteX45" fmla="*/ 76241 w 2192538"/>
              <a:gd name="connsiteY45" fmla="*/ 299489 h 1458559"/>
              <a:gd name="connsiteX46" fmla="*/ 76241 w 2192538"/>
              <a:gd name="connsiteY46" fmla="*/ 252449 h 1458559"/>
              <a:gd name="connsiteX47" fmla="*/ 70283 w 2192538"/>
              <a:gd name="connsiteY47" fmla="*/ 203796 h 1458559"/>
              <a:gd name="connsiteX48" fmla="*/ 59651 w 2192538"/>
              <a:gd name="connsiteY48" fmla="*/ 166582 h 1458559"/>
              <a:gd name="connsiteX49" fmla="*/ 63353 w 2192538"/>
              <a:gd name="connsiteY49" fmla="*/ 121633 h 1458559"/>
              <a:gd name="connsiteX50" fmla="*/ 58351 w 2192538"/>
              <a:gd name="connsiteY50" fmla="*/ 76205 h 1458559"/>
              <a:gd name="connsiteX51" fmla="*/ 101852 w 2192538"/>
              <a:gd name="connsiteY51" fmla="*/ 0 h 1458559"/>
              <a:gd name="connsiteX0" fmla="*/ 2173697 w 2192538"/>
              <a:gd name="connsiteY0" fmla="*/ 888434 h 1458559"/>
              <a:gd name="connsiteX1" fmla="*/ 2170077 w 2192538"/>
              <a:gd name="connsiteY1" fmla="*/ 922786 h 1458559"/>
              <a:gd name="connsiteX2" fmla="*/ 2146726 w 2192538"/>
              <a:gd name="connsiteY2" fmla="*/ 973670 h 1458559"/>
              <a:gd name="connsiteX3" fmla="*/ 2134657 w 2192538"/>
              <a:gd name="connsiteY3" fmla="*/ 1065266 h 1458559"/>
              <a:gd name="connsiteX4" fmla="*/ 2128887 w 2192538"/>
              <a:gd name="connsiteY4" fmla="*/ 1152008 h 1458559"/>
              <a:gd name="connsiteX5" fmla="*/ 2107717 w 2192538"/>
              <a:gd name="connsiteY5" fmla="*/ 1205518 h 1458559"/>
              <a:gd name="connsiteX6" fmla="*/ 2080502 w 2192538"/>
              <a:gd name="connsiteY6" fmla="*/ 1262907 h 1458559"/>
              <a:gd name="connsiteX7" fmla="*/ 1969060 w 2192538"/>
              <a:gd name="connsiteY7" fmla="*/ 1327681 h 1458559"/>
              <a:gd name="connsiteX8" fmla="*/ 1909139 w 2192538"/>
              <a:gd name="connsiteY8" fmla="*/ 1377372 h 1458559"/>
              <a:gd name="connsiteX9" fmla="*/ 1847551 w 2192538"/>
              <a:gd name="connsiteY9" fmla="*/ 1423807 h 1458559"/>
              <a:gd name="connsiteX10" fmla="*/ 1786083 w 2192538"/>
              <a:gd name="connsiteY10" fmla="*/ 1458545 h 1458559"/>
              <a:gd name="connsiteX11" fmla="*/ 1720184 w 2192538"/>
              <a:gd name="connsiteY11" fmla="*/ 1427308 h 1458559"/>
              <a:gd name="connsiteX12" fmla="*/ 1683406 w 2192538"/>
              <a:gd name="connsiteY12" fmla="*/ 1368435 h 1458559"/>
              <a:gd name="connsiteX13" fmla="*/ 1571542 w 2192538"/>
              <a:gd name="connsiteY13" fmla="*/ 1383464 h 1458559"/>
              <a:gd name="connsiteX14" fmla="*/ 1464347 w 2192538"/>
              <a:gd name="connsiteY14" fmla="*/ 1367154 h 1458559"/>
              <a:gd name="connsiteX15" fmla="*/ 1375877 w 2192538"/>
              <a:gd name="connsiteY15" fmla="*/ 1320027 h 1458559"/>
              <a:gd name="connsiteX16" fmla="*/ 1262156 w 2192538"/>
              <a:gd name="connsiteY16" fmla="*/ 1338315 h 1458559"/>
              <a:gd name="connsiteX17" fmla="*/ 1195092 w 2192538"/>
              <a:gd name="connsiteY17" fmla="*/ 1292333 h 1458559"/>
              <a:gd name="connsiteX18" fmla="*/ 1159318 w 2192538"/>
              <a:gd name="connsiteY18" fmla="*/ 1230138 h 1458559"/>
              <a:gd name="connsiteX19" fmla="*/ 1141555 w 2192538"/>
              <a:gd name="connsiteY19" fmla="*/ 1152282 h 1458559"/>
              <a:gd name="connsiteX20" fmla="*/ 1054260 w 2192538"/>
              <a:gd name="connsiteY20" fmla="*/ 1147027 h 1458559"/>
              <a:gd name="connsiteX21" fmla="*/ 1001208 w 2192538"/>
              <a:gd name="connsiteY21" fmla="*/ 1103225 h 1458559"/>
              <a:gd name="connsiteX22" fmla="*/ 917468 w 2192538"/>
              <a:gd name="connsiteY22" fmla="*/ 1063167 h 1458559"/>
              <a:gd name="connsiteX23" fmla="*/ 847700 w 2192538"/>
              <a:gd name="connsiteY23" fmla="*/ 1041587 h 1458559"/>
              <a:gd name="connsiteX24" fmla="*/ 799047 w 2192538"/>
              <a:gd name="connsiteY24" fmla="*/ 1015170 h 1458559"/>
              <a:gd name="connsiteX25" fmla="*/ 707684 w 2192538"/>
              <a:gd name="connsiteY25" fmla="*/ 1014857 h 1458559"/>
              <a:gd name="connsiteX26" fmla="*/ 661978 w 2192538"/>
              <a:gd name="connsiteY26" fmla="*/ 1014937 h 1458559"/>
              <a:gd name="connsiteX27" fmla="*/ 618576 w 2192538"/>
              <a:gd name="connsiteY27" fmla="*/ 998923 h 1458559"/>
              <a:gd name="connsiteX28" fmla="*/ 555737 w 2192538"/>
              <a:gd name="connsiteY28" fmla="*/ 984915 h 1458559"/>
              <a:gd name="connsiteX29" fmla="*/ 489030 w 2192538"/>
              <a:gd name="connsiteY29" fmla="*/ 945612 h 1458559"/>
              <a:gd name="connsiteX30" fmla="*/ 420867 w 2192538"/>
              <a:gd name="connsiteY30" fmla="*/ 936374 h 1458559"/>
              <a:gd name="connsiteX31" fmla="*/ 376803 w 2192538"/>
              <a:gd name="connsiteY31" fmla="*/ 908914 h 1458559"/>
              <a:gd name="connsiteX32" fmla="*/ 342527 w 2192538"/>
              <a:gd name="connsiteY32" fmla="*/ 892956 h 1458559"/>
              <a:gd name="connsiteX33" fmla="*/ 303847 w 2192538"/>
              <a:gd name="connsiteY33" fmla="*/ 886386 h 1458559"/>
              <a:gd name="connsiteX34" fmla="*/ 297270 w 2192538"/>
              <a:gd name="connsiteY34" fmla="*/ 854472 h 1458559"/>
              <a:gd name="connsiteX35" fmla="*/ 298076 w 2192538"/>
              <a:gd name="connsiteY35" fmla="*/ 817423 h 1458559"/>
              <a:gd name="connsiteX36" fmla="*/ 251679 w 2192538"/>
              <a:gd name="connsiteY36" fmla="*/ 715606 h 1458559"/>
              <a:gd name="connsiteX37" fmla="*/ 245720 w 2192538"/>
              <a:gd name="connsiteY37" fmla="*/ 650363 h 1458559"/>
              <a:gd name="connsiteX38" fmla="*/ 192558 w 2192538"/>
              <a:gd name="connsiteY38" fmla="*/ 602517 h 1458559"/>
              <a:gd name="connsiteX39" fmla="*/ 150027 w 2192538"/>
              <a:gd name="connsiteY39" fmla="*/ 536303 h 1458559"/>
              <a:gd name="connsiteX40" fmla="*/ 76405 w 2192538"/>
              <a:gd name="connsiteY40" fmla="*/ 481690 h 1458559"/>
              <a:gd name="connsiteX41" fmla="*/ 1813 w 2192538"/>
              <a:gd name="connsiteY41" fmla="*/ 438355 h 1458559"/>
              <a:gd name="connsiteX42" fmla="*/ 24691 w 2192538"/>
              <a:gd name="connsiteY42" fmla="*/ 405008 h 1458559"/>
              <a:gd name="connsiteX43" fmla="*/ 43702 w 2192538"/>
              <a:gd name="connsiteY43" fmla="*/ 379233 h 1458559"/>
              <a:gd name="connsiteX44" fmla="*/ 67864 w 2192538"/>
              <a:gd name="connsiteY44" fmla="*/ 342019 h 1458559"/>
              <a:gd name="connsiteX45" fmla="*/ 76241 w 2192538"/>
              <a:gd name="connsiteY45" fmla="*/ 299489 h 1458559"/>
              <a:gd name="connsiteX46" fmla="*/ 76241 w 2192538"/>
              <a:gd name="connsiteY46" fmla="*/ 252449 h 1458559"/>
              <a:gd name="connsiteX47" fmla="*/ 70283 w 2192538"/>
              <a:gd name="connsiteY47" fmla="*/ 203796 h 1458559"/>
              <a:gd name="connsiteX48" fmla="*/ 59651 w 2192538"/>
              <a:gd name="connsiteY48" fmla="*/ 166582 h 1458559"/>
              <a:gd name="connsiteX49" fmla="*/ 54168 w 2192538"/>
              <a:gd name="connsiteY49" fmla="*/ 121633 h 1458559"/>
              <a:gd name="connsiteX50" fmla="*/ 58351 w 2192538"/>
              <a:gd name="connsiteY50" fmla="*/ 76205 h 1458559"/>
              <a:gd name="connsiteX51" fmla="*/ 101852 w 2192538"/>
              <a:gd name="connsiteY51" fmla="*/ 0 h 1458559"/>
              <a:gd name="connsiteX0" fmla="*/ 2173697 w 2192538"/>
              <a:gd name="connsiteY0" fmla="*/ 888434 h 1458559"/>
              <a:gd name="connsiteX1" fmla="*/ 2170077 w 2192538"/>
              <a:gd name="connsiteY1" fmla="*/ 922786 h 1458559"/>
              <a:gd name="connsiteX2" fmla="*/ 2146726 w 2192538"/>
              <a:gd name="connsiteY2" fmla="*/ 973670 h 1458559"/>
              <a:gd name="connsiteX3" fmla="*/ 2134657 w 2192538"/>
              <a:gd name="connsiteY3" fmla="*/ 1065266 h 1458559"/>
              <a:gd name="connsiteX4" fmla="*/ 2128887 w 2192538"/>
              <a:gd name="connsiteY4" fmla="*/ 1152008 h 1458559"/>
              <a:gd name="connsiteX5" fmla="*/ 2107717 w 2192538"/>
              <a:gd name="connsiteY5" fmla="*/ 1205518 h 1458559"/>
              <a:gd name="connsiteX6" fmla="*/ 2080502 w 2192538"/>
              <a:gd name="connsiteY6" fmla="*/ 1262907 h 1458559"/>
              <a:gd name="connsiteX7" fmla="*/ 1969060 w 2192538"/>
              <a:gd name="connsiteY7" fmla="*/ 1327681 h 1458559"/>
              <a:gd name="connsiteX8" fmla="*/ 1909139 w 2192538"/>
              <a:gd name="connsiteY8" fmla="*/ 1377372 h 1458559"/>
              <a:gd name="connsiteX9" fmla="*/ 1847551 w 2192538"/>
              <a:gd name="connsiteY9" fmla="*/ 1423807 h 1458559"/>
              <a:gd name="connsiteX10" fmla="*/ 1786083 w 2192538"/>
              <a:gd name="connsiteY10" fmla="*/ 1458545 h 1458559"/>
              <a:gd name="connsiteX11" fmla="*/ 1720184 w 2192538"/>
              <a:gd name="connsiteY11" fmla="*/ 1427308 h 1458559"/>
              <a:gd name="connsiteX12" fmla="*/ 1683406 w 2192538"/>
              <a:gd name="connsiteY12" fmla="*/ 1368435 h 1458559"/>
              <a:gd name="connsiteX13" fmla="*/ 1571542 w 2192538"/>
              <a:gd name="connsiteY13" fmla="*/ 1383464 h 1458559"/>
              <a:gd name="connsiteX14" fmla="*/ 1464347 w 2192538"/>
              <a:gd name="connsiteY14" fmla="*/ 1367154 h 1458559"/>
              <a:gd name="connsiteX15" fmla="*/ 1375877 w 2192538"/>
              <a:gd name="connsiteY15" fmla="*/ 1320027 h 1458559"/>
              <a:gd name="connsiteX16" fmla="*/ 1262156 w 2192538"/>
              <a:gd name="connsiteY16" fmla="*/ 1338315 h 1458559"/>
              <a:gd name="connsiteX17" fmla="*/ 1195092 w 2192538"/>
              <a:gd name="connsiteY17" fmla="*/ 1292333 h 1458559"/>
              <a:gd name="connsiteX18" fmla="*/ 1159318 w 2192538"/>
              <a:gd name="connsiteY18" fmla="*/ 1230138 h 1458559"/>
              <a:gd name="connsiteX19" fmla="*/ 1141555 w 2192538"/>
              <a:gd name="connsiteY19" fmla="*/ 1152282 h 1458559"/>
              <a:gd name="connsiteX20" fmla="*/ 1054260 w 2192538"/>
              <a:gd name="connsiteY20" fmla="*/ 1147027 h 1458559"/>
              <a:gd name="connsiteX21" fmla="*/ 1001208 w 2192538"/>
              <a:gd name="connsiteY21" fmla="*/ 1103225 h 1458559"/>
              <a:gd name="connsiteX22" fmla="*/ 917468 w 2192538"/>
              <a:gd name="connsiteY22" fmla="*/ 1063167 h 1458559"/>
              <a:gd name="connsiteX23" fmla="*/ 847700 w 2192538"/>
              <a:gd name="connsiteY23" fmla="*/ 1041587 h 1458559"/>
              <a:gd name="connsiteX24" fmla="*/ 799047 w 2192538"/>
              <a:gd name="connsiteY24" fmla="*/ 1015170 h 1458559"/>
              <a:gd name="connsiteX25" fmla="*/ 707684 w 2192538"/>
              <a:gd name="connsiteY25" fmla="*/ 1014857 h 1458559"/>
              <a:gd name="connsiteX26" fmla="*/ 661978 w 2192538"/>
              <a:gd name="connsiteY26" fmla="*/ 1014937 h 1458559"/>
              <a:gd name="connsiteX27" fmla="*/ 618576 w 2192538"/>
              <a:gd name="connsiteY27" fmla="*/ 998923 h 1458559"/>
              <a:gd name="connsiteX28" fmla="*/ 555737 w 2192538"/>
              <a:gd name="connsiteY28" fmla="*/ 984915 h 1458559"/>
              <a:gd name="connsiteX29" fmla="*/ 489030 w 2192538"/>
              <a:gd name="connsiteY29" fmla="*/ 945612 h 1458559"/>
              <a:gd name="connsiteX30" fmla="*/ 420867 w 2192538"/>
              <a:gd name="connsiteY30" fmla="*/ 936374 h 1458559"/>
              <a:gd name="connsiteX31" fmla="*/ 376803 w 2192538"/>
              <a:gd name="connsiteY31" fmla="*/ 908914 h 1458559"/>
              <a:gd name="connsiteX32" fmla="*/ 342527 w 2192538"/>
              <a:gd name="connsiteY32" fmla="*/ 892956 h 1458559"/>
              <a:gd name="connsiteX33" fmla="*/ 303847 w 2192538"/>
              <a:gd name="connsiteY33" fmla="*/ 886386 h 1458559"/>
              <a:gd name="connsiteX34" fmla="*/ 297270 w 2192538"/>
              <a:gd name="connsiteY34" fmla="*/ 854472 h 1458559"/>
              <a:gd name="connsiteX35" fmla="*/ 298076 w 2192538"/>
              <a:gd name="connsiteY35" fmla="*/ 817423 h 1458559"/>
              <a:gd name="connsiteX36" fmla="*/ 251679 w 2192538"/>
              <a:gd name="connsiteY36" fmla="*/ 715606 h 1458559"/>
              <a:gd name="connsiteX37" fmla="*/ 245720 w 2192538"/>
              <a:gd name="connsiteY37" fmla="*/ 650363 h 1458559"/>
              <a:gd name="connsiteX38" fmla="*/ 192558 w 2192538"/>
              <a:gd name="connsiteY38" fmla="*/ 602517 h 1458559"/>
              <a:gd name="connsiteX39" fmla="*/ 150027 w 2192538"/>
              <a:gd name="connsiteY39" fmla="*/ 536303 h 1458559"/>
              <a:gd name="connsiteX40" fmla="*/ 76405 w 2192538"/>
              <a:gd name="connsiteY40" fmla="*/ 481690 h 1458559"/>
              <a:gd name="connsiteX41" fmla="*/ 1813 w 2192538"/>
              <a:gd name="connsiteY41" fmla="*/ 438355 h 1458559"/>
              <a:gd name="connsiteX42" fmla="*/ 24691 w 2192538"/>
              <a:gd name="connsiteY42" fmla="*/ 405008 h 1458559"/>
              <a:gd name="connsiteX43" fmla="*/ 43702 w 2192538"/>
              <a:gd name="connsiteY43" fmla="*/ 379233 h 1458559"/>
              <a:gd name="connsiteX44" fmla="*/ 67864 w 2192538"/>
              <a:gd name="connsiteY44" fmla="*/ 342019 h 1458559"/>
              <a:gd name="connsiteX45" fmla="*/ 76241 w 2192538"/>
              <a:gd name="connsiteY45" fmla="*/ 299489 h 1458559"/>
              <a:gd name="connsiteX46" fmla="*/ 76241 w 2192538"/>
              <a:gd name="connsiteY46" fmla="*/ 252449 h 1458559"/>
              <a:gd name="connsiteX47" fmla="*/ 70283 w 2192538"/>
              <a:gd name="connsiteY47" fmla="*/ 203796 h 1458559"/>
              <a:gd name="connsiteX48" fmla="*/ 44343 w 2192538"/>
              <a:gd name="connsiteY48" fmla="*/ 166582 h 1458559"/>
              <a:gd name="connsiteX49" fmla="*/ 54168 w 2192538"/>
              <a:gd name="connsiteY49" fmla="*/ 121633 h 1458559"/>
              <a:gd name="connsiteX50" fmla="*/ 58351 w 2192538"/>
              <a:gd name="connsiteY50" fmla="*/ 76205 h 1458559"/>
              <a:gd name="connsiteX51" fmla="*/ 101852 w 2192538"/>
              <a:gd name="connsiteY51" fmla="*/ 0 h 1458559"/>
              <a:gd name="connsiteX0" fmla="*/ 2173697 w 2192538"/>
              <a:gd name="connsiteY0" fmla="*/ 888434 h 1458559"/>
              <a:gd name="connsiteX1" fmla="*/ 2170077 w 2192538"/>
              <a:gd name="connsiteY1" fmla="*/ 922786 h 1458559"/>
              <a:gd name="connsiteX2" fmla="*/ 2146726 w 2192538"/>
              <a:gd name="connsiteY2" fmla="*/ 973670 h 1458559"/>
              <a:gd name="connsiteX3" fmla="*/ 2134657 w 2192538"/>
              <a:gd name="connsiteY3" fmla="*/ 1065266 h 1458559"/>
              <a:gd name="connsiteX4" fmla="*/ 2128887 w 2192538"/>
              <a:gd name="connsiteY4" fmla="*/ 1152008 h 1458559"/>
              <a:gd name="connsiteX5" fmla="*/ 2107717 w 2192538"/>
              <a:gd name="connsiteY5" fmla="*/ 1205518 h 1458559"/>
              <a:gd name="connsiteX6" fmla="*/ 2080502 w 2192538"/>
              <a:gd name="connsiteY6" fmla="*/ 1262907 h 1458559"/>
              <a:gd name="connsiteX7" fmla="*/ 1969060 w 2192538"/>
              <a:gd name="connsiteY7" fmla="*/ 1327681 h 1458559"/>
              <a:gd name="connsiteX8" fmla="*/ 1909139 w 2192538"/>
              <a:gd name="connsiteY8" fmla="*/ 1377372 h 1458559"/>
              <a:gd name="connsiteX9" fmla="*/ 1847551 w 2192538"/>
              <a:gd name="connsiteY9" fmla="*/ 1423807 h 1458559"/>
              <a:gd name="connsiteX10" fmla="*/ 1786083 w 2192538"/>
              <a:gd name="connsiteY10" fmla="*/ 1458545 h 1458559"/>
              <a:gd name="connsiteX11" fmla="*/ 1720184 w 2192538"/>
              <a:gd name="connsiteY11" fmla="*/ 1427308 h 1458559"/>
              <a:gd name="connsiteX12" fmla="*/ 1683406 w 2192538"/>
              <a:gd name="connsiteY12" fmla="*/ 1368435 h 1458559"/>
              <a:gd name="connsiteX13" fmla="*/ 1571542 w 2192538"/>
              <a:gd name="connsiteY13" fmla="*/ 1383464 h 1458559"/>
              <a:gd name="connsiteX14" fmla="*/ 1464347 w 2192538"/>
              <a:gd name="connsiteY14" fmla="*/ 1367154 h 1458559"/>
              <a:gd name="connsiteX15" fmla="*/ 1375877 w 2192538"/>
              <a:gd name="connsiteY15" fmla="*/ 1320027 h 1458559"/>
              <a:gd name="connsiteX16" fmla="*/ 1262156 w 2192538"/>
              <a:gd name="connsiteY16" fmla="*/ 1338315 h 1458559"/>
              <a:gd name="connsiteX17" fmla="*/ 1195092 w 2192538"/>
              <a:gd name="connsiteY17" fmla="*/ 1292333 h 1458559"/>
              <a:gd name="connsiteX18" fmla="*/ 1159318 w 2192538"/>
              <a:gd name="connsiteY18" fmla="*/ 1230138 h 1458559"/>
              <a:gd name="connsiteX19" fmla="*/ 1141555 w 2192538"/>
              <a:gd name="connsiteY19" fmla="*/ 1152282 h 1458559"/>
              <a:gd name="connsiteX20" fmla="*/ 1054260 w 2192538"/>
              <a:gd name="connsiteY20" fmla="*/ 1147027 h 1458559"/>
              <a:gd name="connsiteX21" fmla="*/ 1001208 w 2192538"/>
              <a:gd name="connsiteY21" fmla="*/ 1103225 h 1458559"/>
              <a:gd name="connsiteX22" fmla="*/ 917468 w 2192538"/>
              <a:gd name="connsiteY22" fmla="*/ 1063167 h 1458559"/>
              <a:gd name="connsiteX23" fmla="*/ 847700 w 2192538"/>
              <a:gd name="connsiteY23" fmla="*/ 1041587 h 1458559"/>
              <a:gd name="connsiteX24" fmla="*/ 799047 w 2192538"/>
              <a:gd name="connsiteY24" fmla="*/ 1015170 h 1458559"/>
              <a:gd name="connsiteX25" fmla="*/ 707684 w 2192538"/>
              <a:gd name="connsiteY25" fmla="*/ 1014857 h 1458559"/>
              <a:gd name="connsiteX26" fmla="*/ 661978 w 2192538"/>
              <a:gd name="connsiteY26" fmla="*/ 1014937 h 1458559"/>
              <a:gd name="connsiteX27" fmla="*/ 618576 w 2192538"/>
              <a:gd name="connsiteY27" fmla="*/ 998923 h 1458559"/>
              <a:gd name="connsiteX28" fmla="*/ 555737 w 2192538"/>
              <a:gd name="connsiteY28" fmla="*/ 984915 h 1458559"/>
              <a:gd name="connsiteX29" fmla="*/ 489030 w 2192538"/>
              <a:gd name="connsiteY29" fmla="*/ 945612 h 1458559"/>
              <a:gd name="connsiteX30" fmla="*/ 420867 w 2192538"/>
              <a:gd name="connsiteY30" fmla="*/ 936374 h 1458559"/>
              <a:gd name="connsiteX31" fmla="*/ 376803 w 2192538"/>
              <a:gd name="connsiteY31" fmla="*/ 908914 h 1458559"/>
              <a:gd name="connsiteX32" fmla="*/ 342527 w 2192538"/>
              <a:gd name="connsiteY32" fmla="*/ 892956 h 1458559"/>
              <a:gd name="connsiteX33" fmla="*/ 303847 w 2192538"/>
              <a:gd name="connsiteY33" fmla="*/ 886386 h 1458559"/>
              <a:gd name="connsiteX34" fmla="*/ 297270 w 2192538"/>
              <a:gd name="connsiteY34" fmla="*/ 854472 h 1458559"/>
              <a:gd name="connsiteX35" fmla="*/ 298076 w 2192538"/>
              <a:gd name="connsiteY35" fmla="*/ 817423 h 1458559"/>
              <a:gd name="connsiteX36" fmla="*/ 251679 w 2192538"/>
              <a:gd name="connsiteY36" fmla="*/ 715606 h 1458559"/>
              <a:gd name="connsiteX37" fmla="*/ 245720 w 2192538"/>
              <a:gd name="connsiteY37" fmla="*/ 650363 h 1458559"/>
              <a:gd name="connsiteX38" fmla="*/ 192558 w 2192538"/>
              <a:gd name="connsiteY38" fmla="*/ 602517 h 1458559"/>
              <a:gd name="connsiteX39" fmla="*/ 150027 w 2192538"/>
              <a:gd name="connsiteY39" fmla="*/ 536303 h 1458559"/>
              <a:gd name="connsiteX40" fmla="*/ 76405 w 2192538"/>
              <a:gd name="connsiteY40" fmla="*/ 481690 h 1458559"/>
              <a:gd name="connsiteX41" fmla="*/ 1813 w 2192538"/>
              <a:gd name="connsiteY41" fmla="*/ 438355 h 1458559"/>
              <a:gd name="connsiteX42" fmla="*/ 24691 w 2192538"/>
              <a:gd name="connsiteY42" fmla="*/ 405008 h 1458559"/>
              <a:gd name="connsiteX43" fmla="*/ 43702 w 2192538"/>
              <a:gd name="connsiteY43" fmla="*/ 379233 h 1458559"/>
              <a:gd name="connsiteX44" fmla="*/ 67864 w 2192538"/>
              <a:gd name="connsiteY44" fmla="*/ 342019 h 1458559"/>
              <a:gd name="connsiteX45" fmla="*/ 76241 w 2192538"/>
              <a:gd name="connsiteY45" fmla="*/ 299489 h 1458559"/>
              <a:gd name="connsiteX46" fmla="*/ 76241 w 2192538"/>
              <a:gd name="connsiteY46" fmla="*/ 252449 h 1458559"/>
              <a:gd name="connsiteX47" fmla="*/ 70283 w 2192538"/>
              <a:gd name="connsiteY47" fmla="*/ 203796 h 1458559"/>
              <a:gd name="connsiteX48" fmla="*/ 44343 w 2192538"/>
              <a:gd name="connsiteY48" fmla="*/ 166582 h 1458559"/>
              <a:gd name="connsiteX49" fmla="*/ 54168 w 2192538"/>
              <a:gd name="connsiteY49" fmla="*/ 121633 h 1458559"/>
              <a:gd name="connsiteX50" fmla="*/ 58351 w 2192538"/>
              <a:gd name="connsiteY50" fmla="*/ 76205 h 1458559"/>
              <a:gd name="connsiteX51" fmla="*/ 101852 w 2192538"/>
              <a:gd name="connsiteY51" fmla="*/ 0 h 1458559"/>
              <a:gd name="connsiteX0" fmla="*/ 2173697 w 2192538"/>
              <a:gd name="connsiteY0" fmla="*/ 888434 h 1458559"/>
              <a:gd name="connsiteX1" fmla="*/ 2170077 w 2192538"/>
              <a:gd name="connsiteY1" fmla="*/ 922786 h 1458559"/>
              <a:gd name="connsiteX2" fmla="*/ 2146726 w 2192538"/>
              <a:gd name="connsiteY2" fmla="*/ 973670 h 1458559"/>
              <a:gd name="connsiteX3" fmla="*/ 2134657 w 2192538"/>
              <a:gd name="connsiteY3" fmla="*/ 1065266 h 1458559"/>
              <a:gd name="connsiteX4" fmla="*/ 2128887 w 2192538"/>
              <a:gd name="connsiteY4" fmla="*/ 1152008 h 1458559"/>
              <a:gd name="connsiteX5" fmla="*/ 2107717 w 2192538"/>
              <a:gd name="connsiteY5" fmla="*/ 1205518 h 1458559"/>
              <a:gd name="connsiteX6" fmla="*/ 2080502 w 2192538"/>
              <a:gd name="connsiteY6" fmla="*/ 1262907 h 1458559"/>
              <a:gd name="connsiteX7" fmla="*/ 1969060 w 2192538"/>
              <a:gd name="connsiteY7" fmla="*/ 1327681 h 1458559"/>
              <a:gd name="connsiteX8" fmla="*/ 1909139 w 2192538"/>
              <a:gd name="connsiteY8" fmla="*/ 1377372 h 1458559"/>
              <a:gd name="connsiteX9" fmla="*/ 1847551 w 2192538"/>
              <a:gd name="connsiteY9" fmla="*/ 1423807 h 1458559"/>
              <a:gd name="connsiteX10" fmla="*/ 1786083 w 2192538"/>
              <a:gd name="connsiteY10" fmla="*/ 1458545 h 1458559"/>
              <a:gd name="connsiteX11" fmla="*/ 1720184 w 2192538"/>
              <a:gd name="connsiteY11" fmla="*/ 1427308 h 1458559"/>
              <a:gd name="connsiteX12" fmla="*/ 1683406 w 2192538"/>
              <a:gd name="connsiteY12" fmla="*/ 1368435 h 1458559"/>
              <a:gd name="connsiteX13" fmla="*/ 1571542 w 2192538"/>
              <a:gd name="connsiteY13" fmla="*/ 1383464 h 1458559"/>
              <a:gd name="connsiteX14" fmla="*/ 1464347 w 2192538"/>
              <a:gd name="connsiteY14" fmla="*/ 1367154 h 1458559"/>
              <a:gd name="connsiteX15" fmla="*/ 1375877 w 2192538"/>
              <a:gd name="connsiteY15" fmla="*/ 1320027 h 1458559"/>
              <a:gd name="connsiteX16" fmla="*/ 1262156 w 2192538"/>
              <a:gd name="connsiteY16" fmla="*/ 1338315 h 1458559"/>
              <a:gd name="connsiteX17" fmla="*/ 1195092 w 2192538"/>
              <a:gd name="connsiteY17" fmla="*/ 1292333 h 1458559"/>
              <a:gd name="connsiteX18" fmla="*/ 1159318 w 2192538"/>
              <a:gd name="connsiteY18" fmla="*/ 1230138 h 1458559"/>
              <a:gd name="connsiteX19" fmla="*/ 1141555 w 2192538"/>
              <a:gd name="connsiteY19" fmla="*/ 1152282 h 1458559"/>
              <a:gd name="connsiteX20" fmla="*/ 1054260 w 2192538"/>
              <a:gd name="connsiteY20" fmla="*/ 1147027 h 1458559"/>
              <a:gd name="connsiteX21" fmla="*/ 1001208 w 2192538"/>
              <a:gd name="connsiteY21" fmla="*/ 1103225 h 1458559"/>
              <a:gd name="connsiteX22" fmla="*/ 917468 w 2192538"/>
              <a:gd name="connsiteY22" fmla="*/ 1063167 h 1458559"/>
              <a:gd name="connsiteX23" fmla="*/ 847700 w 2192538"/>
              <a:gd name="connsiteY23" fmla="*/ 1041587 h 1458559"/>
              <a:gd name="connsiteX24" fmla="*/ 799047 w 2192538"/>
              <a:gd name="connsiteY24" fmla="*/ 1015170 h 1458559"/>
              <a:gd name="connsiteX25" fmla="*/ 707684 w 2192538"/>
              <a:gd name="connsiteY25" fmla="*/ 1014857 h 1458559"/>
              <a:gd name="connsiteX26" fmla="*/ 661978 w 2192538"/>
              <a:gd name="connsiteY26" fmla="*/ 1014937 h 1458559"/>
              <a:gd name="connsiteX27" fmla="*/ 618576 w 2192538"/>
              <a:gd name="connsiteY27" fmla="*/ 998923 h 1458559"/>
              <a:gd name="connsiteX28" fmla="*/ 555737 w 2192538"/>
              <a:gd name="connsiteY28" fmla="*/ 984915 h 1458559"/>
              <a:gd name="connsiteX29" fmla="*/ 489030 w 2192538"/>
              <a:gd name="connsiteY29" fmla="*/ 945612 h 1458559"/>
              <a:gd name="connsiteX30" fmla="*/ 420867 w 2192538"/>
              <a:gd name="connsiteY30" fmla="*/ 936374 h 1458559"/>
              <a:gd name="connsiteX31" fmla="*/ 376803 w 2192538"/>
              <a:gd name="connsiteY31" fmla="*/ 908914 h 1458559"/>
              <a:gd name="connsiteX32" fmla="*/ 342527 w 2192538"/>
              <a:gd name="connsiteY32" fmla="*/ 892956 h 1458559"/>
              <a:gd name="connsiteX33" fmla="*/ 303847 w 2192538"/>
              <a:gd name="connsiteY33" fmla="*/ 886386 h 1458559"/>
              <a:gd name="connsiteX34" fmla="*/ 297270 w 2192538"/>
              <a:gd name="connsiteY34" fmla="*/ 854472 h 1458559"/>
              <a:gd name="connsiteX35" fmla="*/ 298076 w 2192538"/>
              <a:gd name="connsiteY35" fmla="*/ 817423 h 1458559"/>
              <a:gd name="connsiteX36" fmla="*/ 251679 w 2192538"/>
              <a:gd name="connsiteY36" fmla="*/ 715606 h 1458559"/>
              <a:gd name="connsiteX37" fmla="*/ 245720 w 2192538"/>
              <a:gd name="connsiteY37" fmla="*/ 650363 h 1458559"/>
              <a:gd name="connsiteX38" fmla="*/ 192558 w 2192538"/>
              <a:gd name="connsiteY38" fmla="*/ 602517 h 1458559"/>
              <a:gd name="connsiteX39" fmla="*/ 137781 w 2192538"/>
              <a:gd name="connsiteY39" fmla="*/ 542424 h 1458559"/>
              <a:gd name="connsiteX40" fmla="*/ 76405 w 2192538"/>
              <a:gd name="connsiteY40" fmla="*/ 481690 h 1458559"/>
              <a:gd name="connsiteX41" fmla="*/ 1813 w 2192538"/>
              <a:gd name="connsiteY41" fmla="*/ 438355 h 1458559"/>
              <a:gd name="connsiteX42" fmla="*/ 24691 w 2192538"/>
              <a:gd name="connsiteY42" fmla="*/ 405008 h 1458559"/>
              <a:gd name="connsiteX43" fmla="*/ 43702 w 2192538"/>
              <a:gd name="connsiteY43" fmla="*/ 379233 h 1458559"/>
              <a:gd name="connsiteX44" fmla="*/ 67864 w 2192538"/>
              <a:gd name="connsiteY44" fmla="*/ 342019 h 1458559"/>
              <a:gd name="connsiteX45" fmla="*/ 76241 w 2192538"/>
              <a:gd name="connsiteY45" fmla="*/ 299489 h 1458559"/>
              <a:gd name="connsiteX46" fmla="*/ 76241 w 2192538"/>
              <a:gd name="connsiteY46" fmla="*/ 252449 h 1458559"/>
              <a:gd name="connsiteX47" fmla="*/ 70283 w 2192538"/>
              <a:gd name="connsiteY47" fmla="*/ 203796 h 1458559"/>
              <a:gd name="connsiteX48" fmla="*/ 44343 w 2192538"/>
              <a:gd name="connsiteY48" fmla="*/ 166582 h 1458559"/>
              <a:gd name="connsiteX49" fmla="*/ 54168 w 2192538"/>
              <a:gd name="connsiteY49" fmla="*/ 121633 h 1458559"/>
              <a:gd name="connsiteX50" fmla="*/ 58351 w 2192538"/>
              <a:gd name="connsiteY50" fmla="*/ 76205 h 1458559"/>
              <a:gd name="connsiteX51" fmla="*/ 101852 w 2192538"/>
              <a:gd name="connsiteY51" fmla="*/ 0 h 1458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2192538" h="1458559">
                <a:moveTo>
                  <a:pt x="2173697" y="888434"/>
                </a:moveTo>
                <a:cubicBezTo>
                  <a:pt x="2215953" y="858444"/>
                  <a:pt x="2174572" y="908580"/>
                  <a:pt x="2170077" y="922786"/>
                </a:cubicBezTo>
                <a:cubicBezTo>
                  <a:pt x="2165582" y="936992"/>
                  <a:pt x="2152629" y="949923"/>
                  <a:pt x="2146726" y="973670"/>
                </a:cubicBezTo>
                <a:cubicBezTo>
                  <a:pt x="2140823" y="997417"/>
                  <a:pt x="2137630" y="1035543"/>
                  <a:pt x="2134657" y="1065266"/>
                </a:cubicBezTo>
                <a:cubicBezTo>
                  <a:pt x="2131684" y="1094989"/>
                  <a:pt x="2133377" y="1128633"/>
                  <a:pt x="2128887" y="1152008"/>
                </a:cubicBezTo>
                <a:cubicBezTo>
                  <a:pt x="2124397" y="1175383"/>
                  <a:pt x="2115781" y="1187035"/>
                  <a:pt x="2107717" y="1205518"/>
                </a:cubicBezTo>
                <a:cubicBezTo>
                  <a:pt x="2099653" y="1224001"/>
                  <a:pt x="2103611" y="1242547"/>
                  <a:pt x="2080502" y="1262907"/>
                </a:cubicBezTo>
                <a:cubicBezTo>
                  <a:pt x="2057393" y="1283267"/>
                  <a:pt x="1997620" y="1308604"/>
                  <a:pt x="1969060" y="1327681"/>
                </a:cubicBezTo>
                <a:cubicBezTo>
                  <a:pt x="1940500" y="1346758"/>
                  <a:pt x="1929391" y="1361351"/>
                  <a:pt x="1909139" y="1377372"/>
                </a:cubicBezTo>
                <a:cubicBezTo>
                  <a:pt x="1888888" y="1393393"/>
                  <a:pt x="1868060" y="1410278"/>
                  <a:pt x="1847551" y="1423807"/>
                </a:cubicBezTo>
                <a:cubicBezTo>
                  <a:pt x="1827042" y="1437336"/>
                  <a:pt x="1807311" y="1457962"/>
                  <a:pt x="1786083" y="1458545"/>
                </a:cubicBezTo>
                <a:cubicBezTo>
                  <a:pt x="1764855" y="1459128"/>
                  <a:pt x="1737297" y="1442326"/>
                  <a:pt x="1720184" y="1427308"/>
                </a:cubicBezTo>
                <a:cubicBezTo>
                  <a:pt x="1703071" y="1412290"/>
                  <a:pt x="1708180" y="1375742"/>
                  <a:pt x="1683406" y="1368435"/>
                </a:cubicBezTo>
                <a:cubicBezTo>
                  <a:pt x="1658632" y="1361128"/>
                  <a:pt x="1608052" y="1383677"/>
                  <a:pt x="1571542" y="1383464"/>
                </a:cubicBezTo>
                <a:cubicBezTo>
                  <a:pt x="1535032" y="1383251"/>
                  <a:pt x="1496958" y="1377727"/>
                  <a:pt x="1464347" y="1367154"/>
                </a:cubicBezTo>
                <a:cubicBezTo>
                  <a:pt x="1431736" y="1356581"/>
                  <a:pt x="1409576" y="1324834"/>
                  <a:pt x="1375877" y="1320027"/>
                </a:cubicBezTo>
                <a:cubicBezTo>
                  <a:pt x="1342179" y="1315221"/>
                  <a:pt x="1292287" y="1342931"/>
                  <a:pt x="1262156" y="1338315"/>
                </a:cubicBezTo>
                <a:cubicBezTo>
                  <a:pt x="1232025" y="1333699"/>
                  <a:pt x="1212232" y="1310362"/>
                  <a:pt x="1195092" y="1292333"/>
                </a:cubicBezTo>
                <a:cubicBezTo>
                  <a:pt x="1177952" y="1274304"/>
                  <a:pt x="1168241" y="1253480"/>
                  <a:pt x="1159318" y="1230138"/>
                </a:cubicBezTo>
                <a:cubicBezTo>
                  <a:pt x="1150395" y="1206796"/>
                  <a:pt x="1159065" y="1166134"/>
                  <a:pt x="1141555" y="1152282"/>
                </a:cubicBezTo>
                <a:cubicBezTo>
                  <a:pt x="1124045" y="1138430"/>
                  <a:pt x="1077651" y="1155203"/>
                  <a:pt x="1054260" y="1147027"/>
                </a:cubicBezTo>
                <a:cubicBezTo>
                  <a:pt x="1030869" y="1138851"/>
                  <a:pt x="1024007" y="1117202"/>
                  <a:pt x="1001208" y="1103225"/>
                </a:cubicBezTo>
                <a:cubicBezTo>
                  <a:pt x="978409" y="1089248"/>
                  <a:pt x="943053" y="1073440"/>
                  <a:pt x="917468" y="1063167"/>
                </a:cubicBezTo>
                <a:cubicBezTo>
                  <a:pt x="891883" y="1052894"/>
                  <a:pt x="867437" y="1049586"/>
                  <a:pt x="847700" y="1041587"/>
                </a:cubicBezTo>
                <a:cubicBezTo>
                  <a:pt x="827963" y="1033588"/>
                  <a:pt x="822383" y="1019625"/>
                  <a:pt x="799047" y="1015170"/>
                </a:cubicBezTo>
                <a:cubicBezTo>
                  <a:pt x="775711" y="1010715"/>
                  <a:pt x="730529" y="1014896"/>
                  <a:pt x="707684" y="1014857"/>
                </a:cubicBezTo>
                <a:cubicBezTo>
                  <a:pt x="684839" y="1014818"/>
                  <a:pt x="676829" y="1017593"/>
                  <a:pt x="661978" y="1014937"/>
                </a:cubicBezTo>
                <a:cubicBezTo>
                  <a:pt x="647127" y="1012281"/>
                  <a:pt x="636283" y="1003927"/>
                  <a:pt x="618576" y="998923"/>
                </a:cubicBezTo>
                <a:cubicBezTo>
                  <a:pt x="600869" y="993919"/>
                  <a:pt x="577328" y="993800"/>
                  <a:pt x="555737" y="984915"/>
                </a:cubicBezTo>
                <a:cubicBezTo>
                  <a:pt x="534146" y="976030"/>
                  <a:pt x="511508" y="953702"/>
                  <a:pt x="489030" y="945612"/>
                </a:cubicBezTo>
                <a:cubicBezTo>
                  <a:pt x="466552" y="937522"/>
                  <a:pt x="439571" y="942490"/>
                  <a:pt x="420867" y="936374"/>
                </a:cubicBezTo>
                <a:cubicBezTo>
                  <a:pt x="402163" y="930258"/>
                  <a:pt x="389860" y="916150"/>
                  <a:pt x="376803" y="908914"/>
                </a:cubicBezTo>
                <a:cubicBezTo>
                  <a:pt x="363746" y="901678"/>
                  <a:pt x="354686" y="896711"/>
                  <a:pt x="342527" y="892956"/>
                </a:cubicBezTo>
                <a:cubicBezTo>
                  <a:pt x="330368" y="889201"/>
                  <a:pt x="311390" y="892800"/>
                  <a:pt x="303847" y="886386"/>
                </a:cubicBezTo>
                <a:cubicBezTo>
                  <a:pt x="296304" y="879972"/>
                  <a:pt x="298232" y="865966"/>
                  <a:pt x="297270" y="854472"/>
                </a:cubicBezTo>
                <a:cubicBezTo>
                  <a:pt x="296308" y="842978"/>
                  <a:pt x="305675" y="840567"/>
                  <a:pt x="298076" y="817423"/>
                </a:cubicBezTo>
                <a:cubicBezTo>
                  <a:pt x="290478" y="794279"/>
                  <a:pt x="260405" y="743449"/>
                  <a:pt x="251679" y="715606"/>
                </a:cubicBezTo>
                <a:cubicBezTo>
                  <a:pt x="242953" y="687763"/>
                  <a:pt x="255574" y="669211"/>
                  <a:pt x="245720" y="650363"/>
                </a:cubicBezTo>
                <a:cubicBezTo>
                  <a:pt x="235867" y="631515"/>
                  <a:pt x="210548" y="620507"/>
                  <a:pt x="192558" y="602517"/>
                </a:cubicBezTo>
                <a:cubicBezTo>
                  <a:pt x="174568" y="584527"/>
                  <a:pt x="157140" y="562562"/>
                  <a:pt x="137781" y="542424"/>
                </a:cubicBezTo>
                <a:cubicBezTo>
                  <a:pt x="118422" y="522286"/>
                  <a:pt x="99066" y="499035"/>
                  <a:pt x="76405" y="481690"/>
                </a:cubicBezTo>
                <a:cubicBezTo>
                  <a:pt x="53744" y="464345"/>
                  <a:pt x="10432" y="451135"/>
                  <a:pt x="1813" y="438355"/>
                </a:cubicBezTo>
                <a:cubicBezTo>
                  <a:pt x="-6806" y="425575"/>
                  <a:pt x="17710" y="414862"/>
                  <a:pt x="24691" y="405008"/>
                </a:cubicBezTo>
                <a:cubicBezTo>
                  <a:pt x="31672" y="395154"/>
                  <a:pt x="36507" y="389731"/>
                  <a:pt x="43702" y="379233"/>
                </a:cubicBezTo>
                <a:cubicBezTo>
                  <a:pt x="50897" y="368735"/>
                  <a:pt x="62441" y="355310"/>
                  <a:pt x="67864" y="342019"/>
                </a:cubicBezTo>
                <a:cubicBezTo>
                  <a:pt x="73287" y="328728"/>
                  <a:pt x="74845" y="314417"/>
                  <a:pt x="76241" y="299489"/>
                </a:cubicBezTo>
                <a:cubicBezTo>
                  <a:pt x="77637" y="284561"/>
                  <a:pt x="77234" y="268398"/>
                  <a:pt x="76241" y="252449"/>
                </a:cubicBezTo>
                <a:cubicBezTo>
                  <a:pt x="75248" y="236500"/>
                  <a:pt x="75599" y="218107"/>
                  <a:pt x="70283" y="203796"/>
                </a:cubicBezTo>
                <a:cubicBezTo>
                  <a:pt x="64967" y="189485"/>
                  <a:pt x="47029" y="180276"/>
                  <a:pt x="44343" y="166582"/>
                </a:cubicBezTo>
                <a:cubicBezTo>
                  <a:pt x="41657" y="152888"/>
                  <a:pt x="51833" y="136696"/>
                  <a:pt x="54168" y="121633"/>
                </a:cubicBezTo>
                <a:cubicBezTo>
                  <a:pt x="56503" y="106570"/>
                  <a:pt x="50404" y="96477"/>
                  <a:pt x="58351" y="76205"/>
                </a:cubicBezTo>
                <a:cubicBezTo>
                  <a:pt x="66298" y="55933"/>
                  <a:pt x="93366" y="17110"/>
                  <a:pt x="101852" y="0"/>
                </a:cubicBezTo>
              </a:path>
            </a:pathLst>
          </a:custGeom>
          <a:noFill/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E486E06-E2B9-594B-C324-704AC1EF0A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24753"/>
          </a:xfrm>
          <a:prstGeom prst="rect">
            <a:avLst/>
          </a:prstGeom>
          <a:ln>
            <a:noFill/>
          </a:ln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B4DA273B-BBCA-4A56-6E16-AB5B6301F4B9}"/>
              </a:ext>
            </a:extLst>
          </p:cNvPr>
          <p:cNvSpPr/>
          <p:nvPr/>
        </p:nvSpPr>
        <p:spPr>
          <a:xfrm>
            <a:off x="0" y="0"/>
            <a:ext cx="12192000" cy="825190"/>
          </a:xfrm>
          <a:prstGeom prst="rect">
            <a:avLst/>
          </a:prstGeom>
          <a:solidFill>
            <a:srgbClr val="00768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0177FCE-37CF-B2FD-7C70-829214D5A5EC}"/>
              </a:ext>
            </a:extLst>
          </p:cNvPr>
          <p:cNvSpPr txBox="1"/>
          <p:nvPr/>
        </p:nvSpPr>
        <p:spPr>
          <a:xfrm>
            <a:off x="491033" y="248179"/>
            <a:ext cx="10913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2000">
                <a:solidFill>
                  <a:schemeClr val="bg1"/>
                </a:solidFill>
                <a:latin typeface="Open Sans"/>
                <a:ea typeface="+mn-lt"/>
                <a:cs typeface="+mn-lt"/>
              </a:defRPr>
            </a:lvl1pPr>
          </a:lstStyle>
          <a:p>
            <a:r>
              <a:rPr lang="es-E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TERMINAL INTERMODAL Y LOGÍSTICA. </a:t>
            </a: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SERVICIOS AUTOPISTAS FERROVIARIAS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A9280B3A-D83C-F065-AF41-B054C32FC718}"/>
              </a:ext>
            </a:extLst>
          </p:cNvPr>
          <p:cNvGrpSpPr/>
          <p:nvPr/>
        </p:nvGrpSpPr>
        <p:grpSpPr>
          <a:xfrm>
            <a:off x="476501" y="1083087"/>
            <a:ext cx="11287409" cy="4945125"/>
            <a:chOff x="476501" y="1083087"/>
            <a:chExt cx="11287409" cy="4945125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950EB742-DD91-FF71-F9BB-6DF3EF4ED42A}"/>
                </a:ext>
              </a:extLst>
            </p:cNvPr>
            <p:cNvGrpSpPr/>
            <p:nvPr/>
          </p:nvGrpSpPr>
          <p:grpSpPr>
            <a:xfrm>
              <a:off x="476501" y="1083087"/>
              <a:ext cx="6981694" cy="4945125"/>
              <a:chOff x="476501" y="1083087"/>
              <a:chExt cx="6981694" cy="4945125"/>
            </a:xfrm>
          </p:grpSpPr>
          <p:pic>
            <p:nvPicPr>
              <p:cNvPr id="5" name="Imagen 4">
                <a:extLst>
                  <a:ext uri="{FF2B5EF4-FFF2-40B4-BE49-F238E27FC236}">
                    <a16:creationId xmlns:a16="http://schemas.microsoft.com/office/drawing/2014/main" id="{40C7C815-7656-2EE7-38AA-A3C227FF92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532432" y="2171981"/>
                <a:ext cx="6925763" cy="3856231"/>
              </a:xfrm>
              <a:prstGeom prst="rect">
                <a:avLst/>
              </a:prstGeom>
            </p:spPr>
          </p:pic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6E9D976B-EEB3-3A83-A07F-5A3594499730}"/>
                  </a:ext>
                </a:extLst>
              </p:cNvPr>
              <p:cNvSpPr txBox="1"/>
              <p:nvPr/>
            </p:nvSpPr>
            <p:spPr>
              <a:xfrm>
                <a:off x="476501" y="1083087"/>
                <a:ext cx="54163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2000" b="1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</a:lstStyle>
              <a:p>
                <a:r>
                  <a:rPr lang="es-ES" sz="2800" dirty="0">
                    <a:solidFill>
                      <a:srgbClr val="007681"/>
                    </a:solidFill>
                  </a:rPr>
                  <a:t>PROYECTOS LOGÍSTICOS </a:t>
                </a:r>
              </a:p>
              <a:p>
                <a:r>
                  <a:rPr lang="es-ES" b="0" dirty="0">
                    <a:solidFill>
                      <a:srgbClr val="007681"/>
                    </a:solidFill>
                  </a:rPr>
                  <a:t>PROPUESTOS POR OPERADORES</a:t>
                </a:r>
              </a:p>
            </p:txBody>
          </p:sp>
        </p:grpSp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15CA6F8A-1C24-F492-856F-54470DFDEE8B}"/>
                </a:ext>
              </a:extLst>
            </p:cNvPr>
            <p:cNvGrpSpPr/>
            <p:nvPr/>
          </p:nvGrpSpPr>
          <p:grpSpPr>
            <a:xfrm>
              <a:off x="7476976" y="1941816"/>
              <a:ext cx="4286934" cy="3975659"/>
              <a:chOff x="7476976" y="1941816"/>
              <a:chExt cx="4286934" cy="3975659"/>
            </a:xfrm>
          </p:grpSpPr>
          <p:cxnSp>
            <p:nvCxnSpPr>
              <p:cNvPr id="38" name="Conector recto 37">
                <a:extLst>
                  <a:ext uri="{FF2B5EF4-FFF2-40B4-BE49-F238E27FC236}">
                    <a16:creationId xmlns:a16="http://schemas.microsoft.com/office/drawing/2014/main" id="{0AB391E9-C630-2712-BB19-E3483D3B773C}"/>
                  </a:ext>
                </a:extLst>
              </p:cNvPr>
              <p:cNvCxnSpPr/>
              <p:nvPr/>
            </p:nvCxnSpPr>
            <p:spPr>
              <a:xfrm>
                <a:off x="7476976" y="3050326"/>
                <a:ext cx="500775" cy="0"/>
              </a:xfrm>
              <a:prstGeom prst="line">
                <a:avLst/>
              </a:prstGeom>
              <a:noFill/>
              <a:ln w="38100">
                <a:solidFill>
                  <a:srgbClr val="EB95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9" name="Conector recto 38">
                <a:extLst>
                  <a:ext uri="{FF2B5EF4-FFF2-40B4-BE49-F238E27FC236}">
                    <a16:creationId xmlns:a16="http://schemas.microsoft.com/office/drawing/2014/main" id="{47C3271C-3B2D-FC34-A712-86BF077C8F5B}"/>
                  </a:ext>
                </a:extLst>
              </p:cNvPr>
              <p:cNvCxnSpPr/>
              <p:nvPr/>
            </p:nvCxnSpPr>
            <p:spPr>
              <a:xfrm>
                <a:off x="7476977" y="5752457"/>
                <a:ext cx="500775" cy="0"/>
              </a:xfrm>
              <a:prstGeom prst="line">
                <a:avLst/>
              </a:prstGeom>
              <a:noFill/>
              <a:ln w="38100">
                <a:solidFill>
                  <a:srgbClr val="4DB6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0" name="Conector recto 39">
                <a:extLst>
                  <a:ext uri="{FF2B5EF4-FFF2-40B4-BE49-F238E27FC236}">
                    <a16:creationId xmlns:a16="http://schemas.microsoft.com/office/drawing/2014/main" id="{7C76A689-B5BC-1232-680B-42402E01EC8E}"/>
                  </a:ext>
                </a:extLst>
              </p:cNvPr>
              <p:cNvCxnSpPr/>
              <p:nvPr/>
            </p:nvCxnSpPr>
            <p:spPr>
              <a:xfrm>
                <a:off x="7494424" y="4503153"/>
                <a:ext cx="500775" cy="0"/>
              </a:xfrm>
              <a:prstGeom prst="line">
                <a:avLst/>
              </a:prstGeom>
              <a:noFill/>
              <a:ln w="38100">
                <a:solidFill>
                  <a:srgbClr val="B9D4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50" name="CuadroTexto 49">
                <a:extLst>
                  <a:ext uri="{FF2B5EF4-FFF2-40B4-BE49-F238E27FC236}">
                    <a16:creationId xmlns:a16="http://schemas.microsoft.com/office/drawing/2014/main" id="{63BF7772-A00B-29C6-86D6-21C0A7F5F0E9}"/>
                  </a:ext>
                </a:extLst>
              </p:cNvPr>
              <p:cNvSpPr txBox="1"/>
              <p:nvPr/>
            </p:nvSpPr>
            <p:spPr>
              <a:xfrm>
                <a:off x="8032760" y="2916414"/>
                <a:ext cx="21900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2000" b="1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</a:lstStyle>
              <a:p>
                <a:r>
                  <a:rPr lang="es-E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BARCELONA - VITORIA</a:t>
                </a:r>
              </a:p>
            </p:txBody>
          </p:sp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9F344F14-7B0E-E1E2-4567-ACCF659D6912}"/>
                  </a:ext>
                </a:extLst>
              </p:cNvPr>
              <p:cNvSpPr txBox="1"/>
              <p:nvPr/>
            </p:nvSpPr>
            <p:spPr>
              <a:xfrm>
                <a:off x="8053667" y="3217478"/>
                <a:ext cx="3710243" cy="1092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171450" indent="-171450">
                  <a:buClr>
                    <a:srgbClr val="007681"/>
                  </a:buClr>
                  <a:buFont typeface="Wingdings" pitchFamily="2" charset="2"/>
                  <a:buChar char="§"/>
                  <a:defRPr sz="1400" b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</a:lstStyle>
              <a:p>
                <a:r>
                  <a:rPr lang="es-ES" sz="1200" dirty="0"/>
                  <a:t>Tramo Tarragona-Zaragoza: 6 túneles y 15 pasos superiores</a:t>
                </a:r>
              </a:p>
              <a:p>
                <a:pPr marL="184150" indent="0">
                  <a:spcAft>
                    <a:spcPts val="600"/>
                  </a:spcAft>
                  <a:buNone/>
                </a:pPr>
                <a:r>
                  <a:rPr lang="es-ES" sz="1200" dirty="0"/>
                  <a:t>(redacción de los proyectos constructivos en licitación)</a:t>
                </a:r>
              </a:p>
              <a:p>
                <a:pPr>
                  <a:spcAft>
                    <a:spcPts val="600"/>
                  </a:spcAft>
                </a:pPr>
                <a:r>
                  <a:rPr lang="es-ES" sz="1200" dirty="0"/>
                  <a:t>Tramo Zaragoza-Vitoria: 2 túneles y 1 estación</a:t>
                </a:r>
              </a:p>
            </p:txBody>
          </p:sp>
          <p:sp>
            <p:nvSpPr>
              <p:cNvPr id="52" name="CuadroTexto 51">
                <a:extLst>
                  <a:ext uri="{FF2B5EF4-FFF2-40B4-BE49-F238E27FC236}">
                    <a16:creationId xmlns:a16="http://schemas.microsoft.com/office/drawing/2014/main" id="{08C4A681-A80E-02F3-BD6F-272090CF5FD5}"/>
                  </a:ext>
                </a:extLst>
              </p:cNvPr>
              <p:cNvSpPr txBox="1"/>
              <p:nvPr/>
            </p:nvSpPr>
            <p:spPr>
              <a:xfrm>
                <a:off x="8032760" y="4362438"/>
                <a:ext cx="21900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2000" b="1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</a:lstStyle>
              <a:p>
                <a:r>
                  <a:rPr lang="es-E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MADRID - VITORIA</a:t>
                </a:r>
              </a:p>
            </p:txBody>
          </p:sp>
          <p:sp>
            <p:nvSpPr>
              <p:cNvPr id="53" name="CuadroTexto 52">
                <a:extLst>
                  <a:ext uri="{FF2B5EF4-FFF2-40B4-BE49-F238E27FC236}">
                    <a16:creationId xmlns:a16="http://schemas.microsoft.com/office/drawing/2014/main" id="{00E5F51F-F365-2944-AC0C-982E5C3A7A6C}"/>
                  </a:ext>
                </a:extLst>
              </p:cNvPr>
              <p:cNvSpPr txBox="1"/>
              <p:nvPr/>
            </p:nvSpPr>
            <p:spPr>
              <a:xfrm>
                <a:off x="8053667" y="4663502"/>
                <a:ext cx="3710243" cy="856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171450" indent="-171450">
                  <a:buClr>
                    <a:srgbClr val="007681"/>
                  </a:buClr>
                  <a:buFont typeface="Wingdings" pitchFamily="2" charset="2"/>
                  <a:buChar char="§"/>
                  <a:defRPr sz="1400" b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</a:lstStyle>
              <a:p>
                <a:pPr>
                  <a:spcBef>
                    <a:spcPts val="244"/>
                  </a:spcBef>
                </a:pPr>
                <a:r>
                  <a:rPr lang="es-ES" sz="1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Tramo Madrid-Valladolid: 14 túneles y 4 pasos superiores</a:t>
                </a:r>
              </a:p>
              <a:p>
                <a:pPr>
                  <a:spcBef>
                    <a:spcPts val="244"/>
                  </a:spcBef>
                </a:pPr>
                <a:r>
                  <a:rPr lang="es-ES" sz="1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Tramo Valladolid-Vitoria: 8 túneles y 1 paso superior</a:t>
                </a:r>
              </a:p>
            </p:txBody>
          </p:sp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AF659539-9805-B48C-377E-EE911CEACAE3}"/>
                  </a:ext>
                </a:extLst>
              </p:cNvPr>
              <p:cNvSpPr txBox="1"/>
              <p:nvPr/>
            </p:nvSpPr>
            <p:spPr>
              <a:xfrm>
                <a:off x="8032760" y="5609698"/>
                <a:ext cx="21900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2000" b="1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</a:lstStyle>
              <a:p>
                <a:r>
                  <a:rPr lang="es-E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EN ANCHO ESTÁNDAR</a:t>
                </a:r>
              </a:p>
            </p:txBody>
          </p:sp>
          <p:grpSp>
            <p:nvGrpSpPr>
              <p:cNvPr id="56" name="Grupo 55">
                <a:extLst>
                  <a:ext uri="{FF2B5EF4-FFF2-40B4-BE49-F238E27FC236}">
                    <a16:creationId xmlns:a16="http://schemas.microsoft.com/office/drawing/2014/main" id="{42C1367F-3043-1FEE-2A42-6CC21B37AF7C}"/>
                  </a:ext>
                </a:extLst>
              </p:cNvPr>
              <p:cNvGrpSpPr/>
              <p:nvPr/>
            </p:nvGrpSpPr>
            <p:grpSpPr>
              <a:xfrm>
                <a:off x="7481202" y="1941816"/>
                <a:ext cx="2721040" cy="591327"/>
                <a:chOff x="7693682" y="2008345"/>
                <a:chExt cx="1795236" cy="591327"/>
              </a:xfrm>
            </p:grpSpPr>
            <p:sp>
              <p:nvSpPr>
                <p:cNvPr id="57" name="Rectángulo redondeado 56">
                  <a:extLst>
                    <a:ext uri="{FF2B5EF4-FFF2-40B4-BE49-F238E27FC236}">
                      <a16:creationId xmlns:a16="http://schemas.microsoft.com/office/drawing/2014/main" id="{6411478A-3AE7-C9EC-32DC-85663F685237}"/>
                    </a:ext>
                  </a:extLst>
                </p:cNvPr>
                <p:cNvSpPr/>
                <p:nvPr/>
              </p:nvSpPr>
              <p:spPr>
                <a:xfrm>
                  <a:off x="7693682" y="2008345"/>
                  <a:ext cx="1795236" cy="587371"/>
                </a:xfrm>
                <a:prstGeom prst="roundRect">
                  <a:avLst/>
                </a:prstGeom>
                <a:solidFill>
                  <a:srgbClr val="C7EEE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srgbClr val="C7EEE9"/>
                    </a:solidFill>
                  </a:endParaRPr>
                </a:p>
              </p:txBody>
            </p:sp>
            <p:sp>
              <p:nvSpPr>
                <p:cNvPr id="59" name="CuadroTexto 58">
                  <a:extLst>
                    <a:ext uri="{FF2B5EF4-FFF2-40B4-BE49-F238E27FC236}">
                      <a16:creationId xmlns:a16="http://schemas.microsoft.com/office/drawing/2014/main" id="{96722ADC-D0C7-5AA4-9B09-5596200A47BD}"/>
                    </a:ext>
                  </a:extLst>
                </p:cNvPr>
                <p:cNvSpPr txBox="1"/>
                <p:nvPr/>
              </p:nvSpPr>
              <p:spPr>
                <a:xfrm>
                  <a:off x="7796349" y="2076452"/>
                  <a:ext cx="161800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s-ES"/>
                  </a:defPPr>
                  <a:lvl1pPr>
                    <a:defRPr sz="2000" b="1">
                      <a:solidFill>
                        <a:srgbClr val="006338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lvl1pPr>
                </a:lstStyle>
                <a:p>
                  <a:r>
                    <a:rPr lang="es-ES" sz="2800" dirty="0">
                      <a:solidFill>
                        <a:srgbClr val="007681"/>
                      </a:solidFill>
                    </a:rPr>
                    <a:t>ITINERARIOS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24863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C8F2922-9CB7-335C-23B4-6379A72D50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19"/>
                    </a14:imgEffect>
                    <a14:imgEffect>
                      <a14:saturation sat="7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8B3DE5C2-905F-218F-3341-137565048D34}"/>
              </a:ext>
            </a:extLst>
          </p:cNvPr>
          <p:cNvGrpSpPr/>
          <p:nvPr/>
        </p:nvGrpSpPr>
        <p:grpSpPr>
          <a:xfrm>
            <a:off x="0" y="2951946"/>
            <a:ext cx="12191999" cy="954107"/>
            <a:chOff x="0" y="2951946"/>
            <a:chExt cx="12191999" cy="954107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DC066AED-4A4C-45F2-F3A7-C36818CAF147}"/>
                </a:ext>
              </a:extLst>
            </p:cNvPr>
            <p:cNvSpPr/>
            <p:nvPr/>
          </p:nvSpPr>
          <p:spPr>
            <a:xfrm>
              <a:off x="0" y="2960016"/>
              <a:ext cx="12191999" cy="914400"/>
            </a:xfrm>
            <a:prstGeom prst="rect">
              <a:avLst/>
            </a:prstGeom>
            <a:solidFill>
              <a:srgbClr val="007681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8A99D353-EDDD-810B-41C9-3C3480AAAA77}"/>
                </a:ext>
              </a:extLst>
            </p:cNvPr>
            <p:cNvSpPr txBox="1"/>
            <p:nvPr/>
          </p:nvSpPr>
          <p:spPr>
            <a:xfrm>
              <a:off x="2802610" y="2951946"/>
              <a:ext cx="65867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3200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PROMOCIÓN Y EXPLOTACIÓN</a:t>
              </a:r>
            </a:p>
            <a:p>
              <a:pPr algn="ctr"/>
              <a:r>
                <a:rPr lang="es-ES_tradnl" sz="24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PARCELA A: FASE 1.1</a:t>
              </a:r>
            </a:p>
          </p:txBody>
        </p:sp>
      </p:grpSp>
      <p:pic>
        <p:nvPicPr>
          <p:cNvPr id="9" name="Imagen 8" descr="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0C0E12F7-92E8-316A-5B14-3D79EC62E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2861" y="6237288"/>
            <a:ext cx="1115966" cy="34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3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uadroTexto 34">
            <a:extLst>
              <a:ext uri="{FF2B5EF4-FFF2-40B4-BE49-F238E27FC236}">
                <a16:creationId xmlns:a16="http://schemas.microsoft.com/office/drawing/2014/main" id="{11077FC7-C950-1D1A-5CA7-A49A81610E99}"/>
              </a:ext>
            </a:extLst>
          </p:cNvPr>
          <p:cNvSpPr txBox="1"/>
          <p:nvPr/>
        </p:nvSpPr>
        <p:spPr>
          <a:xfrm>
            <a:off x="0" y="-1873030"/>
            <a:ext cx="10017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000" b="1" spc="3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ENTIDAD TITULAR Y DE GESTIÓN. Parcela A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F17A3F42-7C3C-0ADC-A4AB-3D9FBC850BD7}"/>
              </a:ext>
            </a:extLst>
          </p:cNvPr>
          <p:cNvGrpSpPr/>
          <p:nvPr/>
        </p:nvGrpSpPr>
        <p:grpSpPr>
          <a:xfrm>
            <a:off x="843076" y="1114137"/>
            <a:ext cx="11044019" cy="4975893"/>
            <a:chOff x="843076" y="1114137"/>
            <a:chExt cx="11044019" cy="4975893"/>
          </a:xfrm>
        </p:grpSpPr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id="{85167CFD-4A4D-E141-A491-4F0FA893F04A}"/>
                </a:ext>
              </a:extLst>
            </p:cNvPr>
            <p:cNvSpPr txBox="1"/>
            <p:nvPr/>
          </p:nvSpPr>
          <p:spPr>
            <a:xfrm>
              <a:off x="4556783" y="1114137"/>
              <a:ext cx="53822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rgbClr val="00768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FUNCIONES </a:t>
              </a: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56692991-800B-4DB6-B799-50FC3B4AD45D}"/>
                </a:ext>
              </a:extLst>
            </p:cNvPr>
            <p:cNvSpPr txBox="1"/>
            <p:nvPr/>
          </p:nvSpPr>
          <p:spPr>
            <a:xfrm>
              <a:off x="4609490" y="2703936"/>
              <a:ext cx="64035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spcBef>
                  <a:spcPts val="1800"/>
                </a:spcBef>
                <a:buFont typeface="Courier New" panose="02070309020205020404" pitchFamily="49" charset="0"/>
                <a:buChar char="o"/>
              </a:pPr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Definir las condiciones de acceso a la Terminal</a:t>
              </a: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134286CD-EC32-46C5-A0FC-DBDA1CA26F99}"/>
                </a:ext>
              </a:extLst>
            </p:cNvPr>
            <p:cNvSpPr txBox="1"/>
            <p:nvPr/>
          </p:nvSpPr>
          <p:spPr>
            <a:xfrm>
              <a:off x="4616680" y="3080275"/>
              <a:ext cx="7121498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spcBef>
                  <a:spcPts val="1800"/>
                </a:spcBef>
                <a:buFont typeface="Courier New" panose="02070309020205020404" pitchFamily="49" charset="0"/>
                <a:buChar char="o"/>
              </a:pPr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Publicar descripción de la terminal</a:t>
              </a:r>
            </a:p>
            <a:p>
              <a:pPr marL="285750" indent="-285750" algn="just">
                <a:spcBef>
                  <a:spcPts val="1800"/>
                </a:spcBef>
                <a:buFont typeface="Courier New" panose="02070309020205020404" pitchFamily="49" charset="0"/>
                <a:buChar char="o"/>
              </a:pPr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Definir el modelo de explotación y supervisar la actividad a desarrollar en la terminal</a:t>
              </a:r>
            </a:p>
          </p:txBody>
        </p:sp>
        <p:pic>
          <p:nvPicPr>
            <p:cNvPr id="39" name="Imagen 38">
              <a:extLst>
                <a:ext uri="{FF2B5EF4-FFF2-40B4-BE49-F238E27FC236}">
                  <a16:creationId xmlns:a16="http://schemas.microsoft.com/office/drawing/2014/main" id="{69C313FA-4B19-F5BE-D23B-5332D464D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076" y="2914115"/>
              <a:ext cx="2266200" cy="738207"/>
            </a:xfrm>
            <a:prstGeom prst="rect">
              <a:avLst/>
            </a:prstGeom>
          </p:spPr>
        </p:pic>
        <p:cxnSp>
          <p:nvCxnSpPr>
            <p:cNvPr id="43" name="Conector recto 42">
              <a:extLst>
                <a:ext uri="{FF2B5EF4-FFF2-40B4-BE49-F238E27FC236}">
                  <a16:creationId xmlns:a16="http://schemas.microsoft.com/office/drawing/2014/main" id="{DF233355-F78A-EC14-BD55-C76A603B06BA}"/>
                </a:ext>
              </a:extLst>
            </p:cNvPr>
            <p:cNvCxnSpPr>
              <a:cxnSpLocks/>
            </p:cNvCxnSpPr>
            <p:nvPr/>
          </p:nvCxnSpPr>
          <p:spPr>
            <a:xfrm>
              <a:off x="4081470" y="1205968"/>
              <a:ext cx="7706" cy="4446063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C61FB1F2-1F3C-E9A0-7037-102B39AAF7F0}"/>
                </a:ext>
              </a:extLst>
            </p:cNvPr>
            <p:cNvSpPr/>
            <p:nvPr/>
          </p:nvSpPr>
          <p:spPr>
            <a:xfrm>
              <a:off x="5061370" y="5321190"/>
              <a:ext cx="5867888" cy="9119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2" name="CuadroTexto 41">
              <a:extLst>
                <a:ext uri="{FF2B5EF4-FFF2-40B4-BE49-F238E27FC236}">
                  <a16:creationId xmlns:a16="http://schemas.microsoft.com/office/drawing/2014/main" id="{37F38256-D6A6-4C73-A87D-7DAF5E7744C8}"/>
                </a:ext>
              </a:extLst>
            </p:cNvPr>
            <p:cNvSpPr txBox="1"/>
            <p:nvPr/>
          </p:nvSpPr>
          <p:spPr>
            <a:xfrm>
              <a:off x="4617363" y="4160459"/>
              <a:ext cx="26925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rgbClr val="00768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INVERSIÓN: 36,9 M€</a:t>
              </a:r>
            </a:p>
          </p:txBody>
        </p:sp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C45EA945-4344-782E-E25B-D76A3EF9C5AD}"/>
                </a:ext>
              </a:extLst>
            </p:cNvPr>
            <p:cNvSpPr/>
            <p:nvPr/>
          </p:nvSpPr>
          <p:spPr>
            <a:xfrm>
              <a:off x="6120939" y="4653116"/>
              <a:ext cx="1436914" cy="1436914"/>
            </a:xfrm>
            <a:prstGeom prst="ellipse">
              <a:avLst/>
            </a:prstGeom>
            <a:solidFill>
              <a:srgbClr val="0076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9" name="CuadroTexto 48">
              <a:extLst>
                <a:ext uri="{FF2B5EF4-FFF2-40B4-BE49-F238E27FC236}">
                  <a16:creationId xmlns:a16="http://schemas.microsoft.com/office/drawing/2014/main" id="{DEA7B2E1-CE7B-7AC4-3D9C-32256DCC529A}"/>
                </a:ext>
              </a:extLst>
            </p:cNvPr>
            <p:cNvSpPr txBox="1"/>
            <p:nvPr/>
          </p:nvSpPr>
          <p:spPr>
            <a:xfrm>
              <a:off x="6110042" y="5189020"/>
              <a:ext cx="15055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s-ES" sz="1000" b="1" spc="3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INSTALACIÓN TÉCNICA</a:t>
              </a:r>
            </a:p>
          </p:txBody>
        </p:sp>
        <p:sp>
          <p:nvSpPr>
            <p:cNvPr id="56" name="Elipse 55">
              <a:extLst>
                <a:ext uri="{FF2B5EF4-FFF2-40B4-BE49-F238E27FC236}">
                  <a16:creationId xmlns:a16="http://schemas.microsoft.com/office/drawing/2014/main" id="{2C9C22CB-80A8-E2F3-3D6A-0E873D53A999}"/>
                </a:ext>
              </a:extLst>
            </p:cNvPr>
            <p:cNvSpPr/>
            <p:nvPr/>
          </p:nvSpPr>
          <p:spPr>
            <a:xfrm>
              <a:off x="8559339" y="4653116"/>
              <a:ext cx="1436914" cy="1436914"/>
            </a:xfrm>
            <a:prstGeom prst="ellipse">
              <a:avLst/>
            </a:prstGeom>
            <a:solidFill>
              <a:srgbClr val="0076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" name="CuadroTexto 60">
              <a:extLst>
                <a:ext uri="{FF2B5EF4-FFF2-40B4-BE49-F238E27FC236}">
                  <a16:creationId xmlns:a16="http://schemas.microsoft.com/office/drawing/2014/main" id="{4C65CCC5-03F7-5BE7-7401-A0203B05A0D5}"/>
                </a:ext>
              </a:extLst>
            </p:cNvPr>
            <p:cNvSpPr txBox="1"/>
            <p:nvPr/>
          </p:nvSpPr>
          <p:spPr>
            <a:xfrm>
              <a:off x="8548442" y="5189020"/>
              <a:ext cx="15055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s-ES" sz="1000" b="1" spc="3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INSTALACIÓN INTERMODAL</a:t>
              </a:r>
            </a:p>
          </p:txBody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97FFB878-F03A-3840-9A38-7484424E9675}"/>
                </a:ext>
              </a:extLst>
            </p:cNvPr>
            <p:cNvSpPr txBox="1"/>
            <p:nvPr/>
          </p:nvSpPr>
          <p:spPr>
            <a:xfrm>
              <a:off x="4283536" y="1535266"/>
              <a:ext cx="760355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31825" indent="-304800" algn="just">
                <a:lnSpc>
                  <a:spcPts val="1500"/>
                </a:lnSpc>
                <a:spcBef>
                  <a:spcPts val="1800"/>
                </a:spcBef>
                <a:buFont typeface="Courier New" panose="02070309020205020404" pitchFamily="49" charset="0"/>
                <a:buChar char="o"/>
              </a:pPr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Dinamizar la actividad entre los actores públicos y privados para poder:</a:t>
              </a:r>
            </a:p>
            <a:p>
              <a:pPr marL="900113" lvl="1" indent="-180975" algn="just">
                <a:lnSpc>
                  <a:spcPts val="1500"/>
                </a:lnSpc>
                <a:spcBef>
                  <a:spcPts val="1200"/>
                </a:spcBef>
                <a:buFont typeface="Wingdings" panose="05000000000000000000" pitchFamily="2" charset="2"/>
                <a:buChar char="§"/>
              </a:pPr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Impulsar la inversión en el hinterland</a:t>
              </a:r>
            </a:p>
            <a:p>
              <a:pPr marL="900113" lvl="1" indent="-180975" algn="just">
                <a:lnSpc>
                  <a:spcPts val="1500"/>
                </a:lnSpc>
                <a:spcBef>
                  <a:spcPts val="1200"/>
                </a:spcBef>
                <a:buFont typeface="Wingdings" panose="05000000000000000000" pitchFamily="2" charset="2"/>
                <a:buChar char="§"/>
              </a:pPr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Trabajar proactivamente con agentes externos en la generación de negocio relacionado con la actividad ferroviaria y marítima</a:t>
              </a:r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8073F810-125C-B479-BE56-88C8BDAF50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24753"/>
          </a:xfrm>
          <a:prstGeom prst="rect">
            <a:avLst/>
          </a:prstGeom>
          <a:ln>
            <a:noFill/>
          </a:ln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9E215BD9-3B03-CD79-F2A1-5A679CE250F4}"/>
              </a:ext>
            </a:extLst>
          </p:cNvPr>
          <p:cNvSpPr/>
          <p:nvPr/>
        </p:nvSpPr>
        <p:spPr>
          <a:xfrm>
            <a:off x="0" y="0"/>
            <a:ext cx="12192000" cy="825190"/>
          </a:xfrm>
          <a:prstGeom prst="rect">
            <a:avLst/>
          </a:prstGeom>
          <a:solidFill>
            <a:srgbClr val="00768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5FE9CC8-159D-F18C-3503-C29558865AEF}"/>
              </a:ext>
            </a:extLst>
          </p:cNvPr>
          <p:cNvSpPr txBox="1"/>
          <p:nvPr/>
        </p:nvSpPr>
        <p:spPr>
          <a:xfrm>
            <a:off x="491033" y="248179"/>
            <a:ext cx="1069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2000">
                <a:solidFill>
                  <a:schemeClr val="bg1"/>
                </a:solidFill>
                <a:latin typeface="Open Sans"/>
                <a:ea typeface="+mn-lt"/>
                <a:cs typeface="+mn-lt"/>
              </a:defRPr>
            </a:lvl1pPr>
          </a:lstStyle>
          <a:p>
            <a:r>
              <a:rPr lang="es-E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ENTIDAD TITULAR Y DE GESTIÓN. </a:t>
            </a: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PARCELA A</a:t>
            </a:r>
          </a:p>
        </p:txBody>
      </p:sp>
    </p:spTree>
    <p:extLst>
      <p:ext uri="{BB962C8B-B14F-4D97-AF65-F5344CB8AC3E}">
        <p14:creationId xmlns:p14="http://schemas.microsoft.com/office/powerpoint/2010/main" val="20151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tren pasando en vías al lado de una carretera&#10;&#10;Descripción generada automáticamente">
            <a:extLst>
              <a:ext uri="{FF2B5EF4-FFF2-40B4-BE49-F238E27FC236}">
                <a16:creationId xmlns:a16="http://schemas.microsoft.com/office/drawing/2014/main" id="{8C8F2922-9CB7-335C-23B4-6379A72D50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750EBE2E-066D-2E1F-DED3-7D2C29F82E81}"/>
              </a:ext>
            </a:extLst>
          </p:cNvPr>
          <p:cNvGrpSpPr/>
          <p:nvPr/>
        </p:nvGrpSpPr>
        <p:grpSpPr>
          <a:xfrm>
            <a:off x="0" y="2951946"/>
            <a:ext cx="12191999" cy="954107"/>
            <a:chOff x="0" y="2951946"/>
            <a:chExt cx="12191999" cy="954107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FFDC5F6A-6438-D7F2-F563-84F34B33ED15}"/>
                </a:ext>
              </a:extLst>
            </p:cNvPr>
            <p:cNvSpPr/>
            <p:nvPr/>
          </p:nvSpPr>
          <p:spPr>
            <a:xfrm>
              <a:off x="0" y="2960016"/>
              <a:ext cx="12191999" cy="914400"/>
            </a:xfrm>
            <a:prstGeom prst="rect">
              <a:avLst/>
            </a:prstGeom>
            <a:solidFill>
              <a:srgbClr val="007681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529B0316-B44C-1FDA-E629-F0E3AAC72B0E}"/>
                </a:ext>
              </a:extLst>
            </p:cNvPr>
            <p:cNvSpPr txBox="1"/>
            <p:nvPr/>
          </p:nvSpPr>
          <p:spPr>
            <a:xfrm>
              <a:off x="2802610" y="2951946"/>
              <a:ext cx="65867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3200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NODO DE ENTRADA</a:t>
              </a:r>
            </a:p>
            <a:p>
              <a:pPr algn="ctr"/>
              <a:r>
                <a:rPr lang="es-ES_tradnl" sz="24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TRÁFICOS FERROVIARIOS INTRAEUROPEOS </a:t>
              </a:r>
            </a:p>
          </p:txBody>
        </p:sp>
      </p:grpSp>
      <p:pic>
        <p:nvPicPr>
          <p:cNvPr id="7" name="Imagen 6" descr="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56690806-1A59-58E0-A62B-FF4FF1042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2861" y="6237288"/>
            <a:ext cx="1115966" cy="34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10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E111728F-9DF7-F93D-EDC2-BA28FD4657B8}"/>
              </a:ext>
            </a:extLst>
          </p:cNvPr>
          <p:cNvGrpSpPr/>
          <p:nvPr/>
        </p:nvGrpSpPr>
        <p:grpSpPr>
          <a:xfrm>
            <a:off x="600075" y="1114137"/>
            <a:ext cx="11323339" cy="5006370"/>
            <a:chOff x="600075" y="1114137"/>
            <a:chExt cx="11323339" cy="5006370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5C918F5A-68C3-F157-5B6D-D0DDF4FFE089}"/>
                </a:ext>
              </a:extLst>
            </p:cNvPr>
            <p:cNvSpPr/>
            <p:nvPr/>
          </p:nvSpPr>
          <p:spPr>
            <a:xfrm>
              <a:off x="5061370" y="5321190"/>
              <a:ext cx="5867888" cy="9119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2" name="CuadroTexto 41">
              <a:extLst>
                <a:ext uri="{FF2B5EF4-FFF2-40B4-BE49-F238E27FC236}">
                  <a16:creationId xmlns:a16="http://schemas.microsoft.com/office/drawing/2014/main" id="{37F38256-D6A6-4C73-A87D-7DAF5E7744C8}"/>
                </a:ext>
              </a:extLst>
            </p:cNvPr>
            <p:cNvSpPr txBox="1"/>
            <p:nvPr/>
          </p:nvSpPr>
          <p:spPr>
            <a:xfrm>
              <a:off x="4609490" y="3657188"/>
              <a:ext cx="26925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rgbClr val="00768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INVERSIÓN: 3-4 M€</a:t>
              </a: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56692991-800B-4DB6-B799-50FC3B4AD45D}"/>
                </a:ext>
              </a:extLst>
            </p:cNvPr>
            <p:cNvSpPr txBox="1"/>
            <p:nvPr/>
          </p:nvSpPr>
          <p:spPr>
            <a:xfrm>
              <a:off x="4609490" y="1474814"/>
              <a:ext cx="7313924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1800"/>
                </a:spcBef>
                <a:buFont typeface="Courier New" panose="02070309020205020404" pitchFamily="49" charset="0"/>
                <a:buChar char="o"/>
              </a:pPr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Responsable de la comercialización y explotación de la terminal intermodal</a:t>
              </a:r>
            </a:p>
            <a:p>
              <a:pPr marL="285750" indent="-285750">
                <a:spcBef>
                  <a:spcPts val="1800"/>
                </a:spcBef>
                <a:buFont typeface="Courier New" panose="02070309020205020404" pitchFamily="49" charset="0"/>
                <a:buChar char="o"/>
              </a:pPr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Definir las condiciones de acceso a los servicios a prestar</a:t>
              </a:r>
            </a:p>
            <a:p>
              <a:pPr marL="285750" indent="-285750">
                <a:spcBef>
                  <a:spcPts val="1800"/>
                </a:spcBef>
                <a:buFont typeface="Courier New" panose="02070309020205020404" pitchFamily="49" charset="0"/>
                <a:buChar char="o"/>
              </a:pPr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Elaborar y publicar la descripción de los servicios (manipulación de UTI, maniobras, ...)</a:t>
              </a:r>
            </a:p>
            <a:p>
              <a:pPr marL="285750" indent="-285750">
                <a:spcBef>
                  <a:spcPts val="1800"/>
                </a:spcBef>
                <a:buFont typeface="Courier New" panose="02070309020205020404" pitchFamily="49" charset="0"/>
                <a:buChar char="o"/>
              </a:pPr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Otras funciones, de conformidad al REGLAMENTO DE EJECUCIÓN (UE) 2017/2177 DE LA COMISIÓN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cxnSp>
          <p:nvCxnSpPr>
            <p:cNvPr id="43" name="Conector recto 42">
              <a:extLst>
                <a:ext uri="{FF2B5EF4-FFF2-40B4-BE49-F238E27FC236}">
                  <a16:creationId xmlns:a16="http://schemas.microsoft.com/office/drawing/2014/main" id="{DF233355-F78A-EC14-BD55-C76A603B06BA}"/>
                </a:ext>
              </a:extLst>
            </p:cNvPr>
            <p:cNvCxnSpPr>
              <a:cxnSpLocks/>
            </p:cNvCxnSpPr>
            <p:nvPr/>
          </p:nvCxnSpPr>
          <p:spPr>
            <a:xfrm>
              <a:off x="4081470" y="1205968"/>
              <a:ext cx="7706" cy="4446063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CuadroTexto 60">
              <a:extLst>
                <a:ext uri="{FF2B5EF4-FFF2-40B4-BE49-F238E27FC236}">
                  <a16:creationId xmlns:a16="http://schemas.microsoft.com/office/drawing/2014/main" id="{4C65CCC5-03F7-5BE7-7401-A0203B05A0D5}"/>
                </a:ext>
              </a:extLst>
            </p:cNvPr>
            <p:cNvSpPr txBox="1"/>
            <p:nvPr/>
          </p:nvSpPr>
          <p:spPr>
            <a:xfrm>
              <a:off x="8548442" y="4914692"/>
              <a:ext cx="15055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s-ES" sz="1000" b="1" spc="3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INSTALACIÓN INTERMODAL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AD827AE1-5692-E912-5BA3-BC0C4445762B}"/>
                </a:ext>
              </a:extLst>
            </p:cNvPr>
            <p:cNvSpPr txBox="1"/>
            <p:nvPr/>
          </p:nvSpPr>
          <p:spPr>
            <a:xfrm>
              <a:off x="600075" y="3088417"/>
              <a:ext cx="314856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500" b="1" dirty="0">
                  <a:solidFill>
                    <a:srgbClr val="00292E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ENTIDAD PRIVADA</a:t>
              </a:r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3209EC32-AD36-880A-DE76-9535C8124B85}"/>
                </a:ext>
              </a:extLst>
            </p:cNvPr>
            <p:cNvSpPr/>
            <p:nvPr/>
          </p:nvSpPr>
          <p:spPr>
            <a:xfrm>
              <a:off x="6120939" y="4683593"/>
              <a:ext cx="1436914" cy="143691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C506D374-A266-151F-C1B7-5B46D5ACF29B}"/>
                </a:ext>
              </a:extLst>
            </p:cNvPr>
            <p:cNvSpPr txBox="1"/>
            <p:nvPr/>
          </p:nvSpPr>
          <p:spPr>
            <a:xfrm>
              <a:off x="4556783" y="1114137"/>
              <a:ext cx="53822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rgbClr val="00768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FUNCIONES </a:t>
              </a:r>
            </a:p>
          </p:txBody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606A4BF8-32E9-3086-D679-ADE60BE07AF0}"/>
                </a:ext>
              </a:extLst>
            </p:cNvPr>
            <p:cNvSpPr txBox="1"/>
            <p:nvPr/>
          </p:nvSpPr>
          <p:spPr>
            <a:xfrm>
              <a:off x="4609490" y="4028860"/>
              <a:ext cx="70114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1800"/>
                </a:spcBef>
                <a:buFont typeface="Courier New" panose="02070309020205020404" pitchFamily="49" charset="0"/>
                <a:buChar char="o"/>
              </a:pPr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Inversiones en medios de manipulación y </a:t>
              </a:r>
              <a:r>
                <a:rPr lang="es-E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digitalización </a:t>
              </a:r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36924343-49D4-91F0-7AA7-2BC5E482C329}"/>
                </a:ext>
              </a:extLst>
            </p:cNvPr>
            <p:cNvSpPr/>
            <p:nvPr/>
          </p:nvSpPr>
          <p:spPr>
            <a:xfrm>
              <a:off x="8559339" y="4653116"/>
              <a:ext cx="1436914" cy="1436914"/>
            </a:xfrm>
            <a:prstGeom prst="ellipse">
              <a:avLst/>
            </a:prstGeom>
            <a:solidFill>
              <a:srgbClr val="0076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F3C2472D-30F4-422A-7118-2E133685A5FB}"/>
                </a:ext>
              </a:extLst>
            </p:cNvPr>
            <p:cNvSpPr txBox="1"/>
            <p:nvPr/>
          </p:nvSpPr>
          <p:spPr>
            <a:xfrm>
              <a:off x="8548442" y="5189020"/>
              <a:ext cx="15055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s-ES" sz="1000" b="1" spc="3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INSTALACIÓN INTERMODAL</a:t>
              </a:r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9C6A03B6-7121-42F2-625A-78DE9791F6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24753"/>
          </a:xfrm>
          <a:prstGeom prst="rect">
            <a:avLst/>
          </a:prstGeom>
          <a:ln>
            <a:noFill/>
          </a:ln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09DB86BC-E55C-44BE-1F89-2A9AFA88B746}"/>
              </a:ext>
            </a:extLst>
          </p:cNvPr>
          <p:cNvSpPr/>
          <p:nvPr/>
        </p:nvSpPr>
        <p:spPr>
          <a:xfrm>
            <a:off x="0" y="0"/>
            <a:ext cx="12192000" cy="825190"/>
          </a:xfrm>
          <a:prstGeom prst="rect">
            <a:avLst/>
          </a:prstGeom>
          <a:solidFill>
            <a:srgbClr val="00768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9BA795D-B683-06AA-CE68-B2BA9D71D338}"/>
              </a:ext>
            </a:extLst>
          </p:cNvPr>
          <p:cNvSpPr txBox="1"/>
          <p:nvPr/>
        </p:nvSpPr>
        <p:spPr>
          <a:xfrm>
            <a:off x="491034" y="248179"/>
            <a:ext cx="3569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2000">
                <a:solidFill>
                  <a:schemeClr val="bg1"/>
                </a:solidFill>
                <a:latin typeface="Open Sans"/>
                <a:ea typeface="+mn-lt"/>
                <a:cs typeface="+mn-lt"/>
              </a:defRPr>
            </a:lvl1pPr>
          </a:lstStyle>
          <a:p>
            <a:r>
              <a:rPr lang="es-E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ENTIDAD EXPLOTADORA</a:t>
            </a:r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adroTexto 38">
            <a:extLst>
              <a:ext uri="{FF2B5EF4-FFF2-40B4-BE49-F238E27FC236}">
                <a16:creationId xmlns:a16="http://schemas.microsoft.com/office/drawing/2014/main" id="{C66C288A-6EB0-FDF9-A7A0-CD1C596BB583}"/>
              </a:ext>
            </a:extLst>
          </p:cNvPr>
          <p:cNvSpPr txBox="1"/>
          <p:nvPr/>
        </p:nvSpPr>
        <p:spPr>
          <a:xfrm>
            <a:off x="148145" y="-1749044"/>
            <a:ext cx="10017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000" b="1" spc="3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DIGITALIZACIÓN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5C1CDA5-F679-AB55-A96F-100D900F44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24753"/>
          </a:xfrm>
          <a:prstGeom prst="rect">
            <a:avLst/>
          </a:prstGeom>
          <a:ln>
            <a:noFill/>
          </a:ln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F53743F7-3E7A-70B5-6742-18816C9186A1}"/>
              </a:ext>
            </a:extLst>
          </p:cNvPr>
          <p:cNvSpPr/>
          <p:nvPr/>
        </p:nvSpPr>
        <p:spPr>
          <a:xfrm>
            <a:off x="0" y="0"/>
            <a:ext cx="12192000" cy="825190"/>
          </a:xfrm>
          <a:prstGeom prst="rect">
            <a:avLst/>
          </a:prstGeom>
          <a:solidFill>
            <a:srgbClr val="00768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34DB436-8DBE-50A6-2163-4392F235219F}"/>
              </a:ext>
            </a:extLst>
          </p:cNvPr>
          <p:cNvSpPr txBox="1"/>
          <p:nvPr/>
        </p:nvSpPr>
        <p:spPr>
          <a:xfrm>
            <a:off x="491033" y="248179"/>
            <a:ext cx="1069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2000">
                <a:solidFill>
                  <a:schemeClr val="bg1"/>
                </a:solidFill>
                <a:latin typeface="Open Sans"/>
                <a:ea typeface="+mn-lt"/>
                <a:cs typeface="+mn-lt"/>
              </a:defRPr>
            </a:lvl1pPr>
          </a:lstStyle>
          <a:p>
            <a:r>
              <a:rPr lang="es-E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DIGITALIZACIÓN</a:t>
            </a:r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37311E16-5334-37E0-2858-AE47E9AFF3DD}"/>
              </a:ext>
            </a:extLst>
          </p:cNvPr>
          <p:cNvGrpSpPr/>
          <p:nvPr/>
        </p:nvGrpSpPr>
        <p:grpSpPr>
          <a:xfrm>
            <a:off x="587375" y="1181100"/>
            <a:ext cx="11127668" cy="4749800"/>
            <a:chOff x="587375" y="1181100"/>
            <a:chExt cx="11127668" cy="4749800"/>
          </a:xfrm>
        </p:grpSpPr>
        <p:grpSp>
          <p:nvGrpSpPr>
            <p:cNvPr id="57" name="Grupo 56">
              <a:extLst>
                <a:ext uri="{FF2B5EF4-FFF2-40B4-BE49-F238E27FC236}">
                  <a16:creationId xmlns:a16="http://schemas.microsoft.com/office/drawing/2014/main" id="{B2DF07F2-B11A-3EC6-FA34-C025BC230B26}"/>
                </a:ext>
              </a:extLst>
            </p:cNvPr>
            <p:cNvGrpSpPr/>
            <p:nvPr/>
          </p:nvGrpSpPr>
          <p:grpSpPr>
            <a:xfrm>
              <a:off x="3263052" y="1332947"/>
              <a:ext cx="8451991" cy="4378228"/>
              <a:chOff x="3263052" y="1193800"/>
              <a:chExt cx="8451991" cy="4378228"/>
            </a:xfrm>
          </p:grpSpPr>
          <p:grpSp>
            <p:nvGrpSpPr>
              <p:cNvPr id="47" name="Grupo 46">
                <a:extLst>
                  <a:ext uri="{FF2B5EF4-FFF2-40B4-BE49-F238E27FC236}">
                    <a16:creationId xmlns:a16="http://schemas.microsoft.com/office/drawing/2014/main" id="{11311C3D-F73F-36E9-7214-43EB7A42249F}"/>
                  </a:ext>
                </a:extLst>
              </p:cNvPr>
              <p:cNvGrpSpPr/>
              <p:nvPr/>
            </p:nvGrpSpPr>
            <p:grpSpPr>
              <a:xfrm>
                <a:off x="7651044" y="5144871"/>
                <a:ext cx="1806039" cy="427157"/>
                <a:chOff x="8112661" y="5449671"/>
                <a:chExt cx="1806039" cy="427157"/>
              </a:xfrm>
            </p:grpSpPr>
            <p:sp>
              <p:nvSpPr>
                <p:cNvPr id="10" name="Diagrama de flujo: proceso alternativo 9">
                  <a:extLst>
                    <a:ext uri="{FF2B5EF4-FFF2-40B4-BE49-F238E27FC236}">
                      <a16:creationId xmlns:a16="http://schemas.microsoft.com/office/drawing/2014/main" id="{7906AAB6-5BB3-4E1C-A338-CD5E3F4658EC}"/>
                    </a:ext>
                  </a:extLst>
                </p:cNvPr>
                <p:cNvSpPr/>
                <p:nvPr/>
              </p:nvSpPr>
              <p:spPr>
                <a:xfrm>
                  <a:off x="8112661" y="5449671"/>
                  <a:ext cx="1780639" cy="427157"/>
                </a:xfrm>
                <a:prstGeom prst="flowChartAlternateProcess">
                  <a:avLst/>
                </a:prstGeom>
                <a:solidFill>
                  <a:srgbClr val="C7EEE9"/>
                </a:solidFill>
                <a:ln w="476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1200"/>
                </a:p>
              </p:txBody>
            </p:sp>
            <p:sp>
              <p:nvSpPr>
                <p:cNvPr id="14" name="CuadroTexto 13">
                  <a:extLst>
                    <a:ext uri="{FF2B5EF4-FFF2-40B4-BE49-F238E27FC236}">
                      <a16:creationId xmlns:a16="http://schemas.microsoft.com/office/drawing/2014/main" id="{0BF35741-A580-469C-AE2F-225604D4DC82}"/>
                    </a:ext>
                  </a:extLst>
                </p:cNvPr>
                <p:cNvSpPr txBox="1"/>
                <p:nvPr/>
              </p:nvSpPr>
              <p:spPr>
                <a:xfrm>
                  <a:off x="8112661" y="5546895"/>
                  <a:ext cx="180603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solidFill>
                        <a:srgbClr val="00768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CASO DE USO: IoT</a:t>
                  </a:r>
                </a:p>
              </p:txBody>
            </p:sp>
          </p:grpSp>
          <p:grpSp>
            <p:nvGrpSpPr>
              <p:cNvPr id="15" name="Grupo 14">
                <a:extLst>
                  <a:ext uri="{FF2B5EF4-FFF2-40B4-BE49-F238E27FC236}">
                    <a16:creationId xmlns:a16="http://schemas.microsoft.com/office/drawing/2014/main" id="{3F52A862-0FD1-4064-A537-18CD33397FFC}"/>
                  </a:ext>
                </a:extLst>
              </p:cNvPr>
              <p:cNvGrpSpPr/>
              <p:nvPr/>
            </p:nvGrpSpPr>
            <p:grpSpPr>
              <a:xfrm>
                <a:off x="7025687" y="1889326"/>
                <a:ext cx="2708813" cy="3079347"/>
                <a:chOff x="6537286" y="963554"/>
                <a:chExt cx="4687301" cy="5417604"/>
              </a:xfrm>
            </p:grpSpPr>
            <p:sp>
              <p:nvSpPr>
                <p:cNvPr id="16" name="Elipse 15">
                  <a:extLst>
                    <a:ext uri="{FF2B5EF4-FFF2-40B4-BE49-F238E27FC236}">
                      <a16:creationId xmlns:a16="http://schemas.microsoft.com/office/drawing/2014/main" id="{34091250-8A92-4047-AED3-1ECE2AB8C35A}"/>
                    </a:ext>
                  </a:extLst>
                </p:cNvPr>
                <p:cNvSpPr/>
                <p:nvPr/>
              </p:nvSpPr>
              <p:spPr>
                <a:xfrm rot="5400000">
                  <a:off x="7873775" y="4671159"/>
                  <a:ext cx="2699999" cy="720000"/>
                </a:xfrm>
                <a:prstGeom prst="ellipse">
                  <a:avLst/>
                </a:prstGeom>
                <a:solidFill>
                  <a:srgbClr val="0076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1000"/>
                </a:p>
              </p:txBody>
            </p:sp>
            <p:sp>
              <p:nvSpPr>
                <p:cNvPr id="17" name="Elipse 16">
                  <a:extLst>
                    <a:ext uri="{FF2B5EF4-FFF2-40B4-BE49-F238E27FC236}">
                      <a16:creationId xmlns:a16="http://schemas.microsoft.com/office/drawing/2014/main" id="{8B928BB5-1758-4B7E-A66C-A2B5885BA30F}"/>
                    </a:ext>
                  </a:extLst>
                </p:cNvPr>
                <p:cNvSpPr/>
                <p:nvPr/>
              </p:nvSpPr>
              <p:spPr>
                <a:xfrm rot="18900000">
                  <a:off x="6936438" y="4268558"/>
                  <a:ext cx="2699999" cy="720000"/>
                </a:xfrm>
                <a:prstGeom prst="ellipse">
                  <a:avLst/>
                </a:prstGeom>
                <a:solidFill>
                  <a:srgbClr val="0076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1000"/>
                </a:p>
              </p:txBody>
            </p:sp>
            <p:sp>
              <p:nvSpPr>
                <p:cNvPr id="18" name="Elipse 17">
                  <a:extLst>
                    <a:ext uri="{FF2B5EF4-FFF2-40B4-BE49-F238E27FC236}">
                      <a16:creationId xmlns:a16="http://schemas.microsoft.com/office/drawing/2014/main" id="{C6C6B3C2-BFD3-4575-8DBA-BC0989F7B492}"/>
                    </a:ext>
                  </a:extLst>
                </p:cNvPr>
                <p:cNvSpPr/>
                <p:nvPr/>
              </p:nvSpPr>
              <p:spPr>
                <a:xfrm rot="10800000">
                  <a:off x="6537286" y="3295824"/>
                  <a:ext cx="2699999" cy="720000"/>
                </a:xfrm>
                <a:prstGeom prst="ellipse">
                  <a:avLst/>
                </a:prstGeom>
                <a:solidFill>
                  <a:srgbClr val="0076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1000"/>
                </a:p>
              </p:txBody>
            </p:sp>
            <p:sp>
              <p:nvSpPr>
                <p:cNvPr id="21" name="Elipse 20">
                  <a:extLst>
                    <a:ext uri="{FF2B5EF4-FFF2-40B4-BE49-F238E27FC236}">
                      <a16:creationId xmlns:a16="http://schemas.microsoft.com/office/drawing/2014/main" id="{63C388ED-D007-43D3-B44E-103AC19B42E7}"/>
                    </a:ext>
                  </a:extLst>
                </p:cNvPr>
                <p:cNvSpPr/>
                <p:nvPr/>
              </p:nvSpPr>
              <p:spPr>
                <a:xfrm rot="2700000">
                  <a:off x="6921835" y="2350568"/>
                  <a:ext cx="2699999" cy="720000"/>
                </a:xfrm>
                <a:prstGeom prst="ellipse">
                  <a:avLst/>
                </a:prstGeom>
                <a:solidFill>
                  <a:srgbClr val="0076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1000"/>
                </a:p>
              </p:txBody>
            </p:sp>
            <p:sp>
              <p:nvSpPr>
                <p:cNvPr id="22" name="Elipse 21">
                  <a:extLst>
                    <a:ext uri="{FF2B5EF4-FFF2-40B4-BE49-F238E27FC236}">
                      <a16:creationId xmlns:a16="http://schemas.microsoft.com/office/drawing/2014/main" id="{DEBE370D-0F81-49AA-9306-3755136C57FE}"/>
                    </a:ext>
                  </a:extLst>
                </p:cNvPr>
                <p:cNvSpPr/>
                <p:nvPr/>
              </p:nvSpPr>
              <p:spPr>
                <a:xfrm>
                  <a:off x="7264586" y="1692356"/>
                  <a:ext cx="3960001" cy="3960000"/>
                </a:xfrm>
                <a:prstGeom prst="ellipse">
                  <a:avLst/>
                </a:prstGeom>
                <a:solidFill>
                  <a:srgbClr val="0076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1000" dirty="0"/>
                </a:p>
              </p:txBody>
            </p:sp>
            <p:sp>
              <p:nvSpPr>
                <p:cNvPr id="23" name="Elipse 22">
                  <a:extLst>
                    <a:ext uri="{FF2B5EF4-FFF2-40B4-BE49-F238E27FC236}">
                      <a16:creationId xmlns:a16="http://schemas.microsoft.com/office/drawing/2014/main" id="{E6F0A1BD-9636-40EB-BF24-4DF8C2F8BAEC}"/>
                    </a:ext>
                  </a:extLst>
                </p:cNvPr>
                <p:cNvSpPr/>
                <p:nvPr/>
              </p:nvSpPr>
              <p:spPr>
                <a:xfrm rot="5400000">
                  <a:off x="7889759" y="1953554"/>
                  <a:ext cx="2699999" cy="720000"/>
                </a:xfrm>
                <a:prstGeom prst="ellipse">
                  <a:avLst/>
                </a:prstGeom>
                <a:solidFill>
                  <a:srgbClr val="0076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1000"/>
                </a:p>
              </p:txBody>
            </p:sp>
            <p:sp>
              <p:nvSpPr>
                <p:cNvPr id="24" name="Elipse 23">
                  <a:extLst>
                    <a:ext uri="{FF2B5EF4-FFF2-40B4-BE49-F238E27FC236}">
                      <a16:creationId xmlns:a16="http://schemas.microsoft.com/office/drawing/2014/main" id="{9861A3D7-D2E9-4B25-8CBB-4376A449BE6A}"/>
                    </a:ext>
                  </a:extLst>
                </p:cNvPr>
                <p:cNvSpPr/>
                <p:nvPr/>
              </p:nvSpPr>
              <p:spPr>
                <a:xfrm>
                  <a:off x="7797285" y="2241159"/>
                  <a:ext cx="2880000" cy="28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1000"/>
                </a:p>
              </p:txBody>
            </p:sp>
            <p:sp>
              <p:nvSpPr>
                <p:cNvPr id="25" name="Elipse 24">
                  <a:extLst>
                    <a:ext uri="{FF2B5EF4-FFF2-40B4-BE49-F238E27FC236}">
                      <a16:creationId xmlns:a16="http://schemas.microsoft.com/office/drawing/2014/main" id="{C7C9B00B-65A9-4C7A-A479-39FD0CB1852B}"/>
                    </a:ext>
                  </a:extLst>
                </p:cNvPr>
                <p:cNvSpPr/>
                <p:nvPr/>
              </p:nvSpPr>
              <p:spPr>
                <a:xfrm>
                  <a:off x="8337285" y="2789963"/>
                  <a:ext cx="1800000" cy="180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1000"/>
                </a:p>
              </p:txBody>
            </p:sp>
          </p:grpSp>
          <p:pic>
            <p:nvPicPr>
              <p:cNvPr id="26" name="Imagen 25">
                <a:extLst>
                  <a:ext uri="{FF2B5EF4-FFF2-40B4-BE49-F238E27FC236}">
                    <a16:creationId xmlns:a16="http://schemas.microsoft.com/office/drawing/2014/main" id="{CE9062BA-C257-47BB-BFA4-238E9A86C5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23005" y="3091485"/>
                <a:ext cx="771377" cy="675029"/>
              </a:xfrm>
              <a:prstGeom prst="rect">
                <a:avLst/>
              </a:prstGeom>
            </p:spPr>
          </p:pic>
          <p:grpSp>
            <p:nvGrpSpPr>
              <p:cNvPr id="46" name="Grupo 45">
                <a:extLst>
                  <a:ext uri="{FF2B5EF4-FFF2-40B4-BE49-F238E27FC236}">
                    <a16:creationId xmlns:a16="http://schemas.microsoft.com/office/drawing/2014/main" id="{D21818FA-9F6D-751F-80D2-683751EBEDFC}"/>
                  </a:ext>
                </a:extLst>
              </p:cNvPr>
              <p:cNvGrpSpPr/>
              <p:nvPr/>
            </p:nvGrpSpPr>
            <p:grpSpPr>
              <a:xfrm>
                <a:off x="5270500" y="4642861"/>
                <a:ext cx="1955800" cy="551439"/>
                <a:chOff x="6057900" y="4833361"/>
                <a:chExt cx="1955800" cy="551439"/>
              </a:xfrm>
            </p:grpSpPr>
            <p:sp>
              <p:nvSpPr>
                <p:cNvPr id="28" name="Diagrama de flujo: proceso alternativo 27">
                  <a:extLst>
                    <a:ext uri="{FF2B5EF4-FFF2-40B4-BE49-F238E27FC236}">
                      <a16:creationId xmlns:a16="http://schemas.microsoft.com/office/drawing/2014/main" id="{F3A6C74C-F983-4775-9224-836E9AF475F5}"/>
                    </a:ext>
                  </a:extLst>
                </p:cNvPr>
                <p:cNvSpPr/>
                <p:nvPr/>
              </p:nvSpPr>
              <p:spPr>
                <a:xfrm>
                  <a:off x="6057900" y="4833361"/>
                  <a:ext cx="1955800" cy="551439"/>
                </a:xfrm>
                <a:prstGeom prst="flowChartAlternateProcess">
                  <a:avLst/>
                </a:prstGeom>
                <a:solidFill>
                  <a:srgbClr val="C7EEE9"/>
                </a:solidFill>
                <a:ln w="476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1200"/>
                </a:p>
              </p:txBody>
            </p:sp>
            <p:sp>
              <p:nvSpPr>
                <p:cNvPr id="11" name="CuadroTexto 10">
                  <a:extLst>
                    <a:ext uri="{FF2B5EF4-FFF2-40B4-BE49-F238E27FC236}">
                      <a16:creationId xmlns:a16="http://schemas.microsoft.com/office/drawing/2014/main" id="{1DB2B142-777D-40AE-9DC9-5BEDC482BA87}"/>
                    </a:ext>
                  </a:extLst>
                </p:cNvPr>
                <p:cNvSpPr txBox="1"/>
                <p:nvPr/>
              </p:nvSpPr>
              <p:spPr>
                <a:xfrm>
                  <a:off x="6142707" y="4860408"/>
                  <a:ext cx="184559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solidFill>
                        <a:srgbClr val="00768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CASO DE USO: ACCESO FERROVIARIO</a:t>
                  </a:r>
                </a:p>
              </p:txBody>
            </p:sp>
          </p:grpSp>
          <p:pic>
            <p:nvPicPr>
              <p:cNvPr id="31" name="Imagen 30" descr="Imagen que contiene interior, computadora, computer, grande&#10;&#10;Descripción generada automáticamente">
                <a:extLst>
                  <a:ext uri="{FF2B5EF4-FFF2-40B4-BE49-F238E27FC236}">
                    <a16:creationId xmlns:a16="http://schemas.microsoft.com/office/drawing/2014/main" id="{A2A9D129-C28C-4854-8E4B-D79D1F1CC7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63052" y="4655321"/>
                <a:ext cx="1926774" cy="513580"/>
              </a:xfrm>
              <a:prstGeom prst="rect">
                <a:avLst/>
              </a:prstGeom>
            </p:spPr>
          </p:pic>
          <p:grpSp>
            <p:nvGrpSpPr>
              <p:cNvPr id="43" name="Grupo 42">
                <a:extLst>
                  <a:ext uri="{FF2B5EF4-FFF2-40B4-BE49-F238E27FC236}">
                    <a16:creationId xmlns:a16="http://schemas.microsoft.com/office/drawing/2014/main" id="{35C8F4E2-864A-B649-A89F-DE66928011F9}"/>
                  </a:ext>
                </a:extLst>
              </p:cNvPr>
              <p:cNvGrpSpPr/>
              <p:nvPr/>
            </p:nvGrpSpPr>
            <p:grpSpPr>
              <a:xfrm>
                <a:off x="4594713" y="3213379"/>
                <a:ext cx="2225187" cy="558521"/>
                <a:chOff x="4480413" y="3185779"/>
                <a:chExt cx="2225187" cy="558521"/>
              </a:xfrm>
            </p:grpSpPr>
            <p:sp>
              <p:nvSpPr>
                <p:cNvPr id="30" name="Diagrama de flujo: proceso alternativo 29">
                  <a:extLst>
                    <a:ext uri="{FF2B5EF4-FFF2-40B4-BE49-F238E27FC236}">
                      <a16:creationId xmlns:a16="http://schemas.microsoft.com/office/drawing/2014/main" id="{66E9F350-00F9-41CA-AC8E-F6DB5C9B3821}"/>
                    </a:ext>
                  </a:extLst>
                </p:cNvPr>
                <p:cNvSpPr/>
                <p:nvPr/>
              </p:nvSpPr>
              <p:spPr>
                <a:xfrm>
                  <a:off x="4480413" y="3185779"/>
                  <a:ext cx="2225187" cy="558521"/>
                </a:xfrm>
                <a:prstGeom prst="flowChartAlternateProcess">
                  <a:avLst/>
                </a:prstGeom>
                <a:solidFill>
                  <a:srgbClr val="C7EEE9"/>
                </a:solidFill>
                <a:ln w="476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1200"/>
                </a:p>
              </p:txBody>
            </p:sp>
            <p:sp>
              <p:nvSpPr>
                <p:cNvPr id="12" name="CuadroTexto 11">
                  <a:extLst>
                    <a:ext uri="{FF2B5EF4-FFF2-40B4-BE49-F238E27FC236}">
                      <a16:creationId xmlns:a16="http://schemas.microsoft.com/office/drawing/2014/main" id="{B4981542-43A1-4621-A991-F176B6EEECEE}"/>
                    </a:ext>
                  </a:extLst>
                </p:cNvPr>
                <p:cNvSpPr txBox="1"/>
                <p:nvPr/>
              </p:nvSpPr>
              <p:spPr>
                <a:xfrm>
                  <a:off x="4546600" y="3216911"/>
                  <a:ext cx="210820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solidFill>
                        <a:srgbClr val="00768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CASO DE USO: </a:t>
                  </a:r>
                  <a:br>
                    <a:rPr lang="es-ES" sz="1200" b="1" dirty="0">
                      <a:solidFill>
                        <a:srgbClr val="00768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</a:br>
                  <a:r>
                    <a:rPr lang="es-ES" sz="1200" b="1" dirty="0">
                      <a:solidFill>
                        <a:srgbClr val="00768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CARGA/DESCARGA DE UTI</a:t>
                  </a:r>
                </a:p>
              </p:txBody>
            </p:sp>
          </p:grpSp>
          <p:pic>
            <p:nvPicPr>
              <p:cNvPr id="32" name="Imagen 31">
                <a:extLst>
                  <a:ext uri="{FF2B5EF4-FFF2-40B4-BE49-F238E27FC236}">
                    <a16:creationId xmlns:a16="http://schemas.microsoft.com/office/drawing/2014/main" id="{E69358A3-FBC6-4EE7-A9CF-37785A8E37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62473" y="3153859"/>
                <a:ext cx="795347" cy="550281"/>
              </a:xfrm>
              <a:prstGeom prst="rect">
                <a:avLst/>
              </a:prstGeom>
            </p:spPr>
          </p:pic>
          <p:grpSp>
            <p:nvGrpSpPr>
              <p:cNvPr id="44" name="Grupo 43">
                <a:extLst>
                  <a:ext uri="{FF2B5EF4-FFF2-40B4-BE49-F238E27FC236}">
                    <a16:creationId xmlns:a16="http://schemas.microsoft.com/office/drawing/2014/main" id="{B6D380A2-C5C9-52E6-735D-15418413952D}"/>
                  </a:ext>
                </a:extLst>
              </p:cNvPr>
              <p:cNvGrpSpPr/>
              <p:nvPr/>
            </p:nvGrpSpPr>
            <p:grpSpPr>
              <a:xfrm>
                <a:off x="5969000" y="1919018"/>
                <a:ext cx="1511300" cy="557482"/>
                <a:chOff x="5711932" y="1677718"/>
                <a:chExt cx="1511300" cy="557482"/>
              </a:xfrm>
            </p:grpSpPr>
            <p:sp>
              <p:nvSpPr>
                <p:cNvPr id="29" name="Diagrama de flujo: proceso alternativo 28">
                  <a:extLst>
                    <a:ext uri="{FF2B5EF4-FFF2-40B4-BE49-F238E27FC236}">
                      <a16:creationId xmlns:a16="http://schemas.microsoft.com/office/drawing/2014/main" id="{54DC19B2-E3DE-4796-8E22-0D60337F80B4}"/>
                    </a:ext>
                  </a:extLst>
                </p:cNvPr>
                <p:cNvSpPr/>
                <p:nvPr/>
              </p:nvSpPr>
              <p:spPr>
                <a:xfrm>
                  <a:off x="5711932" y="1677718"/>
                  <a:ext cx="1511300" cy="557482"/>
                </a:xfrm>
                <a:prstGeom prst="flowChartAlternateProcess">
                  <a:avLst/>
                </a:prstGeom>
                <a:solidFill>
                  <a:srgbClr val="C7EEE9"/>
                </a:solidFill>
                <a:ln w="476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1200"/>
                </a:p>
              </p:txBody>
            </p:sp>
            <p:sp>
              <p:nvSpPr>
                <p:cNvPr id="9" name="CuadroTexto 8">
                  <a:extLst>
                    <a:ext uri="{FF2B5EF4-FFF2-40B4-BE49-F238E27FC236}">
                      <a16:creationId xmlns:a16="http://schemas.microsoft.com/office/drawing/2014/main" id="{7B3A817F-B27B-482A-9CEC-883DCE9D9DBA}"/>
                    </a:ext>
                  </a:extLst>
                </p:cNvPr>
                <p:cNvSpPr txBox="1"/>
                <p:nvPr/>
              </p:nvSpPr>
              <p:spPr>
                <a:xfrm>
                  <a:off x="5711932" y="1738313"/>
                  <a:ext cx="146356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solidFill>
                        <a:srgbClr val="00768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CASO DE USO: </a:t>
                  </a:r>
                  <a:br>
                    <a:rPr lang="es-ES" sz="1200" b="1" dirty="0">
                      <a:solidFill>
                        <a:srgbClr val="00768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</a:br>
                  <a:r>
                    <a:rPr lang="es-ES" sz="1200" b="1" dirty="0">
                      <a:solidFill>
                        <a:srgbClr val="00768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ACCESO VIARIO</a:t>
                  </a:r>
                </a:p>
              </p:txBody>
            </p:sp>
          </p:grpSp>
          <p:pic>
            <p:nvPicPr>
              <p:cNvPr id="33" name="Imagen 32">
                <a:extLst>
                  <a:ext uri="{FF2B5EF4-FFF2-40B4-BE49-F238E27FC236}">
                    <a16:creationId xmlns:a16="http://schemas.microsoft.com/office/drawing/2014/main" id="{BD9A5B28-0E2D-49F2-87A7-380EC2653B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73600" y="1890713"/>
                <a:ext cx="1187620" cy="560387"/>
              </a:xfrm>
              <a:prstGeom prst="rect">
                <a:avLst/>
              </a:prstGeom>
            </p:spPr>
          </p:pic>
          <p:grpSp>
            <p:nvGrpSpPr>
              <p:cNvPr id="45" name="Grupo 44">
                <a:extLst>
                  <a:ext uri="{FF2B5EF4-FFF2-40B4-BE49-F238E27FC236}">
                    <a16:creationId xmlns:a16="http://schemas.microsoft.com/office/drawing/2014/main" id="{E5EC61CB-4B65-0174-0813-1183F24C1AF9}"/>
                  </a:ext>
                </a:extLst>
              </p:cNvPr>
              <p:cNvGrpSpPr/>
              <p:nvPr/>
            </p:nvGrpSpPr>
            <p:grpSpPr>
              <a:xfrm>
                <a:off x="7543800" y="1246719"/>
                <a:ext cx="2222635" cy="543981"/>
                <a:chOff x="7315200" y="1170924"/>
                <a:chExt cx="2222635" cy="543981"/>
              </a:xfrm>
            </p:grpSpPr>
            <p:sp>
              <p:nvSpPr>
                <p:cNvPr id="27" name="Diagrama de flujo: proceso alternativo 26">
                  <a:extLst>
                    <a:ext uri="{FF2B5EF4-FFF2-40B4-BE49-F238E27FC236}">
                      <a16:creationId xmlns:a16="http://schemas.microsoft.com/office/drawing/2014/main" id="{04D991FB-0F31-4AEE-AD30-4E70D0CACC21}"/>
                    </a:ext>
                  </a:extLst>
                </p:cNvPr>
                <p:cNvSpPr/>
                <p:nvPr/>
              </p:nvSpPr>
              <p:spPr>
                <a:xfrm>
                  <a:off x="7315200" y="1170924"/>
                  <a:ext cx="2222633" cy="543981"/>
                </a:xfrm>
                <a:prstGeom prst="flowChartAlternateProcess">
                  <a:avLst/>
                </a:prstGeom>
                <a:solidFill>
                  <a:srgbClr val="C7EEE9"/>
                </a:solidFill>
                <a:ln w="476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1200"/>
                </a:p>
              </p:txBody>
            </p:sp>
            <p:sp>
              <p:nvSpPr>
                <p:cNvPr id="13" name="CuadroTexto 12">
                  <a:extLst>
                    <a:ext uri="{FF2B5EF4-FFF2-40B4-BE49-F238E27FC236}">
                      <a16:creationId xmlns:a16="http://schemas.microsoft.com/office/drawing/2014/main" id="{FA6BBE18-1A0B-440F-BC5B-BF08710953B4}"/>
                    </a:ext>
                  </a:extLst>
                </p:cNvPr>
                <p:cNvSpPr txBox="1"/>
                <p:nvPr/>
              </p:nvSpPr>
              <p:spPr>
                <a:xfrm>
                  <a:off x="7404100" y="1184447"/>
                  <a:ext cx="213373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b="1" dirty="0">
                      <a:solidFill>
                        <a:srgbClr val="00768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CASO DE USO: </a:t>
                  </a:r>
                </a:p>
                <a:p>
                  <a:pPr algn="ctr"/>
                  <a:r>
                    <a:rPr lang="es-ES" sz="1200" b="1" dirty="0">
                      <a:solidFill>
                        <a:srgbClr val="00768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CONTROL DE INSPECCIÓN</a:t>
                  </a:r>
                </a:p>
              </p:txBody>
            </p:sp>
          </p:grpSp>
          <p:grpSp>
            <p:nvGrpSpPr>
              <p:cNvPr id="49" name="Grupo 48">
                <a:extLst>
                  <a:ext uri="{FF2B5EF4-FFF2-40B4-BE49-F238E27FC236}">
                    <a16:creationId xmlns:a16="http://schemas.microsoft.com/office/drawing/2014/main" id="{F73B7032-42EF-AE3A-1BC8-D6028B813C6B}"/>
                  </a:ext>
                </a:extLst>
              </p:cNvPr>
              <p:cNvGrpSpPr/>
              <p:nvPr/>
            </p:nvGrpSpPr>
            <p:grpSpPr>
              <a:xfrm>
                <a:off x="6467687" y="1193800"/>
                <a:ext cx="1076114" cy="656458"/>
                <a:chOff x="9693486" y="1148649"/>
                <a:chExt cx="1374167" cy="866709"/>
              </a:xfrm>
            </p:grpSpPr>
            <p:pic>
              <p:nvPicPr>
                <p:cNvPr id="34" name="Imagen 33">
                  <a:extLst>
                    <a:ext uri="{FF2B5EF4-FFF2-40B4-BE49-F238E27FC236}">
                      <a16:creationId xmlns:a16="http://schemas.microsoft.com/office/drawing/2014/main" id="{E7DF8929-C4EB-4ABF-9112-6670F2E025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93486" y="1148649"/>
                  <a:ext cx="811773" cy="496354"/>
                </a:xfrm>
                <a:prstGeom prst="rect">
                  <a:avLst/>
                </a:prstGeom>
              </p:spPr>
            </p:pic>
            <p:pic>
              <p:nvPicPr>
                <p:cNvPr id="35" name="Imagen 34">
                  <a:extLst>
                    <a:ext uri="{FF2B5EF4-FFF2-40B4-BE49-F238E27FC236}">
                      <a16:creationId xmlns:a16="http://schemas.microsoft.com/office/drawing/2014/main" id="{E1543EB8-A04D-4C96-ACF3-C48D459169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368145" y="1385067"/>
                  <a:ext cx="699508" cy="630291"/>
                </a:xfrm>
                <a:prstGeom prst="rect">
                  <a:avLst/>
                </a:prstGeom>
              </p:spPr>
            </p:pic>
          </p:grpSp>
          <p:sp>
            <p:nvSpPr>
              <p:cNvPr id="36" name="Flecha: a la izquierda y derecha 35">
                <a:extLst>
                  <a:ext uri="{FF2B5EF4-FFF2-40B4-BE49-F238E27FC236}">
                    <a16:creationId xmlns:a16="http://schemas.microsoft.com/office/drawing/2014/main" id="{8A3B649F-7872-4EA9-813E-16D2C0E67FFC}"/>
                  </a:ext>
                </a:extLst>
              </p:cNvPr>
              <p:cNvSpPr/>
              <p:nvPr/>
            </p:nvSpPr>
            <p:spPr>
              <a:xfrm>
                <a:off x="9765276" y="3277414"/>
                <a:ext cx="649351" cy="242655"/>
              </a:xfrm>
              <a:prstGeom prst="leftRightArrow">
                <a:avLst/>
              </a:prstGeom>
              <a:solidFill>
                <a:srgbClr val="0076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000"/>
              </a:p>
            </p:txBody>
          </p:sp>
          <p:pic>
            <p:nvPicPr>
              <p:cNvPr id="38" name="Imagen 37">
                <a:extLst>
                  <a:ext uri="{FF2B5EF4-FFF2-40B4-BE49-F238E27FC236}">
                    <a16:creationId xmlns:a16="http://schemas.microsoft.com/office/drawing/2014/main" id="{8A67CDAE-FCAC-49FF-ABD2-D8D85AA3F0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456417" y="3078626"/>
                <a:ext cx="1258626" cy="689088"/>
              </a:xfrm>
              <a:prstGeom prst="rect">
                <a:avLst/>
              </a:prstGeom>
            </p:spPr>
          </p:pic>
        </p:grpSp>
        <p:grpSp>
          <p:nvGrpSpPr>
            <p:cNvPr id="55" name="Grupo 54">
              <a:extLst>
                <a:ext uri="{FF2B5EF4-FFF2-40B4-BE49-F238E27FC236}">
                  <a16:creationId xmlns:a16="http://schemas.microsoft.com/office/drawing/2014/main" id="{B191CA51-E72D-9664-432B-9212914E2761}"/>
                </a:ext>
              </a:extLst>
            </p:cNvPr>
            <p:cNvGrpSpPr/>
            <p:nvPr/>
          </p:nvGrpSpPr>
          <p:grpSpPr>
            <a:xfrm>
              <a:off x="587375" y="1181100"/>
              <a:ext cx="2511425" cy="4749800"/>
              <a:chOff x="587375" y="1181100"/>
              <a:chExt cx="2511425" cy="4749800"/>
            </a:xfrm>
          </p:grpSpPr>
          <p:pic>
            <p:nvPicPr>
              <p:cNvPr id="51" name="Imagen 50">
                <a:extLst>
                  <a:ext uri="{FF2B5EF4-FFF2-40B4-BE49-F238E27FC236}">
                    <a16:creationId xmlns:a16="http://schemas.microsoft.com/office/drawing/2014/main" id="{BF52FBC6-665D-6E32-EEA8-6A5E7B7960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7375" y="2311400"/>
                <a:ext cx="2215705" cy="2489200"/>
              </a:xfrm>
              <a:prstGeom prst="rect">
                <a:avLst/>
              </a:prstGeom>
            </p:spPr>
          </p:pic>
          <p:cxnSp>
            <p:nvCxnSpPr>
              <p:cNvPr id="52" name="Conector recto 51">
                <a:extLst>
                  <a:ext uri="{FF2B5EF4-FFF2-40B4-BE49-F238E27FC236}">
                    <a16:creationId xmlns:a16="http://schemas.microsoft.com/office/drawing/2014/main" id="{087D6E22-1543-4464-9D88-7EB4FEDF2A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98800" y="1181100"/>
                <a:ext cx="0" cy="4749800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11755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CFB2BDF1-E067-8454-BA45-F1946F9DA7CF}"/>
              </a:ext>
            </a:extLst>
          </p:cNvPr>
          <p:cNvGrpSpPr/>
          <p:nvPr/>
        </p:nvGrpSpPr>
        <p:grpSpPr>
          <a:xfrm>
            <a:off x="1009151" y="3765773"/>
            <a:ext cx="9662506" cy="1243685"/>
            <a:chOff x="932994" y="3723037"/>
            <a:chExt cx="9662506" cy="1243685"/>
          </a:xfrm>
        </p:grpSpPr>
        <p:sp>
          <p:nvSpPr>
            <p:cNvPr id="123" name="Rectángulo redondeado 32">
              <a:extLst>
                <a:ext uri="{FF2B5EF4-FFF2-40B4-BE49-F238E27FC236}">
                  <a16:creationId xmlns:a16="http://schemas.microsoft.com/office/drawing/2014/main" id="{84ADB970-1EBE-463D-92EF-FF5EF419A523}"/>
                </a:ext>
              </a:extLst>
            </p:cNvPr>
            <p:cNvSpPr/>
            <p:nvPr/>
          </p:nvSpPr>
          <p:spPr>
            <a:xfrm>
              <a:off x="932994" y="3723037"/>
              <a:ext cx="2257794" cy="488758"/>
            </a:xfrm>
            <a:prstGeom prst="roundRect">
              <a:avLst/>
            </a:prstGeom>
            <a:solidFill>
              <a:srgbClr val="0029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Entidad</a:t>
              </a:r>
              <a:r>
                <a:rPr lang="en-GB" sz="16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GB" sz="1600" b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Explotadora</a:t>
              </a:r>
              <a:endParaRPr lang="en-GB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D564F7F5-B58C-644E-84EB-109AA40D1825}"/>
                </a:ext>
              </a:extLst>
            </p:cNvPr>
            <p:cNvGrpSpPr/>
            <p:nvPr/>
          </p:nvGrpSpPr>
          <p:grpSpPr>
            <a:xfrm>
              <a:off x="3579137" y="3765773"/>
              <a:ext cx="7016363" cy="1200949"/>
              <a:chOff x="3579137" y="3765773"/>
              <a:chExt cx="7016363" cy="1200949"/>
            </a:xfrm>
          </p:grpSpPr>
          <p:sp>
            <p:nvSpPr>
              <p:cNvPr id="120" name="79 Flecha derecha">
                <a:extLst>
                  <a:ext uri="{FF2B5EF4-FFF2-40B4-BE49-F238E27FC236}">
                    <a16:creationId xmlns:a16="http://schemas.microsoft.com/office/drawing/2014/main" id="{E634C397-F060-4C57-9887-D6B0FC48AF20}"/>
                  </a:ext>
                </a:extLst>
              </p:cNvPr>
              <p:cNvSpPr/>
              <p:nvPr/>
            </p:nvSpPr>
            <p:spPr>
              <a:xfrm rot="5400000">
                <a:off x="7440534" y="4241331"/>
                <a:ext cx="369332" cy="167839"/>
              </a:xfrm>
              <a:prstGeom prst="rightArrow">
                <a:avLst/>
              </a:prstGeom>
              <a:solidFill>
                <a:srgbClr val="0029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>
                  <a:solidFill>
                    <a:schemeClr val="accent3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cxnSp>
            <p:nvCxnSpPr>
              <p:cNvPr id="124" name="42 Conector recto">
                <a:extLst>
                  <a:ext uri="{FF2B5EF4-FFF2-40B4-BE49-F238E27FC236}">
                    <a16:creationId xmlns:a16="http://schemas.microsoft.com/office/drawing/2014/main" id="{F7B96E9A-F292-4304-8A3A-6A4D08F6F00F}"/>
                  </a:ext>
                </a:extLst>
              </p:cNvPr>
              <p:cNvCxnSpPr/>
              <p:nvPr/>
            </p:nvCxnSpPr>
            <p:spPr>
              <a:xfrm>
                <a:off x="3591890" y="3765773"/>
                <a:ext cx="0" cy="360000"/>
              </a:xfrm>
              <a:prstGeom prst="line">
                <a:avLst/>
              </a:prstGeom>
              <a:solidFill>
                <a:srgbClr val="000000"/>
              </a:solidFill>
              <a:ln w="22225">
                <a:solidFill>
                  <a:srgbClr val="00292E"/>
                </a:solidFill>
                <a:prstDash val="solid"/>
                <a:miter lim="800000"/>
                <a:headEnd/>
                <a:tailEnd/>
              </a:ln>
            </p:spPr>
          </p:cxnSp>
          <p:cxnSp>
            <p:nvCxnSpPr>
              <p:cNvPr id="125" name="45 Conector recto">
                <a:extLst>
                  <a:ext uri="{FF2B5EF4-FFF2-40B4-BE49-F238E27FC236}">
                    <a16:creationId xmlns:a16="http://schemas.microsoft.com/office/drawing/2014/main" id="{8B7E34CD-A8A0-4ABD-A5CD-16E17FCE7A3F}"/>
                  </a:ext>
                </a:extLst>
              </p:cNvPr>
              <p:cNvCxnSpPr/>
              <p:nvPr/>
            </p:nvCxnSpPr>
            <p:spPr>
              <a:xfrm>
                <a:off x="5338057" y="3945813"/>
                <a:ext cx="0" cy="180000"/>
              </a:xfrm>
              <a:prstGeom prst="line">
                <a:avLst/>
              </a:prstGeom>
              <a:solidFill>
                <a:srgbClr val="000000"/>
              </a:solidFill>
              <a:ln w="22225">
                <a:solidFill>
                  <a:srgbClr val="00292E"/>
                </a:solidFill>
                <a:prstDash val="solid"/>
                <a:miter lim="800000"/>
                <a:headEnd/>
                <a:tailEnd/>
              </a:ln>
            </p:spPr>
          </p:cxnSp>
          <p:cxnSp>
            <p:nvCxnSpPr>
              <p:cNvPr id="126" name="49 Conector recto">
                <a:extLst>
                  <a:ext uri="{FF2B5EF4-FFF2-40B4-BE49-F238E27FC236}">
                    <a16:creationId xmlns:a16="http://schemas.microsoft.com/office/drawing/2014/main" id="{F7DC4469-BC69-4EF0-8B08-71C452E21427}"/>
                  </a:ext>
                </a:extLst>
              </p:cNvPr>
              <p:cNvCxnSpPr/>
              <p:nvPr/>
            </p:nvCxnSpPr>
            <p:spPr>
              <a:xfrm>
                <a:off x="6502167" y="3945813"/>
                <a:ext cx="0" cy="180000"/>
              </a:xfrm>
              <a:prstGeom prst="line">
                <a:avLst/>
              </a:prstGeom>
              <a:solidFill>
                <a:srgbClr val="000000"/>
              </a:solidFill>
              <a:ln w="22225">
                <a:solidFill>
                  <a:srgbClr val="00292E"/>
                </a:solidFill>
                <a:prstDash val="solid"/>
                <a:miter lim="800000"/>
                <a:headEnd/>
                <a:tailEnd/>
              </a:ln>
            </p:spPr>
          </p:cxnSp>
          <p:cxnSp>
            <p:nvCxnSpPr>
              <p:cNvPr id="127" name="60 Conector recto">
                <a:extLst>
                  <a:ext uri="{FF2B5EF4-FFF2-40B4-BE49-F238E27FC236}">
                    <a16:creationId xmlns:a16="http://schemas.microsoft.com/office/drawing/2014/main" id="{A240063B-49A2-4F29-AEC6-1178058783C5}"/>
                  </a:ext>
                </a:extLst>
              </p:cNvPr>
              <p:cNvCxnSpPr/>
              <p:nvPr/>
            </p:nvCxnSpPr>
            <p:spPr>
              <a:xfrm>
                <a:off x="8248334" y="3765773"/>
                <a:ext cx="0" cy="360000"/>
              </a:xfrm>
              <a:prstGeom prst="line">
                <a:avLst/>
              </a:prstGeom>
              <a:solidFill>
                <a:srgbClr val="000000"/>
              </a:solidFill>
              <a:ln w="22225">
                <a:solidFill>
                  <a:srgbClr val="00292E"/>
                </a:solidFill>
                <a:prstDash val="solid"/>
                <a:miter lim="800000"/>
                <a:headEnd/>
                <a:tailEnd/>
              </a:ln>
            </p:spPr>
          </p:cxnSp>
          <p:cxnSp>
            <p:nvCxnSpPr>
              <p:cNvPr id="128" name="62 Conector recto">
                <a:extLst>
                  <a:ext uri="{FF2B5EF4-FFF2-40B4-BE49-F238E27FC236}">
                    <a16:creationId xmlns:a16="http://schemas.microsoft.com/office/drawing/2014/main" id="{EEAE9998-0D30-47E5-9A64-1CB554E32213}"/>
                  </a:ext>
                </a:extLst>
              </p:cNvPr>
              <p:cNvCxnSpPr/>
              <p:nvPr/>
            </p:nvCxnSpPr>
            <p:spPr>
              <a:xfrm>
                <a:off x="7084223" y="3945813"/>
                <a:ext cx="0" cy="180000"/>
              </a:xfrm>
              <a:prstGeom prst="line">
                <a:avLst/>
              </a:prstGeom>
              <a:solidFill>
                <a:srgbClr val="000000"/>
              </a:solidFill>
              <a:ln w="22225">
                <a:solidFill>
                  <a:srgbClr val="00292E"/>
                </a:solidFill>
                <a:prstDash val="solid"/>
                <a:miter lim="800000"/>
                <a:headEnd/>
                <a:tailEnd/>
              </a:ln>
            </p:spPr>
          </p:cxnSp>
          <p:cxnSp>
            <p:nvCxnSpPr>
              <p:cNvPr id="129" name="63 Conector recto">
                <a:extLst>
                  <a:ext uri="{FF2B5EF4-FFF2-40B4-BE49-F238E27FC236}">
                    <a16:creationId xmlns:a16="http://schemas.microsoft.com/office/drawing/2014/main" id="{D5FF840A-DBFC-415F-94C2-4BC4D144A2E4}"/>
                  </a:ext>
                </a:extLst>
              </p:cNvPr>
              <p:cNvCxnSpPr/>
              <p:nvPr/>
            </p:nvCxnSpPr>
            <p:spPr>
              <a:xfrm>
                <a:off x="7666278" y="3945813"/>
                <a:ext cx="0" cy="180000"/>
              </a:xfrm>
              <a:prstGeom prst="line">
                <a:avLst/>
              </a:prstGeom>
              <a:solidFill>
                <a:srgbClr val="000000"/>
              </a:solidFill>
              <a:ln w="22225">
                <a:solidFill>
                  <a:srgbClr val="739600"/>
                </a:solidFill>
                <a:prstDash val="solid"/>
                <a:miter lim="800000"/>
                <a:headEnd/>
                <a:tailEnd/>
              </a:ln>
            </p:spPr>
          </p:cxnSp>
          <p:cxnSp>
            <p:nvCxnSpPr>
              <p:cNvPr id="130" name="66 Conector recto">
                <a:extLst>
                  <a:ext uri="{FF2B5EF4-FFF2-40B4-BE49-F238E27FC236}">
                    <a16:creationId xmlns:a16="http://schemas.microsoft.com/office/drawing/2014/main" id="{46B8052D-AD70-4E1C-9C2C-B301AF760BE6}"/>
                  </a:ext>
                </a:extLst>
              </p:cNvPr>
              <p:cNvCxnSpPr/>
              <p:nvPr/>
            </p:nvCxnSpPr>
            <p:spPr>
              <a:xfrm>
                <a:off x="8830389" y="3945813"/>
                <a:ext cx="0" cy="180000"/>
              </a:xfrm>
              <a:prstGeom prst="line">
                <a:avLst/>
              </a:prstGeom>
              <a:solidFill>
                <a:srgbClr val="000000"/>
              </a:solidFill>
              <a:ln w="22225">
                <a:solidFill>
                  <a:srgbClr val="00292E"/>
                </a:solidFill>
                <a:prstDash val="solid"/>
                <a:miter lim="800000"/>
                <a:headEnd/>
                <a:tailEnd/>
              </a:ln>
            </p:spPr>
          </p:cxnSp>
          <p:cxnSp>
            <p:nvCxnSpPr>
              <p:cNvPr id="131" name="67 Conector recto">
                <a:extLst>
                  <a:ext uri="{FF2B5EF4-FFF2-40B4-BE49-F238E27FC236}">
                    <a16:creationId xmlns:a16="http://schemas.microsoft.com/office/drawing/2014/main" id="{DF65C1B0-A1CF-4D53-8DAE-2E070338889E}"/>
                  </a:ext>
                </a:extLst>
              </p:cNvPr>
              <p:cNvCxnSpPr/>
              <p:nvPr/>
            </p:nvCxnSpPr>
            <p:spPr>
              <a:xfrm>
                <a:off x="9412444" y="3945813"/>
                <a:ext cx="0" cy="180000"/>
              </a:xfrm>
              <a:prstGeom prst="line">
                <a:avLst/>
              </a:prstGeom>
              <a:solidFill>
                <a:srgbClr val="000000"/>
              </a:solidFill>
              <a:ln w="22225">
                <a:solidFill>
                  <a:srgbClr val="00292E"/>
                </a:solidFill>
                <a:prstDash val="solid"/>
                <a:miter lim="800000"/>
                <a:headEnd/>
                <a:tailEnd/>
              </a:ln>
            </p:spPr>
          </p:cxnSp>
          <p:cxnSp>
            <p:nvCxnSpPr>
              <p:cNvPr id="132" name="72 Conector recto">
                <a:extLst>
                  <a:ext uri="{FF2B5EF4-FFF2-40B4-BE49-F238E27FC236}">
                    <a16:creationId xmlns:a16="http://schemas.microsoft.com/office/drawing/2014/main" id="{022899E9-DCE8-4C16-A6AF-C7852C275E1D}"/>
                  </a:ext>
                </a:extLst>
              </p:cNvPr>
              <p:cNvCxnSpPr/>
              <p:nvPr/>
            </p:nvCxnSpPr>
            <p:spPr>
              <a:xfrm>
                <a:off x="10576555" y="3765773"/>
                <a:ext cx="0" cy="360000"/>
              </a:xfrm>
              <a:prstGeom prst="line">
                <a:avLst/>
              </a:prstGeom>
              <a:solidFill>
                <a:srgbClr val="000000"/>
              </a:solidFill>
              <a:ln w="22225">
                <a:solidFill>
                  <a:srgbClr val="00292E"/>
                </a:solidFill>
                <a:prstDash val="solid"/>
                <a:miter lim="800000"/>
                <a:headEnd/>
                <a:tailEnd/>
              </a:ln>
            </p:spPr>
          </p:cxnSp>
          <p:cxnSp>
            <p:nvCxnSpPr>
              <p:cNvPr id="133" name="45 Conector recto">
                <a:extLst>
                  <a:ext uri="{FF2B5EF4-FFF2-40B4-BE49-F238E27FC236}">
                    <a16:creationId xmlns:a16="http://schemas.microsoft.com/office/drawing/2014/main" id="{9D8DA417-A829-4125-A6A5-6E7D12EF1841}"/>
                  </a:ext>
                </a:extLst>
              </p:cNvPr>
              <p:cNvCxnSpPr/>
              <p:nvPr/>
            </p:nvCxnSpPr>
            <p:spPr>
              <a:xfrm>
                <a:off x="4173946" y="3945813"/>
                <a:ext cx="0" cy="180000"/>
              </a:xfrm>
              <a:prstGeom prst="line">
                <a:avLst/>
              </a:prstGeom>
              <a:solidFill>
                <a:srgbClr val="000000"/>
              </a:solidFill>
              <a:ln w="22225">
                <a:solidFill>
                  <a:srgbClr val="00292E"/>
                </a:solidFill>
                <a:prstDash val="solid"/>
                <a:miter lim="800000"/>
                <a:headEnd/>
                <a:tailEnd/>
              </a:ln>
            </p:spPr>
          </p:cxnSp>
          <p:cxnSp>
            <p:nvCxnSpPr>
              <p:cNvPr id="134" name="45 Conector recto">
                <a:extLst>
                  <a:ext uri="{FF2B5EF4-FFF2-40B4-BE49-F238E27FC236}">
                    <a16:creationId xmlns:a16="http://schemas.microsoft.com/office/drawing/2014/main" id="{3B7BF2E1-6E9B-4ABC-A411-AA304370ABAE}"/>
                  </a:ext>
                </a:extLst>
              </p:cNvPr>
              <p:cNvCxnSpPr/>
              <p:nvPr/>
            </p:nvCxnSpPr>
            <p:spPr>
              <a:xfrm>
                <a:off x="4756001" y="3945813"/>
                <a:ext cx="0" cy="180000"/>
              </a:xfrm>
              <a:prstGeom prst="line">
                <a:avLst/>
              </a:prstGeom>
              <a:solidFill>
                <a:srgbClr val="000000"/>
              </a:solidFill>
              <a:ln w="22225">
                <a:solidFill>
                  <a:srgbClr val="00292E"/>
                </a:solidFill>
                <a:prstDash val="solid"/>
                <a:miter lim="800000"/>
                <a:headEnd/>
                <a:tailEnd/>
              </a:ln>
            </p:spPr>
          </p:cxnSp>
          <p:cxnSp>
            <p:nvCxnSpPr>
              <p:cNvPr id="135" name="60 Conector recto">
                <a:extLst>
                  <a:ext uri="{FF2B5EF4-FFF2-40B4-BE49-F238E27FC236}">
                    <a16:creationId xmlns:a16="http://schemas.microsoft.com/office/drawing/2014/main" id="{FE328D3A-713D-45D6-8CC6-343E8EF81555}"/>
                  </a:ext>
                </a:extLst>
              </p:cNvPr>
              <p:cNvCxnSpPr/>
              <p:nvPr/>
            </p:nvCxnSpPr>
            <p:spPr>
              <a:xfrm>
                <a:off x="5920112" y="3765773"/>
                <a:ext cx="0" cy="360000"/>
              </a:xfrm>
              <a:prstGeom prst="line">
                <a:avLst/>
              </a:prstGeom>
              <a:solidFill>
                <a:srgbClr val="000000"/>
              </a:solidFill>
              <a:ln w="22225">
                <a:solidFill>
                  <a:srgbClr val="00292E"/>
                </a:solidFill>
                <a:prstDash val="solid"/>
                <a:miter lim="800000"/>
                <a:headEnd/>
                <a:tailEnd/>
              </a:ln>
            </p:spPr>
          </p:cxnSp>
          <p:cxnSp>
            <p:nvCxnSpPr>
              <p:cNvPr id="136" name="66 Conector recto">
                <a:extLst>
                  <a:ext uri="{FF2B5EF4-FFF2-40B4-BE49-F238E27FC236}">
                    <a16:creationId xmlns:a16="http://schemas.microsoft.com/office/drawing/2014/main" id="{45BF0F9B-64A5-4572-9972-8316F9049EC8}"/>
                  </a:ext>
                </a:extLst>
              </p:cNvPr>
              <p:cNvCxnSpPr/>
              <p:nvPr/>
            </p:nvCxnSpPr>
            <p:spPr>
              <a:xfrm>
                <a:off x="9994500" y="3945813"/>
                <a:ext cx="0" cy="180000"/>
              </a:xfrm>
              <a:prstGeom prst="line">
                <a:avLst/>
              </a:prstGeom>
              <a:solidFill>
                <a:srgbClr val="000000"/>
              </a:solidFill>
              <a:ln w="22225">
                <a:solidFill>
                  <a:srgbClr val="00292E"/>
                </a:solidFill>
                <a:prstDash val="solid"/>
                <a:miter lim="800000"/>
                <a:headEnd/>
                <a:tailEnd/>
              </a:ln>
            </p:spPr>
          </p:cxnSp>
          <p:cxnSp>
            <p:nvCxnSpPr>
              <p:cNvPr id="137" name="44 Conector recto">
                <a:extLst>
                  <a:ext uri="{FF2B5EF4-FFF2-40B4-BE49-F238E27FC236}">
                    <a16:creationId xmlns:a16="http://schemas.microsoft.com/office/drawing/2014/main" id="{1942E90D-C54B-484D-99A5-852C245FFC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81400" y="4125813"/>
                <a:ext cx="7000400" cy="0"/>
              </a:xfrm>
              <a:prstGeom prst="line">
                <a:avLst/>
              </a:prstGeom>
              <a:solidFill>
                <a:srgbClr val="000000"/>
              </a:solidFill>
              <a:ln w="22225">
                <a:solidFill>
                  <a:srgbClr val="00292E"/>
                </a:solidFill>
                <a:prstDash val="solid"/>
                <a:miter lim="800000"/>
                <a:headEnd/>
                <a:tailEnd/>
              </a:ln>
            </p:spPr>
          </p:cxnSp>
          <p:sp>
            <p:nvSpPr>
              <p:cNvPr id="138" name="51 CuadroTexto">
                <a:extLst>
                  <a:ext uri="{FF2B5EF4-FFF2-40B4-BE49-F238E27FC236}">
                    <a16:creationId xmlns:a16="http://schemas.microsoft.com/office/drawing/2014/main" id="{1C7B4460-B2F1-4EF5-9E9D-561FA11A3BC6}"/>
                  </a:ext>
                </a:extLst>
              </p:cNvPr>
              <p:cNvSpPr txBox="1"/>
              <p:nvPr/>
            </p:nvSpPr>
            <p:spPr>
              <a:xfrm>
                <a:off x="4406117" y="4151298"/>
                <a:ext cx="68154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2024</a:t>
                </a:r>
              </a:p>
            </p:txBody>
          </p:sp>
          <p:sp>
            <p:nvSpPr>
              <p:cNvPr id="139" name="51 CuadroTexto">
                <a:extLst>
                  <a:ext uri="{FF2B5EF4-FFF2-40B4-BE49-F238E27FC236}">
                    <a16:creationId xmlns:a16="http://schemas.microsoft.com/office/drawing/2014/main" id="{A7827057-5854-477E-BB61-F8B902913BB5}"/>
                  </a:ext>
                </a:extLst>
              </p:cNvPr>
              <p:cNvSpPr txBox="1"/>
              <p:nvPr/>
            </p:nvSpPr>
            <p:spPr>
              <a:xfrm>
                <a:off x="6754796" y="4151298"/>
                <a:ext cx="68154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2025</a:t>
                </a:r>
              </a:p>
            </p:txBody>
          </p:sp>
          <p:sp>
            <p:nvSpPr>
              <p:cNvPr id="140" name="51 CuadroTexto">
                <a:extLst>
                  <a:ext uri="{FF2B5EF4-FFF2-40B4-BE49-F238E27FC236}">
                    <a16:creationId xmlns:a16="http://schemas.microsoft.com/office/drawing/2014/main" id="{FB573B68-881D-4C62-AFCD-F3FA7FE3E667}"/>
                  </a:ext>
                </a:extLst>
              </p:cNvPr>
              <p:cNvSpPr txBox="1"/>
              <p:nvPr/>
            </p:nvSpPr>
            <p:spPr>
              <a:xfrm>
                <a:off x="9055303" y="4172310"/>
                <a:ext cx="68154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2026</a:t>
                </a:r>
              </a:p>
            </p:txBody>
          </p:sp>
          <p:sp>
            <p:nvSpPr>
              <p:cNvPr id="146" name="81 CuadroTexto">
                <a:extLst>
                  <a:ext uri="{FF2B5EF4-FFF2-40B4-BE49-F238E27FC236}">
                    <a16:creationId xmlns:a16="http://schemas.microsoft.com/office/drawing/2014/main" id="{A353EF69-C497-4D25-B151-346747424AA0}"/>
                  </a:ext>
                </a:extLst>
              </p:cNvPr>
              <p:cNvSpPr txBox="1"/>
              <p:nvPr/>
            </p:nvSpPr>
            <p:spPr>
              <a:xfrm>
                <a:off x="6982821" y="4505056"/>
                <a:ext cx="129819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Inicio</a:t>
                </a:r>
                <a:r>
                  <a:rPr 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operaciones</a:t>
                </a:r>
                <a:endPara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71" name="81 CuadroTexto">
                <a:extLst>
                  <a:ext uri="{FF2B5EF4-FFF2-40B4-BE49-F238E27FC236}">
                    <a16:creationId xmlns:a16="http://schemas.microsoft.com/office/drawing/2014/main" id="{4F090F9E-F040-4CFA-8E9A-CE77628D7E02}"/>
                  </a:ext>
                </a:extLst>
              </p:cNvPr>
              <p:cNvSpPr txBox="1"/>
              <p:nvPr/>
            </p:nvSpPr>
            <p:spPr>
              <a:xfrm>
                <a:off x="5746792" y="4505057"/>
                <a:ext cx="84945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Licitación</a:t>
                </a:r>
                <a:r>
                  <a:rPr 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pública</a:t>
                </a:r>
                <a:endPara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72" name="79 Flecha derecha">
                <a:extLst>
                  <a:ext uri="{FF2B5EF4-FFF2-40B4-BE49-F238E27FC236}">
                    <a16:creationId xmlns:a16="http://schemas.microsoft.com/office/drawing/2014/main" id="{3AC302B3-E270-4664-B8FA-7639BDFE9230}"/>
                  </a:ext>
                </a:extLst>
              </p:cNvPr>
              <p:cNvSpPr/>
              <p:nvPr/>
            </p:nvSpPr>
            <p:spPr>
              <a:xfrm rot="5400000">
                <a:off x="6269568" y="4241331"/>
                <a:ext cx="369332" cy="167839"/>
              </a:xfrm>
              <a:prstGeom prst="rightArrow">
                <a:avLst/>
              </a:prstGeom>
              <a:solidFill>
                <a:srgbClr val="0029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>
                  <a:solidFill>
                    <a:schemeClr val="accent3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5" name="Grupo 4">
                <a:extLst>
                  <a:ext uri="{FF2B5EF4-FFF2-40B4-BE49-F238E27FC236}">
                    <a16:creationId xmlns:a16="http://schemas.microsoft.com/office/drawing/2014/main" id="{CBE80B9E-D411-E9EB-35B1-135B973ECD5C}"/>
                  </a:ext>
                </a:extLst>
              </p:cNvPr>
              <p:cNvGrpSpPr/>
              <p:nvPr/>
            </p:nvGrpSpPr>
            <p:grpSpPr>
              <a:xfrm>
                <a:off x="3579137" y="3808754"/>
                <a:ext cx="7016363" cy="276999"/>
                <a:chOff x="3579137" y="2328451"/>
                <a:chExt cx="7016363" cy="276999"/>
              </a:xfrm>
            </p:grpSpPr>
            <p:sp>
              <p:nvSpPr>
                <p:cNvPr id="6" name="51 CuadroTexto">
                  <a:extLst>
                    <a:ext uri="{FF2B5EF4-FFF2-40B4-BE49-F238E27FC236}">
                      <a16:creationId xmlns:a16="http://schemas.microsoft.com/office/drawing/2014/main" id="{A9918E2E-66DB-B6F7-C1C4-2601DE2446AE}"/>
                    </a:ext>
                  </a:extLst>
                </p:cNvPr>
                <p:cNvSpPr txBox="1"/>
                <p:nvPr/>
              </p:nvSpPr>
              <p:spPr>
                <a:xfrm>
                  <a:off x="3579137" y="2328451"/>
                  <a:ext cx="59481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1 T</a:t>
                  </a:r>
                </a:p>
              </p:txBody>
            </p:sp>
            <p:sp>
              <p:nvSpPr>
                <p:cNvPr id="7" name="51 CuadroTexto">
                  <a:extLst>
                    <a:ext uri="{FF2B5EF4-FFF2-40B4-BE49-F238E27FC236}">
                      <a16:creationId xmlns:a16="http://schemas.microsoft.com/office/drawing/2014/main" id="{9E6C7FDD-DD2F-EB1E-D058-68D3D90FD9E0}"/>
                    </a:ext>
                  </a:extLst>
                </p:cNvPr>
                <p:cNvSpPr txBox="1"/>
                <p:nvPr/>
              </p:nvSpPr>
              <p:spPr>
                <a:xfrm>
                  <a:off x="5951778" y="2328451"/>
                  <a:ext cx="59481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1 T </a:t>
                  </a:r>
                </a:p>
              </p:txBody>
            </p:sp>
            <p:sp>
              <p:nvSpPr>
                <p:cNvPr id="8" name="51 CuadroTexto">
                  <a:extLst>
                    <a:ext uri="{FF2B5EF4-FFF2-40B4-BE49-F238E27FC236}">
                      <a16:creationId xmlns:a16="http://schemas.microsoft.com/office/drawing/2014/main" id="{7F2C615F-34E9-70A0-B115-06D081766211}"/>
                    </a:ext>
                  </a:extLst>
                </p:cNvPr>
                <p:cNvSpPr txBox="1"/>
                <p:nvPr/>
              </p:nvSpPr>
              <p:spPr>
                <a:xfrm>
                  <a:off x="8248334" y="2328451"/>
                  <a:ext cx="62647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1 T </a:t>
                  </a:r>
                </a:p>
              </p:txBody>
            </p:sp>
            <p:sp>
              <p:nvSpPr>
                <p:cNvPr id="9" name="51 CuadroTexto">
                  <a:extLst>
                    <a:ext uri="{FF2B5EF4-FFF2-40B4-BE49-F238E27FC236}">
                      <a16:creationId xmlns:a16="http://schemas.microsoft.com/office/drawing/2014/main" id="{3B5A49BC-9664-D28F-7D78-8440AF733197}"/>
                    </a:ext>
                  </a:extLst>
                </p:cNvPr>
                <p:cNvSpPr txBox="1"/>
                <p:nvPr/>
              </p:nvSpPr>
              <p:spPr>
                <a:xfrm>
                  <a:off x="4173496" y="2328451"/>
                  <a:ext cx="59481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2 T </a:t>
                  </a:r>
                </a:p>
              </p:txBody>
            </p:sp>
            <p:sp>
              <p:nvSpPr>
                <p:cNvPr id="10" name="51 CuadroTexto">
                  <a:extLst>
                    <a:ext uri="{FF2B5EF4-FFF2-40B4-BE49-F238E27FC236}">
                      <a16:creationId xmlns:a16="http://schemas.microsoft.com/office/drawing/2014/main" id="{BB8BAB3D-AE29-DB0A-80B1-93BD3F02BD4D}"/>
                    </a:ext>
                  </a:extLst>
                </p:cNvPr>
                <p:cNvSpPr txBox="1"/>
                <p:nvPr/>
              </p:nvSpPr>
              <p:spPr>
                <a:xfrm>
                  <a:off x="6504993" y="2328451"/>
                  <a:ext cx="59481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2 T </a:t>
                  </a:r>
                </a:p>
              </p:txBody>
            </p:sp>
            <p:sp>
              <p:nvSpPr>
                <p:cNvPr id="11" name="51 CuadroTexto">
                  <a:extLst>
                    <a:ext uri="{FF2B5EF4-FFF2-40B4-BE49-F238E27FC236}">
                      <a16:creationId xmlns:a16="http://schemas.microsoft.com/office/drawing/2014/main" id="{76B9E4FE-1450-8B4C-1368-E809239B39C2}"/>
                    </a:ext>
                  </a:extLst>
                </p:cNvPr>
                <p:cNvSpPr txBox="1"/>
                <p:nvPr/>
              </p:nvSpPr>
              <p:spPr>
                <a:xfrm>
                  <a:off x="8836766" y="2328451"/>
                  <a:ext cx="59481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2 T </a:t>
                  </a:r>
                </a:p>
              </p:txBody>
            </p:sp>
            <p:sp>
              <p:nvSpPr>
                <p:cNvPr id="12" name="51 CuadroTexto">
                  <a:extLst>
                    <a:ext uri="{FF2B5EF4-FFF2-40B4-BE49-F238E27FC236}">
                      <a16:creationId xmlns:a16="http://schemas.microsoft.com/office/drawing/2014/main" id="{9530CF23-CFFA-CFC1-6684-B81412A0158D}"/>
                    </a:ext>
                  </a:extLst>
                </p:cNvPr>
                <p:cNvSpPr txBox="1"/>
                <p:nvPr/>
              </p:nvSpPr>
              <p:spPr>
                <a:xfrm>
                  <a:off x="4751037" y="2328451"/>
                  <a:ext cx="59481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3 T </a:t>
                  </a:r>
                </a:p>
              </p:txBody>
            </p:sp>
            <p:sp>
              <p:nvSpPr>
                <p:cNvPr id="13" name="51 CuadroTexto">
                  <a:extLst>
                    <a:ext uri="{FF2B5EF4-FFF2-40B4-BE49-F238E27FC236}">
                      <a16:creationId xmlns:a16="http://schemas.microsoft.com/office/drawing/2014/main" id="{D5F0979D-15FC-26B3-BFB2-1FCC3C4985F1}"/>
                    </a:ext>
                  </a:extLst>
                </p:cNvPr>
                <p:cNvSpPr txBox="1"/>
                <p:nvPr/>
              </p:nvSpPr>
              <p:spPr>
                <a:xfrm>
                  <a:off x="7098868" y="2328451"/>
                  <a:ext cx="59481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3 T </a:t>
                  </a:r>
                </a:p>
              </p:txBody>
            </p:sp>
            <p:sp>
              <p:nvSpPr>
                <p:cNvPr id="14" name="51 CuadroTexto">
                  <a:extLst>
                    <a:ext uri="{FF2B5EF4-FFF2-40B4-BE49-F238E27FC236}">
                      <a16:creationId xmlns:a16="http://schemas.microsoft.com/office/drawing/2014/main" id="{063443CA-E95E-D1C6-BD67-A0A11C097C39}"/>
                    </a:ext>
                  </a:extLst>
                </p:cNvPr>
                <p:cNvSpPr txBox="1"/>
                <p:nvPr/>
              </p:nvSpPr>
              <p:spPr>
                <a:xfrm>
                  <a:off x="5360598" y="2328451"/>
                  <a:ext cx="59481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4 T </a:t>
                  </a:r>
                </a:p>
              </p:txBody>
            </p:sp>
            <p:sp>
              <p:nvSpPr>
                <p:cNvPr id="15" name="51 CuadroTexto">
                  <a:extLst>
                    <a:ext uri="{FF2B5EF4-FFF2-40B4-BE49-F238E27FC236}">
                      <a16:creationId xmlns:a16="http://schemas.microsoft.com/office/drawing/2014/main" id="{48242F59-C7D0-E2BF-8B1E-4C87A240AD41}"/>
                    </a:ext>
                  </a:extLst>
                </p:cNvPr>
                <p:cNvSpPr txBox="1"/>
                <p:nvPr/>
              </p:nvSpPr>
              <p:spPr>
                <a:xfrm>
                  <a:off x="7676569" y="2328451"/>
                  <a:ext cx="59481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4 T </a:t>
                  </a:r>
                </a:p>
              </p:txBody>
            </p:sp>
            <p:sp>
              <p:nvSpPr>
                <p:cNvPr id="16" name="51 CuadroTexto">
                  <a:extLst>
                    <a:ext uri="{FF2B5EF4-FFF2-40B4-BE49-F238E27FC236}">
                      <a16:creationId xmlns:a16="http://schemas.microsoft.com/office/drawing/2014/main" id="{E3CEB781-A8FF-37C2-63AA-507A81BABC63}"/>
                    </a:ext>
                  </a:extLst>
                </p:cNvPr>
                <p:cNvSpPr txBox="1"/>
                <p:nvPr/>
              </p:nvSpPr>
              <p:spPr>
                <a:xfrm>
                  <a:off x="10000690" y="2328451"/>
                  <a:ext cx="59481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4 T</a:t>
                  </a:r>
                </a:p>
              </p:txBody>
            </p:sp>
            <p:sp>
              <p:nvSpPr>
                <p:cNvPr id="17" name="51 CuadroTexto">
                  <a:extLst>
                    <a:ext uri="{FF2B5EF4-FFF2-40B4-BE49-F238E27FC236}">
                      <a16:creationId xmlns:a16="http://schemas.microsoft.com/office/drawing/2014/main" id="{970DD0B5-2B03-5C8A-3DA3-8DD3A0471A77}"/>
                    </a:ext>
                  </a:extLst>
                </p:cNvPr>
                <p:cNvSpPr txBox="1"/>
                <p:nvPr/>
              </p:nvSpPr>
              <p:spPr>
                <a:xfrm>
                  <a:off x="9422712" y="2328451"/>
                  <a:ext cx="59481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3 T </a:t>
                  </a:r>
                </a:p>
              </p:txBody>
            </p:sp>
          </p:grpSp>
        </p:grp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54866F7E-D158-016E-743B-45CB0BF7CF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24753"/>
          </a:xfrm>
          <a:prstGeom prst="rect">
            <a:avLst/>
          </a:prstGeom>
          <a:ln>
            <a:noFill/>
          </a:ln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CF543FB-FB21-F6E2-5523-E9F68A166EBD}"/>
              </a:ext>
            </a:extLst>
          </p:cNvPr>
          <p:cNvSpPr/>
          <p:nvPr/>
        </p:nvSpPr>
        <p:spPr>
          <a:xfrm>
            <a:off x="0" y="0"/>
            <a:ext cx="12192000" cy="825190"/>
          </a:xfrm>
          <a:prstGeom prst="rect">
            <a:avLst/>
          </a:prstGeom>
          <a:solidFill>
            <a:srgbClr val="00768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DFF8231-03C6-7CB2-7EB9-93E46EB5C1BA}"/>
              </a:ext>
            </a:extLst>
          </p:cNvPr>
          <p:cNvSpPr txBox="1"/>
          <p:nvPr/>
        </p:nvSpPr>
        <p:spPr>
          <a:xfrm>
            <a:off x="491033" y="248179"/>
            <a:ext cx="1069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2000">
                <a:solidFill>
                  <a:schemeClr val="bg1"/>
                </a:solidFill>
                <a:latin typeface="Open Sans"/>
                <a:ea typeface="+mn-lt"/>
                <a:cs typeface="+mn-lt"/>
              </a:defRPr>
            </a:lvl1pPr>
          </a:lstStyle>
          <a:p>
            <a:r>
              <a:rPr lang="es-E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CALENDARIO ORIENTATIVO</a:t>
            </a:r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D602A5D7-F733-B253-0AAB-7851EDA36B2E}"/>
              </a:ext>
            </a:extLst>
          </p:cNvPr>
          <p:cNvGrpSpPr/>
          <p:nvPr/>
        </p:nvGrpSpPr>
        <p:grpSpPr>
          <a:xfrm>
            <a:off x="924513" y="2192780"/>
            <a:ext cx="9670987" cy="1226883"/>
            <a:chOff x="924513" y="2192780"/>
            <a:chExt cx="9670987" cy="1226883"/>
          </a:xfrm>
        </p:grpSpPr>
        <p:sp>
          <p:nvSpPr>
            <p:cNvPr id="121" name="Rectángulo redondeado 30">
              <a:extLst>
                <a:ext uri="{FF2B5EF4-FFF2-40B4-BE49-F238E27FC236}">
                  <a16:creationId xmlns:a16="http://schemas.microsoft.com/office/drawing/2014/main" id="{32B62A35-BBC3-47BC-9C53-1B316EF3B5B5}"/>
                </a:ext>
              </a:extLst>
            </p:cNvPr>
            <p:cNvSpPr/>
            <p:nvPr/>
          </p:nvSpPr>
          <p:spPr>
            <a:xfrm>
              <a:off x="924513" y="2192780"/>
              <a:ext cx="2257794" cy="488758"/>
            </a:xfrm>
            <a:prstGeom prst="roundRect">
              <a:avLst/>
            </a:prstGeom>
            <a:solidFill>
              <a:srgbClr val="0076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Entidad</a:t>
              </a:r>
              <a:r>
                <a:rPr lang="en-GB" sz="16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titular y de Gestión</a:t>
              </a:r>
            </a:p>
          </p:txBody>
        </p:sp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6FF5E1F3-9D88-87E4-C4D5-1EB523516914}"/>
                </a:ext>
              </a:extLst>
            </p:cNvPr>
            <p:cNvGrpSpPr/>
            <p:nvPr/>
          </p:nvGrpSpPr>
          <p:grpSpPr>
            <a:xfrm>
              <a:off x="3579137" y="2246437"/>
              <a:ext cx="7016363" cy="1173226"/>
              <a:chOff x="3579137" y="2246437"/>
              <a:chExt cx="7016363" cy="1173226"/>
            </a:xfrm>
          </p:grpSpPr>
          <p:sp>
            <p:nvSpPr>
              <p:cNvPr id="147" name="51 CuadroTexto">
                <a:extLst>
                  <a:ext uri="{FF2B5EF4-FFF2-40B4-BE49-F238E27FC236}">
                    <a16:creationId xmlns:a16="http://schemas.microsoft.com/office/drawing/2014/main" id="{4796B4F9-97CB-4562-B13B-81FCE6517BBB}"/>
                  </a:ext>
                </a:extLst>
              </p:cNvPr>
              <p:cNvSpPr txBox="1"/>
              <p:nvPr/>
            </p:nvSpPr>
            <p:spPr>
              <a:xfrm>
                <a:off x="3579137" y="2320609"/>
                <a:ext cx="5948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 T</a:t>
                </a:r>
              </a:p>
            </p:txBody>
          </p:sp>
          <p:sp>
            <p:nvSpPr>
              <p:cNvPr id="149" name="51 CuadroTexto">
                <a:extLst>
                  <a:ext uri="{FF2B5EF4-FFF2-40B4-BE49-F238E27FC236}">
                    <a16:creationId xmlns:a16="http://schemas.microsoft.com/office/drawing/2014/main" id="{09708D28-1108-4577-BD17-DE638BB67446}"/>
                  </a:ext>
                </a:extLst>
              </p:cNvPr>
              <p:cNvSpPr txBox="1"/>
              <p:nvPr/>
            </p:nvSpPr>
            <p:spPr>
              <a:xfrm>
                <a:off x="5951778" y="2320609"/>
                <a:ext cx="5948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 T </a:t>
                </a:r>
              </a:p>
            </p:txBody>
          </p:sp>
          <p:sp>
            <p:nvSpPr>
              <p:cNvPr id="151" name="51 CuadroTexto">
                <a:extLst>
                  <a:ext uri="{FF2B5EF4-FFF2-40B4-BE49-F238E27FC236}">
                    <a16:creationId xmlns:a16="http://schemas.microsoft.com/office/drawing/2014/main" id="{A0CEED85-9482-4C5F-ABC0-8699AD0DA087}"/>
                  </a:ext>
                </a:extLst>
              </p:cNvPr>
              <p:cNvSpPr txBox="1"/>
              <p:nvPr/>
            </p:nvSpPr>
            <p:spPr>
              <a:xfrm>
                <a:off x="8248334" y="2320609"/>
                <a:ext cx="62647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 T </a:t>
                </a:r>
              </a:p>
            </p:txBody>
          </p:sp>
          <p:sp>
            <p:nvSpPr>
              <p:cNvPr id="153" name="51 CuadroTexto">
                <a:extLst>
                  <a:ext uri="{FF2B5EF4-FFF2-40B4-BE49-F238E27FC236}">
                    <a16:creationId xmlns:a16="http://schemas.microsoft.com/office/drawing/2014/main" id="{29724832-E0CB-4E23-9A41-53C7D83BE742}"/>
                  </a:ext>
                </a:extLst>
              </p:cNvPr>
              <p:cNvSpPr txBox="1"/>
              <p:nvPr/>
            </p:nvSpPr>
            <p:spPr>
              <a:xfrm>
                <a:off x="4173496" y="2320609"/>
                <a:ext cx="5948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2 T </a:t>
                </a:r>
              </a:p>
            </p:txBody>
          </p:sp>
          <p:sp>
            <p:nvSpPr>
              <p:cNvPr id="155" name="51 CuadroTexto">
                <a:extLst>
                  <a:ext uri="{FF2B5EF4-FFF2-40B4-BE49-F238E27FC236}">
                    <a16:creationId xmlns:a16="http://schemas.microsoft.com/office/drawing/2014/main" id="{5614DA36-5FF6-4434-842F-B877D90D7E81}"/>
                  </a:ext>
                </a:extLst>
              </p:cNvPr>
              <p:cNvSpPr txBox="1"/>
              <p:nvPr/>
            </p:nvSpPr>
            <p:spPr>
              <a:xfrm>
                <a:off x="6504993" y="2320609"/>
                <a:ext cx="5948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2 T </a:t>
                </a:r>
              </a:p>
            </p:txBody>
          </p:sp>
          <p:sp>
            <p:nvSpPr>
              <p:cNvPr id="157" name="51 CuadroTexto">
                <a:extLst>
                  <a:ext uri="{FF2B5EF4-FFF2-40B4-BE49-F238E27FC236}">
                    <a16:creationId xmlns:a16="http://schemas.microsoft.com/office/drawing/2014/main" id="{2603753D-6FB8-43E1-90A3-A211FDBAFFDE}"/>
                  </a:ext>
                </a:extLst>
              </p:cNvPr>
              <p:cNvSpPr txBox="1"/>
              <p:nvPr/>
            </p:nvSpPr>
            <p:spPr>
              <a:xfrm>
                <a:off x="8836766" y="2320609"/>
                <a:ext cx="5948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2 T </a:t>
                </a:r>
              </a:p>
            </p:txBody>
          </p:sp>
          <p:sp>
            <p:nvSpPr>
              <p:cNvPr id="159" name="51 CuadroTexto">
                <a:extLst>
                  <a:ext uri="{FF2B5EF4-FFF2-40B4-BE49-F238E27FC236}">
                    <a16:creationId xmlns:a16="http://schemas.microsoft.com/office/drawing/2014/main" id="{D13AF1E8-AB90-4772-8165-F6528AAE48E5}"/>
                  </a:ext>
                </a:extLst>
              </p:cNvPr>
              <p:cNvSpPr txBox="1"/>
              <p:nvPr/>
            </p:nvSpPr>
            <p:spPr>
              <a:xfrm>
                <a:off x="4751037" y="2320609"/>
                <a:ext cx="5948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3 T </a:t>
                </a:r>
              </a:p>
            </p:txBody>
          </p:sp>
          <p:sp>
            <p:nvSpPr>
              <p:cNvPr id="161" name="51 CuadroTexto">
                <a:extLst>
                  <a:ext uri="{FF2B5EF4-FFF2-40B4-BE49-F238E27FC236}">
                    <a16:creationId xmlns:a16="http://schemas.microsoft.com/office/drawing/2014/main" id="{5F676FAA-827D-4556-A2AD-E737CFCE4C3B}"/>
                  </a:ext>
                </a:extLst>
              </p:cNvPr>
              <p:cNvSpPr txBox="1"/>
              <p:nvPr/>
            </p:nvSpPr>
            <p:spPr>
              <a:xfrm>
                <a:off x="7098868" y="2320609"/>
                <a:ext cx="5948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3 T </a:t>
                </a:r>
              </a:p>
            </p:txBody>
          </p:sp>
          <p:sp>
            <p:nvSpPr>
              <p:cNvPr id="163" name="51 CuadroTexto">
                <a:extLst>
                  <a:ext uri="{FF2B5EF4-FFF2-40B4-BE49-F238E27FC236}">
                    <a16:creationId xmlns:a16="http://schemas.microsoft.com/office/drawing/2014/main" id="{802986E7-671D-4A34-98F9-DEA6550ABAF1}"/>
                  </a:ext>
                </a:extLst>
              </p:cNvPr>
              <p:cNvSpPr txBox="1"/>
              <p:nvPr/>
            </p:nvSpPr>
            <p:spPr>
              <a:xfrm>
                <a:off x="5360598" y="2320609"/>
                <a:ext cx="5948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4 T </a:t>
                </a:r>
              </a:p>
            </p:txBody>
          </p:sp>
          <p:sp>
            <p:nvSpPr>
              <p:cNvPr id="165" name="51 CuadroTexto">
                <a:extLst>
                  <a:ext uri="{FF2B5EF4-FFF2-40B4-BE49-F238E27FC236}">
                    <a16:creationId xmlns:a16="http://schemas.microsoft.com/office/drawing/2014/main" id="{5F230FA6-E966-423A-B49A-7CC06E7D5FCF}"/>
                  </a:ext>
                </a:extLst>
              </p:cNvPr>
              <p:cNvSpPr txBox="1"/>
              <p:nvPr/>
            </p:nvSpPr>
            <p:spPr>
              <a:xfrm>
                <a:off x="7676569" y="2320609"/>
                <a:ext cx="5948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4 T </a:t>
                </a:r>
              </a:p>
            </p:txBody>
          </p:sp>
          <p:sp>
            <p:nvSpPr>
              <p:cNvPr id="169" name="51 CuadroTexto">
                <a:extLst>
                  <a:ext uri="{FF2B5EF4-FFF2-40B4-BE49-F238E27FC236}">
                    <a16:creationId xmlns:a16="http://schemas.microsoft.com/office/drawing/2014/main" id="{3840E1CD-17CE-4C5C-B614-5151EAE787D1}"/>
                  </a:ext>
                </a:extLst>
              </p:cNvPr>
              <p:cNvSpPr txBox="1"/>
              <p:nvPr/>
            </p:nvSpPr>
            <p:spPr>
              <a:xfrm>
                <a:off x="9422712" y="2320609"/>
                <a:ext cx="5948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3 T </a:t>
                </a:r>
              </a:p>
            </p:txBody>
          </p:sp>
          <p:cxnSp>
            <p:nvCxnSpPr>
              <p:cNvPr id="87" name="42 Conector recto">
                <a:extLst>
                  <a:ext uri="{FF2B5EF4-FFF2-40B4-BE49-F238E27FC236}">
                    <a16:creationId xmlns:a16="http://schemas.microsoft.com/office/drawing/2014/main" id="{3A067E6C-5E17-44FB-802A-EE8C78DFFAC2}"/>
                  </a:ext>
                </a:extLst>
              </p:cNvPr>
              <p:cNvCxnSpPr/>
              <p:nvPr/>
            </p:nvCxnSpPr>
            <p:spPr>
              <a:xfrm>
                <a:off x="3587340" y="2255536"/>
                <a:ext cx="0" cy="360000"/>
              </a:xfrm>
              <a:prstGeom prst="line">
                <a:avLst/>
              </a:prstGeom>
              <a:solidFill>
                <a:srgbClr val="000000"/>
              </a:solidFill>
              <a:ln w="22225">
                <a:solidFill>
                  <a:srgbClr val="007681"/>
                </a:solidFill>
                <a:prstDash val="solid"/>
                <a:miter lim="800000"/>
                <a:headEnd/>
                <a:tailEnd/>
              </a:ln>
            </p:spPr>
          </p:cxnSp>
          <p:cxnSp>
            <p:nvCxnSpPr>
              <p:cNvPr id="88" name="45 Conector recto">
                <a:extLst>
                  <a:ext uri="{FF2B5EF4-FFF2-40B4-BE49-F238E27FC236}">
                    <a16:creationId xmlns:a16="http://schemas.microsoft.com/office/drawing/2014/main" id="{4A8F0945-6ABE-4691-9E5C-C3187E9B9B51}"/>
                  </a:ext>
                </a:extLst>
              </p:cNvPr>
              <p:cNvCxnSpPr/>
              <p:nvPr/>
            </p:nvCxnSpPr>
            <p:spPr>
              <a:xfrm>
                <a:off x="5338057" y="2426477"/>
                <a:ext cx="0" cy="180000"/>
              </a:xfrm>
              <a:prstGeom prst="line">
                <a:avLst/>
              </a:prstGeom>
              <a:solidFill>
                <a:srgbClr val="000000"/>
              </a:solidFill>
              <a:ln w="22225">
                <a:solidFill>
                  <a:srgbClr val="007681"/>
                </a:solidFill>
                <a:prstDash val="solid"/>
                <a:miter lim="800000"/>
                <a:headEnd/>
                <a:tailEnd/>
              </a:ln>
            </p:spPr>
          </p:cxnSp>
          <p:cxnSp>
            <p:nvCxnSpPr>
              <p:cNvPr id="89" name="49 Conector recto">
                <a:extLst>
                  <a:ext uri="{FF2B5EF4-FFF2-40B4-BE49-F238E27FC236}">
                    <a16:creationId xmlns:a16="http://schemas.microsoft.com/office/drawing/2014/main" id="{608470F1-9EEE-4A43-A3F3-7445617312C4}"/>
                  </a:ext>
                </a:extLst>
              </p:cNvPr>
              <p:cNvCxnSpPr/>
              <p:nvPr/>
            </p:nvCxnSpPr>
            <p:spPr>
              <a:xfrm>
                <a:off x="6502167" y="2426477"/>
                <a:ext cx="0" cy="180000"/>
              </a:xfrm>
              <a:prstGeom prst="line">
                <a:avLst/>
              </a:prstGeom>
              <a:solidFill>
                <a:srgbClr val="000000"/>
              </a:solidFill>
              <a:ln w="22225">
                <a:solidFill>
                  <a:srgbClr val="007681"/>
                </a:solidFill>
                <a:prstDash val="solid"/>
                <a:miter lim="800000"/>
                <a:headEnd/>
                <a:tailEnd/>
              </a:ln>
            </p:spPr>
          </p:cxnSp>
          <p:cxnSp>
            <p:nvCxnSpPr>
              <p:cNvPr id="90" name="60 Conector recto">
                <a:extLst>
                  <a:ext uri="{FF2B5EF4-FFF2-40B4-BE49-F238E27FC236}">
                    <a16:creationId xmlns:a16="http://schemas.microsoft.com/office/drawing/2014/main" id="{5C7AC9BE-DEB7-46DC-A112-F702DEF178A5}"/>
                  </a:ext>
                </a:extLst>
              </p:cNvPr>
              <p:cNvCxnSpPr/>
              <p:nvPr/>
            </p:nvCxnSpPr>
            <p:spPr>
              <a:xfrm>
                <a:off x="8248334" y="2246437"/>
                <a:ext cx="0" cy="360000"/>
              </a:xfrm>
              <a:prstGeom prst="line">
                <a:avLst/>
              </a:prstGeom>
              <a:solidFill>
                <a:srgbClr val="000000"/>
              </a:solidFill>
              <a:ln w="22225">
                <a:solidFill>
                  <a:srgbClr val="007681"/>
                </a:solidFill>
                <a:prstDash val="solid"/>
                <a:miter lim="800000"/>
                <a:headEnd/>
                <a:tailEnd/>
              </a:ln>
            </p:spPr>
          </p:cxnSp>
          <p:cxnSp>
            <p:nvCxnSpPr>
              <p:cNvPr id="91" name="62 Conector recto">
                <a:extLst>
                  <a:ext uri="{FF2B5EF4-FFF2-40B4-BE49-F238E27FC236}">
                    <a16:creationId xmlns:a16="http://schemas.microsoft.com/office/drawing/2014/main" id="{7C94DF66-2823-4451-9B82-A46FC04F7A3D}"/>
                  </a:ext>
                </a:extLst>
              </p:cNvPr>
              <p:cNvCxnSpPr/>
              <p:nvPr/>
            </p:nvCxnSpPr>
            <p:spPr>
              <a:xfrm>
                <a:off x="7084223" y="2426477"/>
                <a:ext cx="0" cy="180000"/>
              </a:xfrm>
              <a:prstGeom prst="line">
                <a:avLst/>
              </a:prstGeom>
              <a:solidFill>
                <a:srgbClr val="000000"/>
              </a:solidFill>
              <a:ln w="22225">
                <a:solidFill>
                  <a:srgbClr val="007681"/>
                </a:solidFill>
                <a:prstDash val="solid"/>
                <a:miter lim="800000"/>
                <a:headEnd/>
                <a:tailEnd/>
              </a:ln>
            </p:spPr>
          </p:cxnSp>
          <p:cxnSp>
            <p:nvCxnSpPr>
              <p:cNvPr id="92" name="63 Conector recto">
                <a:extLst>
                  <a:ext uri="{FF2B5EF4-FFF2-40B4-BE49-F238E27FC236}">
                    <a16:creationId xmlns:a16="http://schemas.microsoft.com/office/drawing/2014/main" id="{4242AABF-C387-422E-A876-58B2C1001EAA}"/>
                  </a:ext>
                </a:extLst>
              </p:cNvPr>
              <p:cNvCxnSpPr/>
              <p:nvPr/>
            </p:nvCxnSpPr>
            <p:spPr>
              <a:xfrm>
                <a:off x="7666278" y="2426477"/>
                <a:ext cx="0" cy="180000"/>
              </a:xfrm>
              <a:prstGeom prst="line">
                <a:avLst/>
              </a:prstGeom>
              <a:solidFill>
                <a:srgbClr val="000000"/>
              </a:solidFill>
              <a:ln w="22225">
                <a:solidFill>
                  <a:srgbClr val="007681"/>
                </a:solidFill>
                <a:prstDash val="solid"/>
                <a:miter lim="800000"/>
                <a:headEnd/>
                <a:tailEnd/>
              </a:ln>
            </p:spPr>
          </p:cxnSp>
          <p:cxnSp>
            <p:nvCxnSpPr>
              <p:cNvPr id="106" name="66 Conector recto">
                <a:extLst>
                  <a:ext uri="{FF2B5EF4-FFF2-40B4-BE49-F238E27FC236}">
                    <a16:creationId xmlns:a16="http://schemas.microsoft.com/office/drawing/2014/main" id="{F14272CC-87C0-43C1-ADAF-C9914CFCC27F}"/>
                  </a:ext>
                </a:extLst>
              </p:cNvPr>
              <p:cNvCxnSpPr/>
              <p:nvPr/>
            </p:nvCxnSpPr>
            <p:spPr>
              <a:xfrm>
                <a:off x="8830389" y="2426477"/>
                <a:ext cx="0" cy="180000"/>
              </a:xfrm>
              <a:prstGeom prst="line">
                <a:avLst/>
              </a:prstGeom>
              <a:solidFill>
                <a:srgbClr val="000000"/>
              </a:solidFill>
              <a:ln w="22225">
                <a:solidFill>
                  <a:srgbClr val="007681"/>
                </a:solidFill>
                <a:prstDash val="solid"/>
                <a:miter lim="800000"/>
                <a:headEnd/>
                <a:tailEnd/>
              </a:ln>
            </p:spPr>
          </p:cxnSp>
          <p:cxnSp>
            <p:nvCxnSpPr>
              <p:cNvPr id="107" name="67 Conector recto">
                <a:extLst>
                  <a:ext uri="{FF2B5EF4-FFF2-40B4-BE49-F238E27FC236}">
                    <a16:creationId xmlns:a16="http://schemas.microsoft.com/office/drawing/2014/main" id="{FA3DD9FD-7DF9-4A78-979E-8C0FEA8AF145}"/>
                  </a:ext>
                </a:extLst>
              </p:cNvPr>
              <p:cNvCxnSpPr/>
              <p:nvPr/>
            </p:nvCxnSpPr>
            <p:spPr>
              <a:xfrm>
                <a:off x="9412444" y="2426477"/>
                <a:ext cx="0" cy="180000"/>
              </a:xfrm>
              <a:prstGeom prst="line">
                <a:avLst/>
              </a:prstGeom>
              <a:solidFill>
                <a:srgbClr val="000000"/>
              </a:solidFill>
              <a:ln w="22225">
                <a:solidFill>
                  <a:srgbClr val="007681"/>
                </a:solidFill>
                <a:prstDash val="solid"/>
                <a:miter lim="800000"/>
                <a:headEnd/>
                <a:tailEnd/>
              </a:ln>
            </p:spPr>
          </p:cxnSp>
          <p:cxnSp>
            <p:nvCxnSpPr>
              <p:cNvPr id="108" name="72 Conector recto">
                <a:extLst>
                  <a:ext uri="{FF2B5EF4-FFF2-40B4-BE49-F238E27FC236}">
                    <a16:creationId xmlns:a16="http://schemas.microsoft.com/office/drawing/2014/main" id="{B70B833E-13E6-4EFD-B754-5AE4537A4B30}"/>
                  </a:ext>
                </a:extLst>
              </p:cNvPr>
              <p:cNvCxnSpPr/>
              <p:nvPr/>
            </p:nvCxnSpPr>
            <p:spPr>
              <a:xfrm>
                <a:off x="10576555" y="2246437"/>
                <a:ext cx="0" cy="360000"/>
              </a:xfrm>
              <a:prstGeom prst="line">
                <a:avLst/>
              </a:prstGeom>
              <a:solidFill>
                <a:srgbClr val="000000"/>
              </a:solidFill>
              <a:ln w="22225">
                <a:solidFill>
                  <a:srgbClr val="007681"/>
                </a:solidFill>
                <a:prstDash val="solid"/>
                <a:miter lim="800000"/>
                <a:headEnd/>
                <a:tailEnd/>
              </a:ln>
            </p:spPr>
          </p:cxnSp>
          <p:cxnSp>
            <p:nvCxnSpPr>
              <p:cNvPr id="109" name="45 Conector recto">
                <a:extLst>
                  <a:ext uri="{FF2B5EF4-FFF2-40B4-BE49-F238E27FC236}">
                    <a16:creationId xmlns:a16="http://schemas.microsoft.com/office/drawing/2014/main" id="{C6BFDCA7-3B7E-4388-BF02-41850BE67806}"/>
                  </a:ext>
                </a:extLst>
              </p:cNvPr>
              <p:cNvCxnSpPr/>
              <p:nvPr/>
            </p:nvCxnSpPr>
            <p:spPr>
              <a:xfrm>
                <a:off x="4173946" y="2426477"/>
                <a:ext cx="0" cy="180000"/>
              </a:xfrm>
              <a:prstGeom prst="line">
                <a:avLst/>
              </a:prstGeom>
              <a:solidFill>
                <a:srgbClr val="000000"/>
              </a:solidFill>
              <a:ln w="22225">
                <a:solidFill>
                  <a:srgbClr val="007681"/>
                </a:solidFill>
                <a:prstDash val="solid"/>
                <a:miter lim="800000"/>
                <a:headEnd/>
                <a:tailEnd/>
              </a:ln>
            </p:spPr>
          </p:cxnSp>
          <p:cxnSp>
            <p:nvCxnSpPr>
              <p:cNvPr id="110" name="45 Conector recto">
                <a:extLst>
                  <a:ext uri="{FF2B5EF4-FFF2-40B4-BE49-F238E27FC236}">
                    <a16:creationId xmlns:a16="http://schemas.microsoft.com/office/drawing/2014/main" id="{D865435C-6685-488C-A020-CB8AE3B8C87D}"/>
                  </a:ext>
                </a:extLst>
              </p:cNvPr>
              <p:cNvCxnSpPr/>
              <p:nvPr/>
            </p:nvCxnSpPr>
            <p:spPr>
              <a:xfrm>
                <a:off x="4756001" y="2426477"/>
                <a:ext cx="0" cy="180000"/>
              </a:xfrm>
              <a:prstGeom prst="line">
                <a:avLst/>
              </a:prstGeom>
              <a:solidFill>
                <a:srgbClr val="000000"/>
              </a:solidFill>
              <a:ln w="22225">
                <a:solidFill>
                  <a:srgbClr val="007681"/>
                </a:solidFill>
                <a:prstDash val="solid"/>
                <a:miter lim="800000"/>
                <a:headEnd/>
                <a:tailEnd/>
              </a:ln>
            </p:spPr>
          </p:cxnSp>
          <p:cxnSp>
            <p:nvCxnSpPr>
              <p:cNvPr id="111" name="60 Conector recto">
                <a:extLst>
                  <a:ext uri="{FF2B5EF4-FFF2-40B4-BE49-F238E27FC236}">
                    <a16:creationId xmlns:a16="http://schemas.microsoft.com/office/drawing/2014/main" id="{F567BBD0-31C5-4BAD-846A-9CC82DC8B19B}"/>
                  </a:ext>
                </a:extLst>
              </p:cNvPr>
              <p:cNvCxnSpPr/>
              <p:nvPr/>
            </p:nvCxnSpPr>
            <p:spPr>
              <a:xfrm>
                <a:off x="5920112" y="2246437"/>
                <a:ext cx="0" cy="360000"/>
              </a:xfrm>
              <a:prstGeom prst="line">
                <a:avLst/>
              </a:prstGeom>
              <a:solidFill>
                <a:srgbClr val="000000"/>
              </a:solidFill>
              <a:ln w="22225">
                <a:solidFill>
                  <a:srgbClr val="007681"/>
                </a:solidFill>
                <a:prstDash val="solid"/>
                <a:miter lim="800000"/>
                <a:headEnd/>
                <a:tailEnd/>
              </a:ln>
            </p:spPr>
          </p:cxnSp>
          <p:cxnSp>
            <p:nvCxnSpPr>
              <p:cNvPr id="112" name="66 Conector recto">
                <a:extLst>
                  <a:ext uri="{FF2B5EF4-FFF2-40B4-BE49-F238E27FC236}">
                    <a16:creationId xmlns:a16="http://schemas.microsoft.com/office/drawing/2014/main" id="{E1DD34D9-298B-495E-B1E9-435220210D39}"/>
                  </a:ext>
                </a:extLst>
              </p:cNvPr>
              <p:cNvCxnSpPr/>
              <p:nvPr/>
            </p:nvCxnSpPr>
            <p:spPr>
              <a:xfrm>
                <a:off x="9994500" y="2426477"/>
                <a:ext cx="0" cy="180000"/>
              </a:xfrm>
              <a:prstGeom prst="line">
                <a:avLst/>
              </a:prstGeom>
              <a:solidFill>
                <a:srgbClr val="000000"/>
              </a:solidFill>
              <a:ln w="22225">
                <a:solidFill>
                  <a:srgbClr val="007681"/>
                </a:solidFill>
                <a:prstDash val="solid"/>
                <a:miter lim="800000"/>
                <a:headEnd/>
                <a:tailEnd/>
              </a:ln>
            </p:spPr>
          </p:cxnSp>
          <p:cxnSp>
            <p:nvCxnSpPr>
              <p:cNvPr id="113" name="44 Conector recto">
                <a:extLst>
                  <a:ext uri="{FF2B5EF4-FFF2-40B4-BE49-F238E27FC236}">
                    <a16:creationId xmlns:a16="http://schemas.microsoft.com/office/drawing/2014/main" id="{17C744E9-4FC4-4A75-B344-364E8D8FB6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81400" y="2606477"/>
                <a:ext cx="7000400" cy="0"/>
              </a:xfrm>
              <a:prstGeom prst="line">
                <a:avLst/>
              </a:prstGeom>
              <a:solidFill>
                <a:srgbClr val="000000"/>
              </a:solidFill>
              <a:ln w="22225">
                <a:solidFill>
                  <a:srgbClr val="007681"/>
                </a:solidFill>
                <a:prstDash val="solid"/>
                <a:miter lim="800000"/>
                <a:headEnd/>
                <a:tailEnd/>
              </a:ln>
            </p:spPr>
          </p:cxnSp>
          <p:sp>
            <p:nvSpPr>
              <p:cNvPr id="114" name="51 CuadroTexto">
                <a:extLst>
                  <a:ext uri="{FF2B5EF4-FFF2-40B4-BE49-F238E27FC236}">
                    <a16:creationId xmlns:a16="http://schemas.microsoft.com/office/drawing/2014/main" id="{7243E84F-2CD0-481A-B837-BE02E3C70CEF}"/>
                  </a:ext>
                </a:extLst>
              </p:cNvPr>
              <p:cNvSpPr txBox="1"/>
              <p:nvPr/>
            </p:nvSpPr>
            <p:spPr>
              <a:xfrm>
                <a:off x="4406117" y="2631962"/>
                <a:ext cx="68154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2024</a:t>
                </a:r>
              </a:p>
            </p:txBody>
          </p:sp>
          <p:sp>
            <p:nvSpPr>
              <p:cNvPr id="115" name="51 CuadroTexto">
                <a:extLst>
                  <a:ext uri="{FF2B5EF4-FFF2-40B4-BE49-F238E27FC236}">
                    <a16:creationId xmlns:a16="http://schemas.microsoft.com/office/drawing/2014/main" id="{D668BC9A-BA5D-4328-9FB1-0E0DB8EA81D6}"/>
                  </a:ext>
                </a:extLst>
              </p:cNvPr>
              <p:cNvSpPr txBox="1"/>
              <p:nvPr/>
            </p:nvSpPr>
            <p:spPr>
              <a:xfrm>
                <a:off x="6754796" y="2631962"/>
                <a:ext cx="68154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2025</a:t>
                </a:r>
              </a:p>
            </p:txBody>
          </p:sp>
          <p:sp>
            <p:nvSpPr>
              <p:cNvPr id="116" name="51 CuadroTexto">
                <a:extLst>
                  <a:ext uri="{FF2B5EF4-FFF2-40B4-BE49-F238E27FC236}">
                    <a16:creationId xmlns:a16="http://schemas.microsoft.com/office/drawing/2014/main" id="{354BA33C-079E-45CF-B58F-5733FCA1AC5F}"/>
                  </a:ext>
                </a:extLst>
              </p:cNvPr>
              <p:cNvSpPr txBox="1"/>
              <p:nvPr/>
            </p:nvSpPr>
            <p:spPr>
              <a:xfrm>
                <a:off x="9080910" y="2631962"/>
                <a:ext cx="68154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2026</a:t>
                </a:r>
              </a:p>
            </p:txBody>
          </p:sp>
          <p:sp>
            <p:nvSpPr>
              <p:cNvPr id="117" name="79 Flecha derecha">
                <a:extLst>
                  <a:ext uri="{FF2B5EF4-FFF2-40B4-BE49-F238E27FC236}">
                    <a16:creationId xmlns:a16="http://schemas.microsoft.com/office/drawing/2014/main" id="{8EAC6D47-391F-4847-AAB1-841AE00362A4}"/>
                  </a:ext>
                </a:extLst>
              </p:cNvPr>
              <p:cNvSpPr/>
              <p:nvPr/>
            </p:nvSpPr>
            <p:spPr>
              <a:xfrm rot="5400000">
                <a:off x="6282263" y="2698104"/>
                <a:ext cx="369332" cy="167839"/>
              </a:xfrm>
              <a:prstGeom prst="rightArrow">
                <a:avLst/>
              </a:prstGeom>
              <a:solidFill>
                <a:srgbClr val="0076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>
                  <a:solidFill>
                    <a:schemeClr val="accent3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19" name="81 CuadroTexto">
                <a:extLst>
                  <a:ext uri="{FF2B5EF4-FFF2-40B4-BE49-F238E27FC236}">
                    <a16:creationId xmlns:a16="http://schemas.microsoft.com/office/drawing/2014/main" id="{C576939E-F7BC-40EE-972F-F944AA9574E7}"/>
                  </a:ext>
                </a:extLst>
              </p:cNvPr>
              <p:cNvSpPr txBox="1"/>
              <p:nvPr/>
            </p:nvSpPr>
            <p:spPr>
              <a:xfrm>
                <a:off x="5815449" y="2957998"/>
                <a:ext cx="129819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Fin de Obras</a:t>
                </a:r>
              </a:p>
              <a:p>
                <a:pPr algn="ctr"/>
                <a:r>
                  <a:rPr lang="es-E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(Fase 1.1)</a:t>
                </a:r>
                <a:endParaRPr lang="en-AE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67" name="51 CuadroTexto">
                <a:extLst>
                  <a:ext uri="{FF2B5EF4-FFF2-40B4-BE49-F238E27FC236}">
                    <a16:creationId xmlns:a16="http://schemas.microsoft.com/office/drawing/2014/main" id="{49050C3C-6997-4053-8671-F2CCF1DAAC0C}"/>
                  </a:ext>
                </a:extLst>
              </p:cNvPr>
              <p:cNvSpPr txBox="1"/>
              <p:nvPr/>
            </p:nvSpPr>
            <p:spPr>
              <a:xfrm>
                <a:off x="10000690" y="2320609"/>
                <a:ext cx="5948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4 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345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27462155-561C-B6A7-FD7D-2741ED0C0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0631" y="6237288"/>
            <a:ext cx="1117719" cy="361475"/>
          </a:xfrm>
          <a:prstGeom prst="rect">
            <a:avLst/>
          </a:prstGeom>
        </p:spPr>
      </p:pic>
      <p:pic>
        <p:nvPicPr>
          <p:cNvPr id="4" name="Imagen 3" descr="Tren de carga pasando por unos rieles&#10;&#10;Descripción generada automáticamente">
            <a:extLst>
              <a:ext uri="{FF2B5EF4-FFF2-40B4-BE49-F238E27FC236}">
                <a16:creationId xmlns:a16="http://schemas.microsoft.com/office/drawing/2014/main" id="{293DC3EA-A8FB-16C0-43FA-AC93A96067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152325"/>
          </a:xfrm>
          <a:prstGeom prst="rect">
            <a:avLst/>
          </a:prstGeom>
          <a:ln>
            <a:noFill/>
          </a:ln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09E07B79-93E2-F349-7FA7-939B2A923DBE}"/>
              </a:ext>
            </a:extLst>
          </p:cNvPr>
          <p:cNvGrpSpPr/>
          <p:nvPr/>
        </p:nvGrpSpPr>
        <p:grpSpPr>
          <a:xfrm>
            <a:off x="0" y="4496584"/>
            <a:ext cx="12192002" cy="1366887"/>
            <a:chOff x="0" y="4496584"/>
            <a:chExt cx="12192002" cy="1366887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E32754B9-EE68-5443-2986-C4BE2AFD408F}"/>
                </a:ext>
              </a:extLst>
            </p:cNvPr>
            <p:cNvSpPr/>
            <p:nvPr/>
          </p:nvSpPr>
          <p:spPr>
            <a:xfrm>
              <a:off x="0" y="4496584"/>
              <a:ext cx="12191999" cy="1366887"/>
            </a:xfrm>
            <a:prstGeom prst="rect">
              <a:avLst/>
            </a:prstGeom>
            <a:solidFill>
              <a:srgbClr val="007681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DF6765C1-CB56-17E9-186E-1E9D08DDCAC9}"/>
                </a:ext>
              </a:extLst>
            </p:cNvPr>
            <p:cNvSpPr/>
            <p:nvPr/>
          </p:nvSpPr>
          <p:spPr>
            <a:xfrm>
              <a:off x="1" y="5229543"/>
              <a:ext cx="12191999" cy="5804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b="1" dirty="0">
                  <a:solidFill>
                    <a:schemeClr val="bg1"/>
                  </a:solidFill>
                  <a:latin typeface="Open Sans Semibold" panose="020B0606030504020204" pitchFamily="34" charset="0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TERMINAL INTERMODAL Y LOGÍSTICA DE JUNDIZ</a:t>
              </a:r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67E2E239-495F-332C-5C26-22672DAD2A4C}"/>
                </a:ext>
              </a:extLst>
            </p:cNvPr>
            <p:cNvSpPr/>
            <p:nvPr/>
          </p:nvSpPr>
          <p:spPr>
            <a:xfrm>
              <a:off x="1" y="4644545"/>
              <a:ext cx="12192001" cy="6806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4000" b="1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NODO LOGÍSTICO DE VITORIA GASTEIZ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05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de la pantalla de un video juego&#10;&#10;Descripción generada automáticamente con confianza baja">
            <a:extLst>
              <a:ext uri="{FF2B5EF4-FFF2-40B4-BE49-F238E27FC236}">
                <a16:creationId xmlns:a16="http://schemas.microsoft.com/office/drawing/2014/main" id="{A77027EC-9F29-712D-F16C-0AB17989C7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466"/>
                    </a14:imgEffect>
                    <a14:imgEffect>
                      <a14:saturation sat="33000"/>
                    </a14:imgEffect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494"/>
          <a:stretch/>
        </p:blipFill>
        <p:spPr>
          <a:xfrm>
            <a:off x="-1" y="850497"/>
            <a:ext cx="12192001" cy="6007503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27D2E3AD-9495-8277-5A3E-C07C15ACF9B4}"/>
              </a:ext>
            </a:extLst>
          </p:cNvPr>
          <p:cNvSpPr/>
          <p:nvPr/>
        </p:nvSpPr>
        <p:spPr>
          <a:xfrm>
            <a:off x="0" y="890954"/>
            <a:ext cx="12192000" cy="5967046"/>
          </a:xfrm>
          <a:prstGeom prst="rect">
            <a:avLst/>
          </a:prstGeom>
          <a:solidFill>
            <a:srgbClr val="000000">
              <a:alpha val="784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2269777-4562-38BD-6486-F1178F881C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24753"/>
          </a:xfrm>
          <a:prstGeom prst="rect">
            <a:avLst/>
          </a:prstGeom>
          <a:ln>
            <a:noFill/>
          </a:ln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C9CBE697-B18B-F644-9EA9-271766B121AE}"/>
              </a:ext>
            </a:extLst>
          </p:cNvPr>
          <p:cNvSpPr txBox="1"/>
          <p:nvPr/>
        </p:nvSpPr>
        <p:spPr>
          <a:xfrm>
            <a:off x="521386" y="1009628"/>
            <a:ext cx="6759677" cy="1138773"/>
          </a:xfrm>
          <a:prstGeom prst="rect">
            <a:avLst/>
          </a:prstGeom>
          <a:noFill/>
          <a:effectLst>
            <a:outerShdw blurRad="159383" dist="38100" dir="468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Vitoria-Gasteiz </a:t>
            </a:r>
            <a:endParaRPr lang="es-ES" sz="32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es-E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Nodo Estratégico de Logística y Transporte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C8B54CC-E56A-29C2-F171-8C3D4B10A7DC}"/>
              </a:ext>
            </a:extLst>
          </p:cNvPr>
          <p:cNvSpPr/>
          <p:nvPr/>
        </p:nvSpPr>
        <p:spPr>
          <a:xfrm>
            <a:off x="0" y="0"/>
            <a:ext cx="12192000" cy="825190"/>
          </a:xfrm>
          <a:prstGeom prst="rect">
            <a:avLst/>
          </a:prstGeom>
          <a:solidFill>
            <a:srgbClr val="00768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3278BE1-91EF-72BF-3DD6-342FDB9FC651}"/>
              </a:ext>
            </a:extLst>
          </p:cNvPr>
          <p:cNvSpPr txBox="1"/>
          <p:nvPr/>
        </p:nvSpPr>
        <p:spPr>
          <a:xfrm>
            <a:off x="491033" y="248179"/>
            <a:ext cx="2205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2000">
                <a:solidFill>
                  <a:schemeClr val="bg1"/>
                </a:solidFill>
                <a:latin typeface="Open Sans"/>
                <a:ea typeface="+mn-lt"/>
                <a:cs typeface="+mn-lt"/>
              </a:defRPr>
            </a:lvl1pPr>
          </a:lstStyle>
          <a:p>
            <a:r>
              <a:rPr lang="es-E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INTRODUCCIÓN</a:t>
            </a:r>
          </a:p>
        </p:txBody>
      </p:sp>
      <p:pic>
        <p:nvPicPr>
          <p:cNvPr id="4" name="Imagen 3" descr="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3D035FA7-76A8-444A-3E15-E71D2CF93D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2861" y="6237288"/>
            <a:ext cx="1115966" cy="34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5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39739EE2-0275-8D7F-034F-7B7067B001AE}"/>
              </a:ext>
            </a:extLst>
          </p:cNvPr>
          <p:cNvGrpSpPr/>
          <p:nvPr/>
        </p:nvGrpSpPr>
        <p:grpSpPr>
          <a:xfrm>
            <a:off x="862950" y="1092582"/>
            <a:ext cx="11026401" cy="5001467"/>
            <a:chOff x="862950" y="1092582"/>
            <a:chExt cx="11026401" cy="5001467"/>
          </a:xfrm>
        </p:grpSpPr>
        <p:sp>
          <p:nvSpPr>
            <p:cNvPr id="3" name="Text Box 22">
              <a:extLst>
                <a:ext uri="{FF2B5EF4-FFF2-40B4-BE49-F238E27FC236}">
                  <a16:creationId xmlns:a16="http://schemas.microsoft.com/office/drawing/2014/main" id="{D5B81DD7-EA2D-9880-C329-E06627E414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9263" y="1092582"/>
              <a:ext cx="6893473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t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90576">
                <a:defRPr/>
              </a:pPr>
              <a:r>
                <a:rPr lang="es-ES_tradnl" sz="2400" b="1" spc="300" dirty="0">
                  <a:solidFill>
                    <a:srgbClr val="007681"/>
                  </a:solidFill>
                  <a:latin typeface="Open Sans"/>
                  <a:ea typeface="Open Sans"/>
                  <a:cs typeface="Open Sans"/>
                </a:rPr>
                <a:t>ESTRATEGIA DE MOVILIDAD</a:t>
              </a:r>
            </a:p>
            <a:p>
              <a:pPr algn="ctr" defTabSz="990576">
                <a:defRPr/>
              </a:pPr>
              <a:r>
                <a:rPr lang="es-ES_tradnl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/>
                  <a:ea typeface="Open Sans"/>
                  <a:cs typeface="Open Sans"/>
                </a:rPr>
                <a:t>MINISTERIO DE TRANSPORTE Y MOVILIDAD SOSTENIBLE</a:t>
              </a:r>
              <a:endPara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7" name="Text Box 22">
              <a:extLst>
                <a:ext uri="{FF2B5EF4-FFF2-40B4-BE49-F238E27FC236}">
                  <a16:creationId xmlns:a16="http://schemas.microsoft.com/office/drawing/2014/main" id="{F571F322-09E0-B00A-1A36-7BA46F0E49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15757" y="2716036"/>
              <a:ext cx="387359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t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90576">
                <a:defRPr/>
              </a:pPr>
              <a:r>
                <a:rPr lang="es-ES_tradnl" sz="2400" b="1" spc="300" dirty="0">
                  <a:solidFill>
                    <a:srgbClr val="007681"/>
                  </a:solidFill>
                  <a:latin typeface="Open Sans"/>
                  <a:ea typeface="Open Sans"/>
                  <a:cs typeface="Open Sans"/>
                </a:rPr>
                <a:t>MERCANCÍAS 30 </a:t>
              </a:r>
            </a:p>
            <a:p>
              <a:pPr defTabSz="990576">
                <a:defRPr/>
              </a:pPr>
              <a:r>
                <a:rPr lang="es-ES_tradnl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/>
                  <a:ea typeface="Open Sans"/>
                  <a:cs typeface="Open Sans"/>
                </a:rPr>
                <a:t>INICIATIVA TERMINALES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758021FA-E6B7-7928-544C-B2EB49BD1DA4}"/>
                </a:ext>
              </a:extLst>
            </p:cNvPr>
            <p:cNvSpPr txBox="1"/>
            <p:nvPr/>
          </p:nvSpPr>
          <p:spPr>
            <a:xfrm>
              <a:off x="7938267" y="3366948"/>
              <a:ext cx="2352608" cy="10310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defTabSz="990576">
                <a:spcAft>
                  <a:spcPts val="600"/>
                </a:spcAft>
                <a:defRPr/>
              </a:pPr>
              <a:r>
                <a:rPr lang="es-E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/>
                  <a:ea typeface="Open Sans"/>
                  <a:cs typeface="Open Sans"/>
                </a:rPr>
                <a:t>Acción T2 </a:t>
              </a:r>
            </a:p>
            <a:p>
              <a:pPr marL="0" lvl="1" defTabSz="990576">
                <a:spcAft>
                  <a:spcPts val="600"/>
                </a:spcAft>
                <a:defRPr/>
              </a:pPr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/>
                  <a:ea typeface="Open Sans"/>
                  <a:cs typeface="Open Sans"/>
                </a:rPr>
                <a:t>Actuaciones en terminales intermodales y logísticas estratégicas</a:t>
              </a:r>
              <a:endPara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endParaRPr>
            </a:p>
          </p:txBody>
        </p: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59240FBB-94C8-364D-E0AD-AD17F4A8F5E1}"/>
                </a:ext>
              </a:extLst>
            </p:cNvPr>
            <p:cNvGrpSpPr/>
            <p:nvPr/>
          </p:nvGrpSpPr>
          <p:grpSpPr>
            <a:xfrm>
              <a:off x="3812233" y="5197328"/>
              <a:ext cx="4567534" cy="896721"/>
              <a:chOff x="7933175" y="4357437"/>
              <a:chExt cx="4521039" cy="896721"/>
            </a:xfrm>
          </p:grpSpPr>
          <p:sp>
            <p:nvSpPr>
              <p:cNvPr id="10" name="Text Box 22">
                <a:extLst>
                  <a:ext uri="{FF2B5EF4-FFF2-40B4-BE49-F238E27FC236}">
                    <a16:creationId xmlns:a16="http://schemas.microsoft.com/office/drawing/2014/main" id="{91D799B7-3F09-7129-FA06-E06E8AD7FB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33175" y="4357437"/>
                <a:ext cx="4521039" cy="3820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t">
                <a:spAutoFit/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90576">
                  <a:spcAft>
                    <a:spcPts val="975"/>
                  </a:spcAft>
                  <a:defRPr/>
                </a:pPr>
                <a:r>
                  <a:rPr lang="es-ES_tradnl" sz="2400" b="1" spc="300" dirty="0">
                    <a:solidFill>
                      <a:srgbClr val="007681"/>
                    </a:solidFill>
                    <a:latin typeface="Open Sans"/>
                    <a:ea typeface="Open Sans"/>
                    <a:cs typeface="Open Sans"/>
                  </a:rPr>
                  <a:t>PLAN DE RECUPERACIÓN</a:t>
                </a:r>
              </a:p>
            </p:txBody>
          </p:sp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3E4B2C94-C891-6BB9-FBDA-3206C063AC01}"/>
                  </a:ext>
                </a:extLst>
              </p:cNvPr>
              <p:cNvSpPr txBox="1"/>
              <p:nvPr/>
            </p:nvSpPr>
            <p:spPr>
              <a:xfrm>
                <a:off x="7944209" y="4692466"/>
                <a:ext cx="4448012" cy="5616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1" algn="ctr" defTabSz="990576">
                  <a:spcAft>
                    <a:spcPts val="300"/>
                  </a:spcAft>
                  <a:defRPr/>
                </a:pPr>
                <a:r>
                  <a:rPr lang="es-ES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/>
                    <a:ea typeface="Open Sans"/>
                    <a:cs typeface="Open Sans"/>
                  </a:rPr>
                  <a:t>C6.I.3: Intermodalidad y Logística</a:t>
                </a:r>
              </a:p>
              <a:p>
                <a:pPr marL="0" lvl="1" algn="ctr" defTabSz="990576">
                  <a:spcAft>
                    <a:spcPts val="300"/>
                  </a:spcAft>
                  <a:defRPr/>
                </a:pPr>
                <a:r>
                  <a:rPr lang="es-E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/>
                    <a:ea typeface="Open Sans"/>
                    <a:cs typeface="Open Sans"/>
                  </a:rPr>
                  <a:t>Construcción y mejora de terminales  </a:t>
                </a:r>
              </a:p>
            </p:txBody>
          </p:sp>
        </p:grpSp>
        <p:sp>
          <p:nvSpPr>
            <p:cNvPr id="13" name="Text Box 22">
              <a:extLst>
                <a:ext uri="{FF2B5EF4-FFF2-40B4-BE49-F238E27FC236}">
                  <a16:creationId xmlns:a16="http://schemas.microsoft.com/office/drawing/2014/main" id="{5BDA1478-22F4-AA8D-8337-B6D01043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2950" y="2716036"/>
              <a:ext cx="339511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t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990576">
                <a:defRPr/>
              </a:pPr>
              <a:r>
                <a:rPr lang="es-ES_tradnl" sz="2400" b="1" spc="300" dirty="0">
                  <a:solidFill>
                    <a:srgbClr val="007681"/>
                  </a:solidFill>
                  <a:latin typeface="Open Sans"/>
                  <a:ea typeface="Open Sans"/>
                  <a:cs typeface="Open Sans"/>
                </a:rPr>
                <a:t>PE2030 ADIF</a:t>
              </a:r>
            </a:p>
            <a:p>
              <a:pPr algn="r" defTabSz="990576">
                <a:defRPr/>
              </a:pPr>
              <a:r>
                <a:rPr lang="es-ES_tradnl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/>
                  <a:ea typeface="Open Sans"/>
                  <a:cs typeface="Open Sans"/>
                </a:rPr>
                <a:t>INICIATIVA ESTRATÉGICA 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50C18B09-6E60-1D09-A4B2-BCB7A4F9374F}"/>
                </a:ext>
              </a:extLst>
            </p:cNvPr>
            <p:cNvSpPr txBox="1"/>
            <p:nvPr/>
          </p:nvSpPr>
          <p:spPr>
            <a:xfrm>
              <a:off x="1534331" y="3366948"/>
              <a:ext cx="2785726" cy="9925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algn="r" defTabSz="990576">
                <a:spcAft>
                  <a:spcPts val="300"/>
                </a:spcAft>
                <a:defRPr/>
              </a:pPr>
              <a:r>
                <a:rPr lang="es-E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/>
                  <a:ea typeface="Open Sans"/>
                  <a:cs typeface="Open Sans"/>
                </a:rPr>
                <a:t>IE10</a:t>
              </a:r>
            </a:p>
            <a:p>
              <a:pPr marL="0" lvl="1" algn="r" defTabSz="990576">
                <a:spcAft>
                  <a:spcPts val="300"/>
                </a:spcAft>
                <a:defRPr/>
              </a:pPr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/>
                  <a:ea typeface="Open Sans"/>
                  <a:cs typeface="Open Sans"/>
                </a:rPr>
                <a:t>Disponer de una red de terminales en los corredores prioritarios de mercancías</a:t>
              </a:r>
            </a:p>
          </p:txBody>
        </p:sp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01621823-A19C-5330-B0A9-ED7B404FC529}"/>
                </a:ext>
              </a:extLst>
            </p:cNvPr>
            <p:cNvGrpSpPr/>
            <p:nvPr/>
          </p:nvGrpSpPr>
          <p:grpSpPr>
            <a:xfrm>
              <a:off x="4535590" y="1868590"/>
              <a:ext cx="3120819" cy="3120819"/>
              <a:chOff x="1137031" y="698796"/>
              <a:chExt cx="3120819" cy="3120819"/>
            </a:xfrm>
          </p:grpSpPr>
          <p:sp>
            <p:nvSpPr>
              <p:cNvPr id="16" name="Forma libre: forma 15">
                <a:extLst>
                  <a:ext uri="{FF2B5EF4-FFF2-40B4-BE49-F238E27FC236}">
                    <a16:creationId xmlns:a16="http://schemas.microsoft.com/office/drawing/2014/main" id="{B096B065-6659-05E4-4B8C-25E325148FD0}"/>
                  </a:ext>
                </a:extLst>
              </p:cNvPr>
              <p:cNvSpPr/>
              <p:nvPr/>
            </p:nvSpPr>
            <p:spPr>
              <a:xfrm>
                <a:off x="2264567" y="1826332"/>
                <a:ext cx="865747" cy="865747"/>
              </a:xfrm>
              <a:custGeom>
                <a:avLst/>
                <a:gdLst>
                  <a:gd name="connsiteX0" fmla="*/ 0 w 865747"/>
                  <a:gd name="connsiteY0" fmla="*/ 432874 h 865747"/>
                  <a:gd name="connsiteX1" fmla="*/ 432874 w 865747"/>
                  <a:gd name="connsiteY1" fmla="*/ 0 h 865747"/>
                  <a:gd name="connsiteX2" fmla="*/ 865748 w 865747"/>
                  <a:gd name="connsiteY2" fmla="*/ 432874 h 865747"/>
                  <a:gd name="connsiteX3" fmla="*/ 432874 w 865747"/>
                  <a:gd name="connsiteY3" fmla="*/ 865748 h 865747"/>
                  <a:gd name="connsiteX4" fmla="*/ 0 w 865747"/>
                  <a:gd name="connsiteY4" fmla="*/ 432874 h 865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5747" h="865747">
                    <a:moveTo>
                      <a:pt x="0" y="432874"/>
                    </a:moveTo>
                    <a:cubicBezTo>
                      <a:pt x="0" y="193804"/>
                      <a:pt x="193804" y="0"/>
                      <a:pt x="432874" y="0"/>
                    </a:cubicBezTo>
                    <a:cubicBezTo>
                      <a:pt x="671944" y="0"/>
                      <a:pt x="865748" y="193804"/>
                      <a:pt x="865748" y="432874"/>
                    </a:cubicBezTo>
                    <a:cubicBezTo>
                      <a:pt x="865748" y="671944"/>
                      <a:pt x="671944" y="865748"/>
                      <a:pt x="432874" y="865748"/>
                    </a:cubicBezTo>
                    <a:cubicBezTo>
                      <a:pt x="193804" y="865748"/>
                      <a:pt x="0" y="671944"/>
                      <a:pt x="0" y="432874"/>
                    </a:cubicBezTo>
                    <a:close/>
                  </a:path>
                </a:pathLst>
              </a:custGeom>
              <a:solidFill>
                <a:srgbClr val="00768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52186" tIns="152186" rIns="152186" bIns="152186" numCol="1" spcCol="1270" anchor="ctr" anchorCtr="0">
                <a:noAutofit/>
              </a:bodyPr>
              <a:lstStyle/>
              <a:p>
                <a:pPr marL="0" lvl="0" indent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S" sz="4000" kern="1200" dirty="0"/>
                  <a:t> </a:t>
                </a:r>
              </a:p>
            </p:txBody>
          </p:sp>
          <p:sp>
            <p:nvSpPr>
              <p:cNvPr id="17" name="Forma libre: forma 16">
                <a:extLst>
                  <a:ext uri="{FF2B5EF4-FFF2-40B4-BE49-F238E27FC236}">
                    <a16:creationId xmlns:a16="http://schemas.microsoft.com/office/drawing/2014/main" id="{2F827EA3-4CF5-5D15-5150-C20BE401E6BA}"/>
                  </a:ext>
                </a:extLst>
              </p:cNvPr>
              <p:cNvSpPr/>
              <p:nvPr/>
            </p:nvSpPr>
            <p:spPr>
              <a:xfrm rot="16200000">
                <a:off x="2566547" y="1680940"/>
                <a:ext cx="261788" cy="28995"/>
              </a:xfrm>
              <a:custGeom>
                <a:avLst/>
                <a:gdLst>
                  <a:gd name="connsiteX0" fmla="*/ 0 w 261788"/>
                  <a:gd name="connsiteY0" fmla="*/ 14497 h 28995"/>
                  <a:gd name="connsiteX1" fmla="*/ 261788 w 261788"/>
                  <a:gd name="connsiteY1" fmla="*/ 14497 h 28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1788" h="28995">
                    <a:moveTo>
                      <a:pt x="0" y="14497"/>
                    </a:moveTo>
                    <a:lnTo>
                      <a:pt x="261788" y="14497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37049" tIns="7952" rIns="137050" bIns="7954" numCol="1" spcCol="1270" anchor="ctr" anchorCtr="0">
                <a:noAutofit/>
              </a:bodyPr>
              <a:lstStyle/>
              <a:p>
                <a:pPr marL="0" lvl="0" indent="0" algn="ctr" defTabSz="222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s-ES" sz="500" kern="1200"/>
              </a:p>
            </p:txBody>
          </p:sp>
          <p:sp>
            <p:nvSpPr>
              <p:cNvPr id="18" name="Forma libre: forma 17">
                <a:extLst>
                  <a:ext uri="{FF2B5EF4-FFF2-40B4-BE49-F238E27FC236}">
                    <a16:creationId xmlns:a16="http://schemas.microsoft.com/office/drawing/2014/main" id="{9250DD07-5DCF-7425-0A3E-CA5C75D509A7}"/>
                  </a:ext>
                </a:extLst>
              </p:cNvPr>
              <p:cNvSpPr/>
              <p:nvPr/>
            </p:nvSpPr>
            <p:spPr>
              <a:xfrm>
                <a:off x="2264567" y="698796"/>
                <a:ext cx="865747" cy="865747"/>
              </a:xfrm>
              <a:custGeom>
                <a:avLst/>
                <a:gdLst>
                  <a:gd name="connsiteX0" fmla="*/ 0 w 865747"/>
                  <a:gd name="connsiteY0" fmla="*/ 432874 h 865747"/>
                  <a:gd name="connsiteX1" fmla="*/ 432874 w 865747"/>
                  <a:gd name="connsiteY1" fmla="*/ 0 h 865747"/>
                  <a:gd name="connsiteX2" fmla="*/ 865748 w 865747"/>
                  <a:gd name="connsiteY2" fmla="*/ 432874 h 865747"/>
                  <a:gd name="connsiteX3" fmla="*/ 432874 w 865747"/>
                  <a:gd name="connsiteY3" fmla="*/ 865748 h 865747"/>
                  <a:gd name="connsiteX4" fmla="*/ 0 w 865747"/>
                  <a:gd name="connsiteY4" fmla="*/ 432874 h 865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5747" h="865747">
                    <a:moveTo>
                      <a:pt x="0" y="432874"/>
                    </a:moveTo>
                    <a:cubicBezTo>
                      <a:pt x="0" y="193804"/>
                      <a:pt x="193804" y="0"/>
                      <a:pt x="432874" y="0"/>
                    </a:cubicBezTo>
                    <a:cubicBezTo>
                      <a:pt x="671944" y="0"/>
                      <a:pt x="865748" y="193804"/>
                      <a:pt x="865748" y="432874"/>
                    </a:cubicBezTo>
                    <a:cubicBezTo>
                      <a:pt x="865748" y="671944"/>
                      <a:pt x="671944" y="865748"/>
                      <a:pt x="432874" y="865748"/>
                    </a:cubicBezTo>
                    <a:cubicBezTo>
                      <a:pt x="193804" y="865748"/>
                      <a:pt x="0" y="671944"/>
                      <a:pt x="0" y="432874"/>
                    </a:cubicBezTo>
                    <a:close/>
                  </a:path>
                </a:pathLst>
              </a:custGeom>
              <a:solidFill>
                <a:srgbClr val="00768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36946" tIns="136946" rIns="136946" bIns="136946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s-ES" sz="1600" kern="1200"/>
              </a:p>
            </p:txBody>
          </p:sp>
          <p:sp>
            <p:nvSpPr>
              <p:cNvPr id="19" name="Forma libre: forma 18">
                <a:extLst>
                  <a:ext uri="{FF2B5EF4-FFF2-40B4-BE49-F238E27FC236}">
                    <a16:creationId xmlns:a16="http://schemas.microsoft.com/office/drawing/2014/main" id="{990B3A0F-7E22-6B2D-3FA3-39BD1A7B902F}"/>
                  </a:ext>
                </a:extLst>
              </p:cNvPr>
              <p:cNvSpPr/>
              <p:nvPr/>
            </p:nvSpPr>
            <p:spPr>
              <a:xfrm>
                <a:off x="3130315" y="2244708"/>
                <a:ext cx="261788" cy="28995"/>
              </a:xfrm>
              <a:custGeom>
                <a:avLst/>
                <a:gdLst>
                  <a:gd name="connsiteX0" fmla="*/ 0 w 261788"/>
                  <a:gd name="connsiteY0" fmla="*/ 14497 h 28995"/>
                  <a:gd name="connsiteX1" fmla="*/ 261788 w 261788"/>
                  <a:gd name="connsiteY1" fmla="*/ 14497 h 28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1788" h="28995">
                    <a:moveTo>
                      <a:pt x="0" y="14497"/>
                    </a:moveTo>
                    <a:lnTo>
                      <a:pt x="261788" y="14497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37049" tIns="7953" rIns="137050" bIns="7953" numCol="1" spcCol="1270" anchor="ctr" anchorCtr="0">
                <a:noAutofit/>
              </a:bodyPr>
              <a:lstStyle/>
              <a:p>
                <a:pPr marL="0" lvl="0" indent="0" algn="ctr" defTabSz="222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s-ES" sz="500" kern="1200"/>
              </a:p>
            </p:txBody>
          </p:sp>
          <p:sp>
            <p:nvSpPr>
              <p:cNvPr id="20" name="Forma libre: forma 19">
                <a:extLst>
                  <a:ext uri="{FF2B5EF4-FFF2-40B4-BE49-F238E27FC236}">
                    <a16:creationId xmlns:a16="http://schemas.microsoft.com/office/drawing/2014/main" id="{F81ABEDA-B3E4-3376-EB61-068263BB27DB}"/>
                  </a:ext>
                </a:extLst>
              </p:cNvPr>
              <p:cNvSpPr/>
              <p:nvPr/>
            </p:nvSpPr>
            <p:spPr>
              <a:xfrm>
                <a:off x="3392103" y="1826332"/>
                <a:ext cx="865747" cy="865747"/>
              </a:xfrm>
              <a:custGeom>
                <a:avLst/>
                <a:gdLst>
                  <a:gd name="connsiteX0" fmla="*/ 0 w 865747"/>
                  <a:gd name="connsiteY0" fmla="*/ 432874 h 865747"/>
                  <a:gd name="connsiteX1" fmla="*/ 432874 w 865747"/>
                  <a:gd name="connsiteY1" fmla="*/ 0 h 865747"/>
                  <a:gd name="connsiteX2" fmla="*/ 865748 w 865747"/>
                  <a:gd name="connsiteY2" fmla="*/ 432874 h 865747"/>
                  <a:gd name="connsiteX3" fmla="*/ 432874 w 865747"/>
                  <a:gd name="connsiteY3" fmla="*/ 865748 h 865747"/>
                  <a:gd name="connsiteX4" fmla="*/ 0 w 865747"/>
                  <a:gd name="connsiteY4" fmla="*/ 432874 h 865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5747" h="865747">
                    <a:moveTo>
                      <a:pt x="0" y="432874"/>
                    </a:moveTo>
                    <a:cubicBezTo>
                      <a:pt x="0" y="193804"/>
                      <a:pt x="193804" y="0"/>
                      <a:pt x="432874" y="0"/>
                    </a:cubicBezTo>
                    <a:cubicBezTo>
                      <a:pt x="671944" y="0"/>
                      <a:pt x="865748" y="193804"/>
                      <a:pt x="865748" y="432874"/>
                    </a:cubicBezTo>
                    <a:cubicBezTo>
                      <a:pt x="865748" y="671944"/>
                      <a:pt x="671944" y="865748"/>
                      <a:pt x="432874" y="865748"/>
                    </a:cubicBezTo>
                    <a:cubicBezTo>
                      <a:pt x="193804" y="865748"/>
                      <a:pt x="0" y="671944"/>
                      <a:pt x="0" y="432874"/>
                    </a:cubicBezTo>
                    <a:close/>
                  </a:path>
                </a:pathLst>
              </a:custGeom>
              <a:solidFill>
                <a:srgbClr val="00768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36946" tIns="136946" rIns="136946" bIns="136946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s-ES" sz="1600" kern="1200"/>
              </a:p>
            </p:txBody>
          </p:sp>
          <p:sp>
            <p:nvSpPr>
              <p:cNvPr id="21" name="Forma libre: forma 20">
                <a:extLst>
                  <a:ext uri="{FF2B5EF4-FFF2-40B4-BE49-F238E27FC236}">
                    <a16:creationId xmlns:a16="http://schemas.microsoft.com/office/drawing/2014/main" id="{9E798DF5-D041-61E0-E66C-EC107868496B}"/>
                  </a:ext>
                </a:extLst>
              </p:cNvPr>
              <p:cNvSpPr/>
              <p:nvPr/>
            </p:nvSpPr>
            <p:spPr>
              <a:xfrm rot="5400000">
                <a:off x="2566547" y="2808476"/>
                <a:ext cx="261788" cy="28995"/>
              </a:xfrm>
              <a:custGeom>
                <a:avLst/>
                <a:gdLst>
                  <a:gd name="connsiteX0" fmla="*/ 0 w 261788"/>
                  <a:gd name="connsiteY0" fmla="*/ 14497 h 28995"/>
                  <a:gd name="connsiteX1" fmla="*/ 261788 w 261788"/>
                  <a:gd name="connsiteY1" fmla="*/ 14497 h 28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1788" h="28995">
                    <a:moveTo>
                      <a:pt x="0" y="14497"/>
                    </a:moveTo>
                    <a:lnTo>
                      <a:pt x="261788" y="14497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37050" tIns="7953" rIns="137049" bIns="7953" numCol="1" spcCol="1270" anchor="ctr" anchorCtr="0">
                <a:noAutofit/>
              </a:bodyPr>
              <a:lstStyle/>
              <a:p>
                <a:pPr marL="0" lvl="0" indent="0" algn="ctr" defTabSz="222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s-ES" sz="500" kern="1200"/>
              </a:p>
            </p:txBody>
          </p:sp>
          <p:sp>
            <p:nvSpPr>
              <p:cNvPr id="22" name="Forma libre: forma 21">
                <a:extLst>
                  <a:ext uri="{FF2B5EF4-FFF2-40B4-BE49-F238E27FC236}">
                    <a16:creationId xmlns:a16="http://schemas.microsoft.com/office/drawing/2014/main" id="{1D2E6B61-6F00-759D-69E2-05216AA27F19}"/>
                  </a:ext>
                </a:extLst>
              </p:cNvPr>
              <p:cNvSpPr/>
              <p:nvPr/>
            </p:nvSpPr>
            <p:spPr>
              <a:xfrm>
                <a:off x="2264567" y="2953868"/>
                <a:ext cx="865747" cy="865747"/>
              </a:xfrm>
              <a:custGeom>
                <a:avLst/>
                <a:gdLst>
                  <a:gd name="connsiteX0" fmla="*/ 0 w 865747"/>
                  <a:gd name="connsiteY0" fmla="*/ 432874 h 865747"/>
                  <a:gd name="connsiteX1" fmla="*/ 432874 w 865747"/>
                  <a:gd name="connsiteY1" fmla="*/ 0 h 865747"/>
                  <a:gd name="connsiteX2" fmla="*/ 865748 w 865747"/>
                  <a:gd name="connsiteY2" fmla="*/ 432874 h 865747"/>
                  <a:gd name="connsiteX3" fmla="*/ 432874 w 865747"/>
                  <a:gd name="connsiteY3" fmla="*/ 865748 h 865747"/>
                  <a:gd name="connsiteX4" fmla="*/ 0 w 865747"/>
                  <a:gd name="connsiteY4" fmla="*/ 432874 h 865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5747" h="865747">
                    <a:moveTo>
                      <a:pt x="0" y="432874"/>
                    </a:moveTo>
                    <a:cubicBezTo>
                      <a:pt x="0" y="193804"/>
                      <a:pt x="193804" y="0"/>
                      <a:pt x="432874" y="0"/>
                    </a:cubicBezTo>
                    <a:cubicBezTo>
                      <a:pt x="671944" y="0"/>
                      <a:pt x="865748" y="193804"/>
                      <a:pt x="865748" y="432874"/>
                    </a:cubicBezTo>
                    <a:cubicBezTo>
                      <a:pt x="865748" y="671944"/>
                      <a:pt x="671944" y="865748"/>
                      <a:pt x="432874" y="865748"/>
                    </a:cubicBezTo>
                    <a:cubicBezTo>
                      <a:pt x="193804" y="865748"/>
                      <a:pt x="0" y="671944"/>
                      <a:pt x="0" y="432874"/>
                    </a:cubicBezTo>
                    <a:close/>
                  </a:path>
                </a:pathLst>
              </a:custGeom>
              <a:solidFill>
                <a:srgbClr val="00768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36946" tIns="136946" rIns="136946" bIns="136946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s-ES" sz="1600" kern="1200"/>
              </a:p>
            </p:txBody>
          </p:sp>
          <p:sp>
            <p:nvSpPr>
              <p:cNvPr id="23" name="Forma libre: forma 22">
                <a:extLst>
                  <a:ext uri="{FF2B5EF4-FFF2-40B4-BE49-F238E27FC236}">
                    <a16:creationId xmlns:a16="http://schemas.microsoft.com/office/drawing/2014/main" id="{26C933AC-7512-6715-F1CF-14CEDD5A2DC3}"/>
                  </a:ext>
                </a:extLst>
              </p:cNvPr>
              <p:cNvSpPr/>
              <p:nvPr/>
            </p:nvSpPr>
            <p:spPr>
              <a:xfrm rot="21600000">
                <a:off x="2002779" y="2244707"/>
                <a:ext cx="261788" cy="28996"/>
              </a:xfrm>
              <a:custGeom>
                <a:avLst/>
                <a:gdLst>
                  <a:gd name="connsiteX0" fmla="*/ 0 w 261788"/>
                  <a:gd name="connsiteY0" fmla="*/ 14497 h 28995"/>
                  <a:gd name="connsiteX1" fmla="*/ 261788 w 261788"/>
                  <a:gd name="connsiteY1" fmla="*/ 14497 h 28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1788" h="28995">
                    <a:moveTo>
                      <a:pt x="261788" y="14498"/>
                    </a:moveTo>
                    <a:lnTo>
                      <a:pt x="0" y="14498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37049" tIns="7954" rIns="137050" bIns="7953" numCol="1" spcCol="1270" anchor="ctr" anchorCtr="0">
                <a:noAutofit/>
              </a:bodyPr>
              <a:lstStyle/>
              <a:p>
                <a:pPr marL="0" lvl="0" indent="0" algn="ctr" defTabSz="222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s-ES" sz="500" kern="1200"/>
              </a:p>
            </p:txBody>
          </p:sp>
          <p:sp>
            <p:nvSpPr>
              <p:cNvPr id="24" name="Forma libre: forma 23">
                <a:extLst>
                  <a:ext uri="{FF2B5EF4-FFF2-40B4-BE49-F238E27FC236}">
                    <a16:creationId xmlns:a16="http://schemas.microsoft.com/office/drawing/2014/main" id="{232FD3C9-A021-AB90-536C-9EEBFE0EA2F4}"/>
                  </a:ext>
                </a:extLst>
              </p:cNvPr>
              <p:cNvSpPr/>
              <p:nvPr/>
            </p:nvSpPr>
            <p:spPr>
              <a:xfrm>
                <a:off x="1137031" y="1826332"/>
                <a:ext cx="865747" cy="865747"/>
              </a:xfrm>
              <a:custGeom>
                <a:avLst/>
                <a:gdLst>
                  <a:gd name="connsiteX0" fmla="*/ 0 w 865747"/>
                  <a:gd name="connsiteY0" fmla="*/ 432874 h 865747"/>
                  <a:gd name="connsiteX1" fmla="*/ 432874 w 865747"/>
                  <a:gd name="connsiteY1" fmla="*/ 0 h 865747"/>
                  <a:gd name="connsiteX2" fmla="*/ 865748 w 865747"/>
                  <a:gd name="connsiteY2" fmla="*/ 432874 h 865747"/>
                  <a:gd name="connsiteX3" fmla="*/ 432874 w 865747"/>
                  <a:gd name="connsiteY3" fmla="*/ 865748 h 865747"/>
                  <a:gd name="connsiteX4" fmla="*/ 0 w 865747"/>
                  <a:gd name="connsiteY4" fmla="*/ 432874 h 865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5747" h="865747">
                    <a:moveTo>
                      <a:pt x="0" y="432874"/>
                    </a:moveTo>
                    <a:cubicBezTo>
                      <a:pt x="0" y="193804"/>
                      <a:pt x="193804" y="0"/>
                      <a:pt x="432874" y="0"/>
                    </a:cubicBezTo>
                    <a:cubicBezTo>
                      <a:pt x="671944" y="0"/>
                      <a:pt x="865748" y="193804"/>
                      <a:pt x="865748" y="432874"/>
                    </a:cubicBezTo>
                    <a:cubicBezTo>
                      <a:pt x="865748" y="671944"/>
                      <a:pt x="671944" y="865748"/>
                      <a:pt x="432874" y="865748"/>
                    </a:cubicBezTo>
                    <a:cubicBezTo>
                      <a:pt x="193804" y="865748"/>
                      <a:pt x="0" y="671944"/>
                      <a:pt x="0" y="432874"/>
                    </a:cubicBezTo>
                    <a:close/>
                  </a:path>
                </a:pathLst>
              </a:custGeom>
              <a:solidFill>
                <a:srgbClr val="00768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36946" tIns="136946" rIns="136946" bIns="136946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s-ES" sz="1600" kern="1200"/>
              </a:p>
            </p:txBody>
          </p:sp>
        </p:grpSp>
      </p:grpSp>
      <p:pic>
        <p:nvPicPr>
          <p:cNvPr id="28" name="Imagen 27">
            <a:extLst>
              <a:ext uri="{FF2B5EF4-FFF2-40B4-BE49-F238E27FC236}">
                <a16:creationId xmlns:a16="http://schemas.microsoft.com/office/drawing/2014/main" id="{C096083B-4F40-8654-6451-6D0EBADAE4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24753"/>
          </a:xfrm>
          <a:prstGeom prst="rect">
            <a:avLst/>
          </a:prstGeom>
          <a:ln>
            <a:noFill/>
          </a:ln>
        </p:spPr>
      </p:pic>
      <p:sp>
        <p:nvSpPr>
          <p:cNvPr id="29" name="Rectángulo 28">
            <a:extLst>
              <a:ext uri="{FF2B5EF4-FFF2-40B4-BE49-F238E27FC236}">
                <a16:creationId xmlns:a16="http://schemas.microsoft.com/office/drawing/2014/main" id="{C3FDA12D-85FD-F628-7B00-E7491C4B80F8}"/>
              </a:ext>
            </a:extLst>
          </p:cNvPr>
          <p:cNvSpPr/>
          <p:nvPr/>
        </p:nvSpPr>
        <p:spPr>
          <a:xfrm>
            <a:off x="0" y="0"/>
            <a:ext cx="12192000" cy="825190"/>
          </a:xfrm>
          <a:prstGeom prst="rect">
            <a:avLst/>
          </a:prstGeom>
          <a:solidFill>
            <a:srgbClr val="00768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C81F25CC-085C-CF5D-B82C-6B3E703EADE6}"/>
              </a:ext>
            </a:extLst>
          </p:cNvPr>
          <p:cNvSpPr txBox="1"/>
          <p:nvPr/>
        </p:nvSpPr>
        <p:spPr>
          <a:xfrm>
            <a:off x="491033" y="248179"/>
            <a:ext cx="11181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2000">
                <a:solidFill>
                  <a:schemeClr val="bg1"/>
                </a:solidFill>
                <a:latin typeface="Open Sans"/>
                <a:ea typeface="+mn-lt"/>
                <a:cs typeface="+mn-lt"/>
              </a:defRPr>
            </a:lvl1pPr>
          </a:lstStyle>
          <a:p>
            <a:r>
              <a:rPr lang="es-E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MARCO GENERAL DE PLANES E INICIATIVAS ESTRATÉGICAS  </a:t>
            </a:r>
          </a:p>
        </p:txBody>
      </p:sp>
    </p:spTree>
    <p:extLst>
      <p:ext uri="{BB962C8B-B14F-4D97-AF65-F5344CB8AC3E}">
        <p14:creationId xmlns:p14="http://schemas.microsoft.com/office/powerpoint/2010/main" val="293932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BE1D31F3-C09C-2B48-4D2F-376ABFE18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36" y="979884"/>
            <a:ext cx="5403742" cy="564015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E6AB67E-18A6-092C-0D96-05625F44E8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24753"/>
          </a:xfrm>
          <a:prstGeom prst="rect">
            <a:avLst/>
          </a:prstGeom>
          <a:ln>
            <a:noFill/>
          </a:ln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F22AD229-E021-71D4-C254-F6F727D65A8D}"/>
              </a:ext>
            </a:extLst>
          </p:cNvPr>
          <p:cNvSpPr/>
          <p:nvPr/>
        </p:nvSpPr>
        <p:spPr>
          <a:xfrm>
            <a:off x="0" y="0"/>
            <a:ext cx="12192000" cy="825190"/>
          </a:xfrm>
          <a:prstGeom prst="rect">
            <a:avLst/>
          </a:prstGeom>
          <a:solidFill>
            <a:srgbClr val="00768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3FFEAF9-0A03-4829-A6B1-606E8F308E3C}"/>
              </a:ext>
            </a:extLst>
          </p:cNvPr>
          <p:cNvSpPr txBox="1"/>
          <p:nvPr/>
        </p:nvSpPr>
        <p:spPr>
          <a:xfrm>
            <a:off x="491033" y="248179"/>
            <a:ext cx="5954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2000">
                <a:solidFill>
                  <a:schemeClr val="bg1"/>
                </a:solidFill>
                <a:latin typeface="Open Sans"/>
                <a:ea typeface="+mn-lt"/>
                <a:cs typeface="+mn-lt"/>
              </a:defRPr>
            </a:lvl1pPr>
          </a:lstStyle>
          <a:p>
            <a:r>
              <a:rPr lang="es-E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DIMENSIÓN INTERNACIONAL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4BEEA141-4F68-03E0-08B3-ED7DED93D6BA}"/>
              </a:ext>
            </a:extLst>
          </p:cNvPr>
          <p:cNvGrpSpPr/>
          <p:nvPr/>
        </p:nvGrpSpPr>
        <p:grpSpPr>
          <a:xfrm>
            <a:off x="6491207" y="2146680"/>
            <a:ext cx="5008535" cy="504754"/>
            <a:chOff x="6491207" y="2146680"/>
            <a:chExt cx="5008535" cy="504754"/>
          </a:xfrm>
        </p:grpSpPr>
        <p:sp>
          <p:nvSpPr>
            <p:cNvPr id="5" name="6 CuadroTexto">
              <a:extLst>
                <a:ext uri="{FF2B5EF4-FFF2-40B4-BE49-F238E27FC236}">
                  <a16:creationId xmlns:a16="http://schemas.microsoft.com/office/drawing/2014/main" id="{9C3A598D-C705-1443-F955-D1A09343DFF8}"/>
                </a:ext>
              </a:extLst>
            </p:cNvPr>
            <p:cNvSpPr txBox="1"/>
            <p:nvPr/>
          </p:nvSpPr>
          <p:spPr>
            <a:xfrm>
              <a:off x="6923616" y="2146680"/>
              <a:ext cx="4576126" cy="504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lnSpc>
                  <a:spcPct val="150000"/>
                </a:lnSpc>
                <a:buClr>
                  <a:srgbClr val="007788"/>
                </a:buClr>
                <a:tabLst>
                  <a:tab pos="179388" algn="l"/>
                </a:tabLst>
              </a:pPr>
              <a:r>
                <a:rPr lang="es-ES" sz="2000" dirty="0">
                  <a:solidFill>
                    <a:srgbClr val="40404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Nodo de la </a:t>
              </a:r>
              <a:r>
                <a:rPr lang="es-ES" sz="2000" b="1" dirty="0">
                  <a:solidFill>
                    <a:srgbClr val="40404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Red Básica de la Ten-T</a:t>
              </a:r>
            </a:p>
          </p:txBody>
        </p:sp>
        <p:pic>
          <p:nvPicPr>
            <p:cNvPr id="9" name="Gráfico 8" descr="Flechas de cheurón contorno">
              <a:extLst>
                <a:ext uri="{FF2B5EF4-FFF2-40B4-BE49-F238E27FC236}">
                  <a16:creationId xmlns:a16="http://schemas.microsoft.com/office/drawing/2014/main" id="{D69BFA1E-0A42-489F-0331-CB5B3A865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491207" y="2225298"/>
              <a:ext cx="405538" cy="405538"/>
            </a:xfrm>
            <a:prstGeom prst="rect">
              <a:avLst/>
            </a:prstGeom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4B8E8EAC-0AE7-2094-88D9-1394C96D9EB3}"/>
              </a:ext>
            </a:extLst>
          </p:cNvPr>
          <p:cNvGrpSpPr/>
          <p:nvPr/>
        </p:nvGrpSpPr>
        <p:grpSpPr>
          <a:xfrm>
            <a:off x="6491207" y="3062207"/>
            <a:ext cx="5008535" cy="737756"/>
            <a:chOff x="6491207" y="3062207"/>
            <a:chExt cx="5008535" cy="737756"/>
          </a:xfrm>
        </p:grpSpPr>
        <p:sp>
          <p:nvSpPr>
            <p:cNvPr id="10" name="6 CuadroTexto">
              <a:extLst>
                <a:ext uri="{FF2B5EF4-FFF2-40B4-BE49-F238E27FC236}">
                  <a16:creationId xmlns:a16="http://schemas.microsoft.com/office/drawing/2014/main" id="{269B5453-4394-1897-9D0A-146A44F3426D}"/>
                </a:ext>
              </a:extLst>
            </p:cNvPr>
            <p:cNvSpPr txBox="1"/>
            <p:nvPr/>
          </p:nvSpPr>
          <p:spPr>
            <a:xfrm>
              <a:off x="6923616" y="3092077"/>
              <a:ext cx="45761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buClr>
                  <a:srgbClr val="007788"/>
                </a:buClr>
                <a:tabLst>
                  <a:tab pos="179388" algn="l"/>
                </a:tabLst>
              </a:pPr>
              <a:r>
                <a:rPr lang="es-ES" sz="2000" dirty="0">
                  <a:solidFill>
                    <a:srgbClr val="40404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Punto de conexión en el </a:t>
              </a:r>
            </a:p>
            <a:p>
              <a:pPr eaLnBrk="0" hangingPunct="0">
                <a:buClr>
                  <a:srgbClr val="007788"/>
                </a:buClr>
                <a:tabLst>
                  <a:tab pos="179388" algn="l"/>
                </a:tabLst>
              </a:pPr>
              <a:r>
                <a:rPr lang="es-ES" sz="2000" b="1" dirty="0">
                  <a:solidFill>
                    <a:srgbClr val="40404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Corredor Multimodal Atlántico</a:t>
              </a:r>
            </a:p>
          </p:txBody>
        </p:sp>
        <p:pic>
          <p:nvPicPr>
            <p:cNvPr id="11" name="Gráfico 10" descr="Flechas de cheurón contorno">
              <a:extLst>
                <a:ext uri="{FF2B5EF4-FFF2-40B4-BE49-F238E27FC236}">
                  <a16:creationId xmlns:a16="http://schemas.microsoft.com/office/drawing/2014/main" id="{15A192E5-31E8-C645-57D6-1395EAA84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491207" y="3062207"/>
              <a:ext cx="405538" cy="405538"/>
            </a:xfrm>
            <a:prstGeom prst="rect">
              <a:avLst/>
            </a:prstGeom>
          </p:spPr>
        </p:pic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32C729DA-DF80-D75F-D975-1E95C394C41C}"/>
              </a:ext>
            </a:extLst>
          </p:cNvPr>
          <p:cNvGrpSpPr/>
          <p:nvPr/>
        </p:nvGrpSpPr>
        <p:grpSpPr>
          <a:xfrm>
            <a:off x="6491207" y="4061026"/>
            <a:ext cx="5008535" cy="737756"/>
            <a:chOff x="6491207" y="4061026"/>
            <a:chExt cx="5008535" cy="737756"/>
          </a:xfrm>
        </p:grpSpPr>
        <p:sp>
          <p:nvSpPr>
            <p:cNvPr id="12" name="6 CuadroTexto">
              <a:extLst>
                <a:ext uri="{FF2B5EF4-FFF2-40B4-BE49-F238E27FC236}">
                  <a16:creationId xmlns:a16="http://schemas.microsoft.com/office/drawing/2014/main" id="{E499756D-D8E2-AA94-4B8E-CBA95CA49959}"/>
                </a:ext>
              </a:extLst>
            </p:cNvPr>
            <p:cNvSpPr txBox="1"/>
            <p:nvPr/>
          </p:nvSpPr>
          <p:spPr>
            <a:xfrm>
              <a:off x="6923616" y="4090896"/>
              <a:ext cx="45761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buClr>
                  <a:srgbClr val="007788"/>
                </a:buClr>
                <a:tabLst>
                  <a:tab pos="179388" algn="l"/>
                </a:tabLst>
              </a:pPr>
              <a:r>
                <a:rPr lang="es-ES" sz="2000" dirty="0">
                  <a:solidFill>
                    <a:srgbClr val="40404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Conexión con los principales </a:t>
              </a:r>
              <a:r>
                <a:rPr lang="es-ES" sz="2000" b="1" dirty="0">
                  <a:solidFill>
                    <a:srgbClr val="40404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Puertos de España y Portugal</a:t>
              </a:r>
            </a:p>
          </p:txBody>
        </p:sp>
        <p:pic>
          <p:nvPicPr>
            <p:cNvPr id="13" name="Gráfico 12" descr="Flechas de cheurón contorno">
              <a:extLst>
                <a:ext uri="{FF2B5EF4-FFF2-40B4-BE49-F238E27FC236}">
                  <a16:creationId xmlns:a16="http://schemas.microsoft.com/office/drawing/2014/main" id="{FE7388BF-C713-509C-8864-C9BA28435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491207" y="4061026"/>
              <a:ext cx="405538" cy="4055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378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3466F41-4776-EFF2-F013-9B2370D422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24753"/>
          </a:xfrm>
          <a:prstGeom prst="rect">
            <a:avLst/>
          </a:prstGeom>
          <a:ln>
            <a:noFill/>
          </a:ln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6E9C2308-FCD5-B570-3468-AD2651045372}"/>
              </a:ext>
            </a:extLst>
          </p:cNvPr>
          <p:cNvSpPr/>
          <p:nvPr/>
        </p:nvSpPr>
        <p:spPr>
          <a:xfrm>
            <a:off x="0" y="0"/>
            <a:ext cx="12192000" cy="825190"/>
          </a:xfrm>
          <a:prstGeom prst="rect">
            <a:avLst/>
          </a:prstGeom>
          <a:solidFill>
            <a:srgbClr val="00768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724DB99-95C5-8924-8C6C-5099F98D20F6}"/>
              </a:ext>
            </a:extLst>
          </p:cNvPr>
          <p:cNvSpPr txBox="1"/>
          <p:nvPr/>
        </p:nvSpPr>
        <p:spPr>
          <a:xfrm>
            <a:off x="491033" y="248179"/>
            <a:ext cx="11318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2000">
                <a:solidFill>
                  <a:schemeClr val="bg1"/>
                </a:solidFill>
                <a:latin typeface="Open Sans"/>
                <a:ea typeface="+mn-lt"/>
                <a:cs typeface="+mn-lt"/>
              </a:defRPr>
            </a:lvl1pPr>
          </a:lstStyle>
          <a:p>
            <a:r>
              <a:rPr lang="es-E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NODO DE LA RED DE TERMINALES LOGÍSTICAS INTERMODALES Y ESTRATÉGICAS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DC1CF4EC-C88A-32F1-6EB3-4325B6D20B15}"/>
              </a:ext>
            </a:extLst>
          </p:cNvPr>
          <p:cNvGrpSpPr/>
          <p:nvPr/>
        </p:nvGrpSpPr>
        <p:grpSpPr>
          <a:xfrm>
            <a:off x="311738" y="1321520"/>
            <a:ext cx="11383732" cy="4462933"/>
            <a:chOff x="311738" y="1321520"/>
            <a:chExt cx="11383732" cy="4462933"/>
          </a:xfrm>
        </p:grpSpPr>
        <p:sp>
          <p:nvSpPr>
            <p:cNvPr id="141" name="CuadroTexto 140">
              <a:extLst>
                <a:ext uri="{FF2B5EF4-FFF2-40B4-BE49-F238E27FC236}">
                  <a16:creationId xmlns:a16="http://schemas.microsoft.com/office/drawing/2014/main" id="{27B6B52A-34AC-4112-8BBB-C247A2EEAF11}"/>
                </a:ext>
              </a:extLst>
            </p:cNvPr>
            <p:cNvSpPr txBox="1"/>
            <p:nvPr/>
          </p:nvSpPr>
          <p:spPr>
            <a:xfrm>
              <a:off x="7746907" y="1455420"/>
              <a:ext cx="381358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600" dirty="0">
                  <a:solidFill>
                    <a:srgbClr val="58585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Criterios en la planificación de los nodos :</a:t>
              </a:r>
              <a:endParaRPr lang="en-US" sz="1600" b="1" dirty="0">
                <a:solidFill>
                  <a:srgbClr val="0076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621472EB-E1C5-3A2F-F192-5B8D5C051C47}"/>
                </a:ext>
              </a:extLst>
            </p:cNvPr>
            <p:cNvGrpSpPr/>
            <p:nvPr/>
          </p:nvGrpSpPr>
          <p:grpSpPr>
            <a:xfrm>
              <a:off x="311738" y="1321520"/>
              <a:ext cx="7074569" cy="4462933"/>
              <a:chOff x="311738" y="1197533"/>
              <a:chExt cx="7074569" cy="4462933"/>
            </a:xfrm>
          </p:grpSpPr>
          <p:grpSp>
            <p:nvGrpSpPr>
              <p:cNvPr id="2" name="Grupo 1">
                <a:extLst>
                  <a:ext uri="{FF2B5EF4-FFF2-40B4-BE49-F238E27FC236}">
                    <a16:creationId xmlns:a16="http://schemas.microsoft.com/office/drawing/2014/main" id="{49A04C76-A27E-9975-19A5-7E84F50360EA}"/>
                  </a:ext>
                </a:extLst>
              </p:cNvPr>
              <p:cNvGrpSpPr/>
              <p:nvPr/>
            </p:nvGrpSpPr>
            <p:grpSpPr>
              <a:xfrm>
                <a:off x="311738" y="1197533"/>
                <a:ext cx="7074569" cy="4462933"/>
                <a:chOff x="884738" y="1316333"/>
                <a:chExt cx="7074569" cy="4462933"/>
              </a:xfrm>
            </p:grpSpPr>
            <p:grpSp>
              <p:nvGrpSpPr>
                <p:cNvPr id="63" name="Grupo 62">
                  <a:extLst>
                    <a:ext uri="{FF2B5EF4-FFF2-40B4-BE49-F238E27FC236}">
                      <a16:creationId xmlns:a16="http://schemas.microsoft.com/office/drawing/2014/main" id="{40D141B1-214D-4657-8398-7D565A1FEDCF}"/>
                    </a:ext>
                  </a:extLst>
                </p:cNvPr>
                <p:cNvGrpSpPr/>
                <p:nvPr/>
              </p:nvGrpSpPr>
              <p:grpSpPr>
                <a:xfrm>
                  <a:off x="884738" y="1316333"/>
                  <a:ext cx="7074569" cy="4462933"/>
                  <a:chOff x="6743608" y="2894379"/>
                  <a:chExt cx="4898504" cy="3280230"/>
                </a:xfrm>
              </p:grpSpPr>
              <p:grpSp>
                <p:nvGrpSpPr>
                  <p:cNvPr id="64" name="Grupo 63">
                    <a:extLst>
                      <a:ext uri="{FF2B5EF4-FFF2-40B4-BE49-F238E27FC236}">
                        <a16:creationId xmlns:a16="http://schemas.microsoft.com/office/drawing/2014/main" id="{7F7BDA9C-E20A-442F-B1A8-378FD4B48EE2}"/>
                      </a:ext>
                    </a:extLst>
                  </p:cNvPr>
                  <p:cNvGrpSpPr/>
                  <p:nvPr/>
                </p:nvGrpSpPr>
                <p:grpSpPr>
                  <a:xfrm>
                    <a:off x="6743608" y="2894379"/>
                    <a:ext cx="4898504" cy="3280230"/>
                    <a:chOff x="5848547" y="1619190"/>
                    <a:chExt cx="5712142" cy="3627743"/>
                  </a:xfrm>
                </p:grpSpPr>
                <p:grpSp>
                  <p:nvGrpSpPr>
                    <p:cNvPr id="94" name="Grupo 93">
                      <a:extLst>
                        <a:ext uri="{FF2B5EF4-FFF2-40B4-BE49-F238E27FC236}">
                          <a16:creationId xmlns:a16="http://schemas.microsoft.com/office/drawing/2014/main" id="{E9F96912-F774-44BF-86C9-A61ECEC4C88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848547" y="1619190"/>
                      <a:ext cx="5712142" cy="3627743"/>
                      <a:chOff x="5848547" y="1619190"/>
                      <a:chExt cx="5712142" cy="3627743"/>
                    </a:xfrm>
                  </p:grpSpPr>
                  <p:grpSp>
                    <p:nvGrpSpPr>
                      <p:cNvPr id="96" name="Grupo 95">
                        <a:extLst>
                          <a:ext uri="{FF2B5EF4-FFF2-40B4-BE49-F238E27FC236}">
                            <a16:creationId xmlns:a16="http://schemas.microsoft.com/office/drawing/2014/main" id="{03EA319B-F028-476F-9F12-F71A133EC04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848547" y="1619190"/>
                        <a:ext cx="5712142" cy="3627743"/>
                        <a:chOff x="5848547" y="1619190"/>
                        <a:chExt cx="5712142" cy="3627743"/>
                      </a:xfrm>
                    </p:grpSpPr>
                    <p:grpSp>
                      <p:nvGrpSpPr>
                        <p:cNvPr id="98" name="Grupo 97">
                          <a:extLst>
                            <a:ext uri="{FF2B5EF4-FFF2-40B4-BE49-F238E27FC236}">
                              <a16:creationId xmlns:a16="http://schemas.microsoft.com/office/drawing/2014/main" id="{5530B9BF-28F2-445F-B850-9512B0F3DAD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848547" y="1619190"/>
                          <a:ext cx="5712142" cy="3627743"/>
                          <a:chOff x="2176539" y="1013044"/>
                          <a:chExt cx="6906500" cy="4386269"/>
                        </a:xfrm>
                      </p:grpSpPr>
                      <p:sp>
                        <p:nvSpPr>
                          <p:cNvPr id="100" name="AutoShape 2">
                            <a:extLst>
                              <a:ext uri="{FF2B5EF4-FFF2-40B4-BE49-F238E27FC236}">
                                <a16:creationId xmlns:a16="http://schemas.microsoft.com/office/drawing/2014/main" id="{F776E396-795C-4C36-BAFA-218DDB250800}"/>
                              </a:ext>
                            </a:extLst>
                          </p:cNvPr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5890708" y="3305733"/>
                            <a:ext cx="300569" cy="30061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ES"/>
                          </a:p>
                        </p:txBody>
                      </p:sp>
                      <p:pic>
                        <p:nvPicPr>
                          <p:cNvPr id="101" name="Imagen 100">
                            <a:extLst>
                              <a:ext uri="{FF2B5EF4-FFF2-40B4-BE49-F238E27FC236}">
                                <a16:creationId xmlns:a16="http://schemas.microsoft.com/office/drawing/2014/main" id="{4E593DF6-8754-49EB-BDC4-43A40F247C1A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 rotWithShape="1">
                          <a:blip r:embed="rId4" cstate="screen">
                            <a:extLst>
                              <a:ext uri="{BEBA8EAE-BF5A-486C-A8C5-ECC9F3942E4B}">
                                <a14:imgProps xmlns:a14="http://schemas.microsoft.com/office/drawing/2010/main">
                                  <a14:imgLayer r:embed="rId5">
                                    <a14:imgEffect>
                                      <a14:saturation sat="0"/>
                                    </a14:imgEffect>
                                  </a14:imgLayer>
                                </a14:imgProps>
                              </a:ex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/>
                        </p:blipFill>
                        <p:spPr>
                          <a:xfrm>
                            <a:off x="2176539" y="1020430"/>
                            <a:ext cx="6906500" cy="4378883"/>
                          </a:xfrm>
                          <a:prstGeom prst="rect">
                            <a:avLst/>
                          </a:prstGeom>
                        </p:spPr>
                      </p:pic>
                      <p:pic>
                        <p:nvPicPr>
                          <p:cNvPr id="102" name="Imagen 101">
                            <a:extLst>
                              <a:ext uri="{FF2B5EF4-FFF2-40B4-BE49-F238E27FC236}">
                                <a16:creationId xmlns:a16="http://schemas.microsoft.com/office/drawing/2014/main" id="{216CEACF-1557-4389-8215-7AF4BC937C4E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6" cstate="screen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4803218" y="1031310"/>
                            <a:ext cx="256926" cy="248541"/>
                          </a:xfrm>
                          <a:prstGeom prst="rect">
                            <a:avLst/>
                          </a:prstGeom>
                        </p:spPr>
                      </p:pic>
                      <p:pic>
                        <p:nvPicPr>
                          <p:cNvPr id="103" name="Imagen 102">
                            <a:extLst>
                              <a:ext uri="{FF2B5EF4-FFF2-40B4-BE49-F238E27FC236}">
                                <a16:creationId xmlns:a16="http://schemas.microsoft.com/office/drawing/2014/main" id="{D96F22C2-4C10-454C-9808-4B5D284738CB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6" cstate="screen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5636812" y="1188533"/>
                            <a:ext cx="256926" cy="248541"/>
                          </a:xfrm>
                          <a:prstGeom prst="rect">
                            <a:avLst/>
                          </a:prstGeom>
                        </p:spPr>
                      </p:pic>
                      <p:pic>
                        <p:nvPicPr>
                          <p:cNvPr id="104" name="Imagen 103">
                            <a:extLst>
                              <a:ext uri="{FF2B5EF4-FFF2-40B4-BE49-F238E27FC236}">
                                <a16:creationId xmlns:a16="http://schemas.microsoft.com/office/drawing/2014/main" id="{F68643BF-A97E-4999-8D1C-6F2EF628C002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6" cstate="screen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4627503" y="3906160"/>
                            <a:ext cx="256926" cy="248541"/>
                          </a:xfrm>
                          <a:prstGeom prst="rect">
                            <a:avLst/>
                          </a:prstGeom>
                        </p:spPr>
                      </p:pic>
                      <p:sp>
                        <p:nvSpPr>
                          <p:cNvPr id="105" name="Rectángulo 104">
                            <a:extLst>
                              <a:ext uri="{FF2B5EF4-FFF2-40B4-BE49-F238E27FC236}">
                                <a16:creationId xmlns:a16="http://schemas.microsoft.com/office/drawing/2014/main" id="{5490260B-3F52-4055-BAA1-2638155ECF9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219525" y="1013044"/>
                            <a:ext cx="875943" cy="249082"/>
                          </a:xfrm>
                          <a:prstGeom prst="rect">
                            <a:avLst/>
                          </a:prstGeom>
                          <a:solidFill>
                            <a:srgbClr val="EEEEEE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s-ES"/>
                          </a:p>
                        </p:txBody>
                      </p:sp>
                      <p:pic>
                        <p:nvPicPr>
                          <p:cNvPr id="106" name="Imagen 105">
                            <a:extLst>
                              <a:ext uri="{FF2B5EF4-FFF2-40B4-BE49-F238E27FC236}">
                                <a16:creationId xmlns:a16="http://schemas.microsoft.com/office/drawing/2014/main" id="{7A929AF8-2B2C-414F-9D8D-A98E6C4C07F1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2384750" y="1903989"/>
                            <a:ext cx="1998821" cy="579061"/>
                          </a:xfrm>
                          <a:prstGeom prst="rect">
                            <a:avLst/>
                          </a:prstGeom>
                        </p:spPr>
                      </p:pic>
                      <p:cxnSp>
                        <p:nvCxnSpPr>
                          <p:cNvPr id="107" name="Conector recto 106">
                            <a:extLst>
                              <a:ext uri="{FF2B5EF4-FFF2-40B4-BE49-F238E27FC236}">
                                <a16:creationId xmlns:a16="http://schemas.microsoft.com/office/drawing/2014/main" id="{1B3F35EE-E292-4DD9-9F62-FBFC1E3F080D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4922354" y="1144561"/>
                            <a:ext cx="219544" cy="254870"/>
                          </a:xfrm>
                          <a:prstGeom prst="line">
                            <a:avLst/>
                          </a:prstGeom>
                          <a:ln w="215900" cap="rnd">
                            <a:solidFill>
                              <a:schemeClr val="accent1">
                                <a:lumMod val="50000"/>
                                <a:alpha val="30000"/>
                              </a:schemeClr>
                            </a:solidFill>
                            <a:miter lim="800000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108" name="Elipse 107">
                            <a:extLst>
                              <a:ext uri="{FF2B5EF4-FFF2-40B4-BE49-F238E27FC236}">
                                <a16:creationId xmlns:a16="http://schemas.microsoft.com/office/drawing/2014/main" id="{0CEC0F1D-B863-4939-A206-C3C0EC824224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>
                          <a:xfrm>
                            <a:off x="5896566" y="2573808"/>
                            <a:ext cx="539245" cy="532589"/>
                          </a:xfrm>
                          <a:prstGeom prst="ellipse">
                            <a:avLst/>
                          </a:prstGeom>
                          <a:solidFill>
                            <a:schemeClr val="accent5">
                              <a:lumMod val="50000"/>
                              <a:alpha val="52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s-ES"/>
                          </a:p>
                        </p:txBody>
                      </p:sp>
                      <p:sp>
                        <p:nvSpPr>
                          <p:cNvPr id="109" name="Elipse 108">
                            <a:extLst>
                              <a:ext uri="{FF2B5EF4-FFF2-40B4-BE49-F238E27FC236}">
                                <a16:creationId xmlns:a16="http://schemas.microsoft.com/office/drawing/2014/main" id="{8C083790-08F6-464A-B027-59715A696800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>
                          <a:xfrm>
                            <a:off x="4612887" y="1459022"/>
                            <a:ext cx="248502" cy="245435"/>
                          </a:xfrm>
                          <a:prstGeom prst="ellipse">
                            <a:avLst/>
                          </a:prstGeom>
                          <a:solidFill>
                            <a:schemeClr val="accent5">
                              <a:lumMod val="50000"/>
                              <a:alpha val="52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s-ES"/>
                          </a:p>
                        </p:txBody>
                      </p:sp>
                      <p:pic>
                        <p:nvPicPr>
                          <p:cNvPr id="110" name="Imagen 109">
                            <a:extLst>
                              <a:ext uri="{FF2B5EF4-FFF2-40B4-BE49-F238E27FC236}">
                                <a16:creationId xmlns:a16="http://schemas.microsoft.com/office/drawing/2014/main" id="{389C6577-63F0-485B-AE78-2CC631F0B2B1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6" cstate="screen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263572" y="5027658"/>
                            <a:ext cx="256926" cy="248541"/>
                          </a:xfrm>
                          <a:prstGeom prst="rect">
                            <a:avLst/>
                          </a:prstGeom>
                        </p:spPr>
                      </p:pic>
                      <p:pic>
                        <p:nvPicPr>
                          <p:cNvPr id="111" name="Imagen 110">
                            <a:extLst>
                              <a:ext uri="{FF2B5EF4-FFF2-40B4-BE49-F238E27FC236}">
                                <a16:creationId xmlns:a16="http://schemas.microsoft.com/office/drawing/2014/main" id="{FCEAB8F5-ADC1-4D31-8EBB-6A2555F937DE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6" cstate="screen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4797725" y="4257328"/>
                            <a:ext cx="256926" cy="248541"/>
                          </a:xfrm>
                          <a:prstGeom prst="rect">
                            <a:avLst/>
                          </a:prstGeom>
                        </p:spPr>
                      </p:pic>
                      <p:pic>
                        <p:nvPicPr>
                          <p:cNvPr id="112" name="Imagen 111">
                            <a:extLst>
                              <a:ext uri="{FF2B5EF4-FFF2-40B4-BE49-F238E27FC236}">
                                <a16:creationId xmlns:a16="http://schemas.microsoft.com/office/drawing/2014/main" id="{C5D81A1E-16A3-4607-84BE-467775B71847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6" cstate="screen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5079508" y="4514104"/>
                            <a:ext cx="256926" cy="248541"/>
                          </a:xfrm>
                          <a:prstGeom prst="rect">
                            <a:avLst/>
                          </a:prstGeom>
                        </p:spPr>
                      </p:pic>
                      <p:pic>
                        <p:nvPicPr>
                          <p:cNvPr id="113" name="Imagen 112">
                            <a:extLst>
                              <a:ext uri="{FF2B5EF4-FFF2-40B4-BE49-F238E27FC236}">
                                <a16:creationId xmlns:a16="http://schemas.microsoft.com/office/drawing/2014/main" id="{015ECF2A-D80F-4852-B5D8-B61935ECA8C0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6" cstate="screen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5486528" y="4313693"/>
                            <a:ext cx="256926" cy="248541"/>
                          </a:xfrm>
                          <a:prstGeom prst="rect">
                            <a:avLst/>
                          </a:prstGeom>
                        </p:spPr>
                      </p:pic>
                      <p:pic>
                        <p:nvPicPr>
                          <p:cNvPr id="114" name="Imagen 113">
                            <a:extLst>
                              <a:ext uri="{FF2B5EF4-FFF2-40B4-BE49-F238E27FC236}">
                                <a16:creationId xmlns:a16="http://schemas.microsoft.com/office/drawing/2014/main" id="{34F9B00B-7DC7-4BA7-95BE-902058053CDA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7013821" y="3830799"/>
                            <a:ext cx="258512" cy="252540"/>
                          </a:xfrm>
                          <a:prstGeom prst="rect">
                            <a:avLst/>
                          </a:prstGeom>
                        </p:spPr>
                      </p:pic>
                      <p:pic>
                        <p:nvPicPr>
                          <p:cNvPr id="115" name="Imagen 114">
                            <a:extLst>
                              <a:ext uri="{FF2B5EF4-FFF2-40B4-BE49-F238E27FC236}">
                                <a16:creationId xmlns:a16="http://schemas.microsoft.com/office/drawing/2014/main" id="{D182EEF6-8B67-44F8-88A4-D8EED2714BF8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8191048" y="3404926"/>
                            <a:ext cx="258512" cy="252540"/>
                          </a:xfrm>
                          <a:prstGeom prst="rect">
                            <a:avLst/>
                          </a:prstGeom>
                        </p:spPr>
                      </p:pic>
                      <p:sp>
                        <p:nvSpPr>
                          <p:cNvPr id="116" name="Forma libre: forma 115">
                            <a:extLst>
                              <a:ext uri="{FF2B5EF4-FFF2-40B4-BE49-F238E27FC236}">
                                <a16:creationId xmlns:a16="http://schemas.microsoft.com/office/drawing/2014/main" id="{911FB1F5-2A17-450C-8593-141EC9B6B4F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745934" y="1571524"/>
                            <a:ext cx="999716" cy="184726"/>
                          </a:xfrm>
                          <a:custGeom>
                            <a:avLst/>
                            <a:gdLst>
                              <a:gd name="connsiteX0" fmla="*/ 0 w 1013791"/>
                              <a:gd name="connsiteY0" fmla="*/ 28271 h 187297"/>
                              <a:gd name="connsiteX1" fmla="*/ 663933 w 1013791"/>
                              <a:gd name="connsiteY1" fmla="*/ 12368 h 187297"/>
                              <a:gd name="connsiteX2" fmla="*/ 1013791 w 1013791"/>
                              <a:gd name="connsiteY2" fmla="*/ 187297 h 187297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</a:cxnLst>
                            <a:rect l="l" t="t" r="r" b="b"/>
                            <a:pathLst>
                              <a:path w="1013791" h="187297">
                                <a:moveTo>
                                  <a:pt x="0" y="28271"/>
                                </a:moveTo>
                                <a:cubicBezTo>
                                  <a:pt x="247484" y="7067"/>
                                  <a:pt x="494968" y="-14136"/>
                                  <a:pt x="663933" y="12368"/>
                                </a:cubicBezTo>
                                <a:cubicBezTo>
                                  <a:pt x="832898" y="38872"/>
                                  <a:pt x="923344" y="113084"/>
                                  <a:pt x="1013791" y="187297"/>
                                </a:cubicBezTo>
                              </a:path>
                            </a:pathLst>
                          </a:custGeom>
                          <a:ln w="215900" cap="rnd">
                            <a:solidFill>
                              <a:schemeClr val="accent1">
                                <a:lumMod val="50000"/>
                                <a:alpha val="30000"/>
                              </a:schemeClr>
                            </a:solidFill>
                            <a:miter lim="800000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s-ES"/>
                          </a:p>
                        </p:txBody>
                      </p:sp>
                      <p:sp>
                        <p:nvSpPr>
                          <p:cNvPr id="117" name="Forma libre: forma 116">
                            <a:extLst>
                              <a:ext uri="{FF2B5EF4-FFF2-40B4-BE49-F238E27FC236}">
                                <a16:creationId xmlns:a16="http://schemas.microsoft.com/office/drawing/2014/main" id="{789C401F-AE67-4C05-85CF-EED3222960D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769175" y="1289642"/>
                            <a:ext cx="231306" cy="705796"/>
                          </a:xfrm>
                          <a:custGeom>
                            <a:avLst/>
                            <a:gdLst>
                              <a:gd name="connsiteX0" fmla="*/ 0 w 318052"/>
                              <a:gd name="connsiteY0" fmla="*/ 0 h 787179"/>
                              <a:gd name="connsiteX1" fmla="*/ 83488 w 318052"/>
                              <a:gd name="connsiteY1" fmla="*/ 520811 h 787179"/>
                              <a:gd name="connsiteX2" fmla="*/ 318052 w 318052"/>
                              <a:gd name="connsiteY2" fmla="*/ 787179 h 78717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</a:cxnLst>
                            <a:rect l="l" t="t" r="r" b="b"/>
                            <a:pathLst>
                              <a:path w="318052" h="787179">
                                <a:moveTo>
                                  <a:pt x="0" y="0"/>
                                </a:moveTo>
                                <a:cubicBezTo>
                                  <a:pt x="15239" y="194807"/>
                                  <a:pt x="30479" y="389615"/>
                                  <a:pt x="83488" y="520811"/>
                                </a:cubicBezTo>
                                <a:cubicBezTo>
                                  <a:pt x="136497" y="652007"/>
                                  <a:pt x="227274" y="719593"/>
                                  <a:pt x="318052" y="787179"/>
                                </a:cubicBezTo>
                              </a:path>
                            </a:pathLst>
                          </a:custGeom>
                          <a:ln w="215900" cap="rnd">
                            <a:solidFill>
                              <a:schemeClr val="accent1">
                                <a:lumMod val="50000"/>
                                <a:alpha val="30000"/>
                              </a:schemeClr>
                            </a:solidFill>
                            <a:miter lim="800000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s-ES">
                              <a:solidFill>
                                <a:schemeClr val="tx1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18" name="Forma libre: forma 117">
                            <a:extLst>
                              <a:ext uri="{FF2B5EF4-FFF2-40B4-BE49-F238E27FC236}">
                                <a16:creationId xmlns:a16="http://schemas.microsoft.com/office/drawing/2014/main" id="{37693A92-3C56-431E-B37F-F5BBB1F4C0D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797656" y="1736235"/>
                            <a:ext cx="1058981" cy="959526"/>
                          </a:xfrm>
                          <a:custGeom>
                            <a:avLst/>
                            <a:gdLst>
                              <a:gd name="connsiteX0" fmla="*/ 0 w 1217428"/>
                              <a:gd name="connsiteY0" fmla="*/ 0 h 1222744"/>
                              <a:gd name="connsiteX1" fmla="*/ 127591 w 1217428"/>
                              <a:gd name="connsiteY1" fmla="*/ 398720 h 1222744"/>
                              <a:gd name="connsiteX2" fmla="*/ 515679 w 1217428"/>
                              <a:gd name="connsiteY2" fmla="*/ 877186 h 1222744"/>
                              <a:gd name="connsiteX3" fmla="*/ 1217428 w 1217428"/>
                              <a:gd name="connsiteY3" fmla="*/ 1222744 h 122274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</a:cxnLst>
                            <a:rect l="l" t="t" r="r" b="b"/>
                            <a:pathLst>
                              <a:path w="1217428" h="1222744">
                                <a:moveTo>
                                  <a:pt x="0" y="0"/>
                                </a:moveTo>
                                <a:cubicBezTo>
                                  <a:pt x="20822" y="126261"/>
                                  <a:pt x="41645" y="252522"/>
                                  <a:pt x="127591" y="398720"/>
                                </a:cubicBezTo>
                                <a:cubicBezTo>
                                  <a:pt x="213538" y="544918"/>
                                  <a:pt x="334040" y="739849"/>
                                  <a:pt x="515679" y="877186"/>
                                </a:cubicBezTo>
                                <a:cubicBezTo>
                                  <a:pt x="697318" y="1014523"/>
                                  <a:pt x="1100470" y="1158949"/>
                                  <a:pt x="1217428" y="1222744"/>
                                </a:cubicBezTo>
                              </a:path>
                            </a:pathLst>
                          </a:custGeom>
                          <a:ln w="215900" cap="rnd">
                            <a:solidFill>
                              <a:schemeClr val="accent1">
                                <a:lumMod val="50000"/>
                                <a:alpha val="30000"/>
                              </a:schemeClr>
                            </a:solidFill>
                            <a:miter lim="800000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s-ES">
                              <a:solidFill>
                                <a:schemeClr val="tx1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19" name="Forma libre: forma 118">
                            <a:extLst>
                              <a:ext uri="{FF2B5EF4-FFF2-40B4-BE49-F238E27FC236}">
                                <a16:creationId xmlns:a16="http://schemas.microsoft.com/office/drawing/2014/main" id="{0BA6D7AF-856C-4233-B91B-C8A07409E8A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378258" y="2444082"/>
                            <a:ext cx="828311" cy="367032"/>
                          </a:xfrm>
                          <a:custGeom>
                            <a:avLst/>
                            <a:gdLst>
                              <a:gd name="connsiteX0" fmla="*/ 0 w 839972"/>
                              <a:gd name="connsiteY0" fmla="*/ 372140 h 372140"/>
                              <a:gd name="connsiteX1" fmla="*/ 329609 w 839972"/>
                              <a:gd name="connsiteY1" fmla="*/ 95693 h 372140"/>
                              <a:gd name="connsiteX2" fmla="*/ 839972 w 839972"/>
                              <a:gd name="connsiteY2" fmla="*/ 0 h 37214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</a:cxnLst>
                            <a:rect l="l" t="t" r="r" b="b"/>
                            <a:pathLst>
                              <a:path w="839972" h="372140">
                                <a:moveTo>
                                  <a:pt x="0" y="372140"/>
                                </a:moveTo>
                                <a:cubicBezTo>
                                  <a:pt x="94807" y="264928"/>
                                  <a:pt x="189614" y="157716"/>
                                  <a:pt x="329609" y="95693"/>
                                </a:cubicBezTo>
                                <a:cubicBezTo>
                                  <a:pt x="469604" y="33670"/>
                                  <a:pt x="654788" y="16835"/>
                                  <a:pt x="839972" y="0"/>
                                </a:cubicBezTo>
                              </a:path>
                            </a:pathLst>
                          </a:custGeom>
                          <a:ln w="215900" cap="rnd">
                            <a:solidFill>
                              <a:schemeClr val="accent1">
                                <a:lumMod val="50000"/>
                                <a:alpha val="30000"/>
                              </a:schemeClr>
                            </a:solidFill>
                            <a:miter lim="800000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s-ES">
                              <a:solidFill>
                                <a:schemeClr val="tx1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20" name="Forma libre: forma 119">
                            <a:extLst>
                              <a:ext uri="{FF2B5EF4-FFF2-40B4-BE49-F238E27FC236}">
                                <a16:creationId xmlns:a16="http://schemas.microsoft.com/office/drawing/2014/main" id="{BDB2E430-D8C8-4B38-A9FB-933B31897EB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963955" y="2999872"/>
                            <a:ext cx="1094513" cy="299896"/>
                          </a:xfrm>
                          <a:custGeom>
                            <a:avLst/>
                            <a:gdLst>
                              <a:gd name="connsiteX0" fmla="*/ 1297172 w 1297172"/>
                              <a:gd name="connsiteY0" fmla="*/ 0 h 474190"/>
                              <a:gd name="connsiteX1" fmla="*/ 765544 w 1297172"/>
                              <a:gd name="connsiteY1" fmla="*/ 414670 h 474190"/>
                              <a:gd name="connsiteX2" fmla="*/ 0 w 1297172"/>
                              <a:gd name="connsiteY2" fmla="*/ 462516 h 47419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</a:cxnLst>
                            <a:rect l="l" t="t" r="r" b="b"/>
                            <a:pathLst>
                              <a:path w="1297172" h="474190">
                                <a:moveTo>
                                  <a:pt x="1297172" y="0"/>
                                </a:moveTo>
                                <a:cubicBezTo>
                                  <a:pt x="1139455" y="168792"/>
                                  <a:pt x="981739" y="337584"/>
                                  <a:pt x="765544" y="414670"/>
                                </a:cubicBezTo>
                                <a:cubicBezTo>
                                  <a:pt x="549349" y="491756"/>
                                  <a:pt x="274674" y="477136"/>
                                  <a:pt x="0" y="462516"/>
                                </a:cubicBezTo>
                              </a:path>
                            </a:pathLst>
                          </a:custGeom>
                          <a:ln w="215900" cap="rnd">
                            <a:solidFill>
                              <a:schemeClr val="accent1">
                                <a:lumMod val="50000"/>
                                <a:alpha val="30000"/>
                              </a:schemeClr>
                            </a:solidFill>
                            <a:miter lim="800000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s-ES">
                              <a:solidFill>
                                <a:schemeClr val="tx1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21" name="Forma libre: forma 120">
                            <a:extLst>
                              <a:ext uri="{FF2B5EF4-FFF2-40B4-BE49-F238E27FC236}">
                                <a16:creationId xmlns:a16="http://schemas.microsoft.com/office/drawing/2014/main" id="{76E2AEBF-3DEC-4ED5-A7B8-B7A352E2E23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400541" y="2271053"/>
                            <a:ext cx="1137618" cy="933310"/>
                          </a:xfrm>
                          <a:custGeom>
                            <a:avLst/>
                            <a:gdLst>
                              <a:gd name="connsiteX0" fmla="*/ 0 w 1180214"/>
                              <a:gd name="connsiteY0" fmla="*/ 1010093 h 1010093"/>
                              <a:gd name="connsiteX1" fmla="*/ 127591 w 1180214"/>
                              <a:gd name="connsiteY1" fmla="*/ 738962 h 1010093"/>
                              <a:gd name="connsiteX2" fmla="*/ 494414 w 1180214"/>
                              <a:gd name="connsiteY2" fmla="*/ 552893 h 1010093"/>
                              <a:gd name="connsiteX3" fmla="*/ 813391 w 1180214"/>
                              <a:gd name="connsiteY3" fmla="*/ 489097 h 1010093"/>
                              <a:gd name="connsiteX4" fmla="*/ 1116419 w 1180214"/>
                              <a:gd name="connsiteY4" fmla="*/ 228600 h 1010093"/>
                              <a:gd name="connsiteX5" fmla="*/ 1180214 w 1180214"/>
                              <a:gd name="connsiteY5" fmla="*/ 0 h 101009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1180214" h="1010093">
                                <a:moveTo>
                                  <a:pt x="0" y="1010093"/>
                                </a:moveTo>
                                <a:cubicBezTo>
                                  <a:pt x="22594" y="912627"/>
                                  <a:pt x="45189" y="815162"/>
                                  <a:pt x="127591" y="738962"/>
                                </a:cubicBezTo>
                                <a:cubicBezTo>
                                  <a:pt x="209993" y="662762"/>
                                  <a:pt x="380114" y="594537"/>
                                  <a:pt x="494414" y="552893"/>
                                </a:cubicBezTo>
                                <a:cubicBezTo>
                                  <a:pt x="608714" y="511249"/>
                                  <a:pt x="709724" y="543146"/>
                                  <a:pt x="813391" y="489097"/>
                                </a:cubicBezTo>
                                <a:cubicBezTo>
                                  <a:pt x="917059" y="435048"/>
                                  <a:pt x="1055282" y="310116"/>
                                  <a:pt x="1116419" y="228600"/>
                                </a:cubicBezTo>
                                <a:cubicBezTo>
                                  <a:pt x="1177556" y="147084"/>
                                  <a:pt x="1178885" y="73542"/>
                                  <a:pt x="1180214" y="0"/>
                                </a:cubicBezTo>
                              </a:path>
                            </a:pathLst>
                          </a:custGeom>
                          <a:ln w="215900" cap="rnd">
                            <a:solidFill>
                              <a:schemeClr val="accent1">
                                <a:lumMod val="50000"/>
                                <a:alpha val="30000"/>
                              </a:schemeClr>
                            </a:solidFill>
                            <a:miter lim="800000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s-ES">
                              <a:solidFill>
                                <a:schemeClr val="tx1"/>
                              </a:solidFill>
                            </a:endParaRPr>
                          </a:p>
                        </p:txBody>
                      </p:sp>
                      <p:cxnSp>
                        <p:nvCxnSpPr>
                          <p:cNvPr id="122" name="Conector recto 121">
                            <a:extLst>
                              <a:ext uri="{FF2B5EF4-FFF2-40B4-BE49-F238E27FC236}">
                                <a16:creationId xmlns:a16="http://schemas.microsoft.com/office/drawing/2014/main" id="{13823D0F-C304-4C0E-98E6-2EB737952119}"/>
                              </a:ext>
                            </a:extLst>
                          </p:cNvPr>
                          <p:cNvCxnSpPr>
                            <a:cxnSpLocks/>
                            <a:stCxn id="114" idx="0"/>
                          </p:cNvCxnSpPr>
                          <p:nvPr/>
                        </p:nvCxnSpPr>
                        <p:spPr>
                          <a:xfrm flipV="1">
                            <a:off x="7143077" y="3445554"/>
                            <a:ext cx="100190" cy="385245"/>
                          </a:xfrm>
                          <a:prstGeom prst="line">
                            <a:avLst/>
                          </a:prstGeom>
                          <a:ln w="215900" cap="rnd">
                            <a:solidFill>
                              <a:schemeClr val="accent1">
                                <a:lumMod val="50000"/>
                                <a:alpha val="30000"/>
                              </a:schemeClr>
                            </a:solidFill>
                            <a:miter lim="800000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23" name="Conector recto 122">
                            <a:extLst>
                              <a:ext uri="{FF2B5EF4-FFF2-40B4-BE49-F238E27FC236}">
                                <a16:creationId xmlns:a16="http://schemas.microsoft.com/office/drawing/2014/main" id="{01C8F3FC-292B-4932-8760-5A792461C6F2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flipH="1">
                            <a:off x="6944261" y="3980644"/>
                            <a:ext cx="165419" cy="266723"/>
                          </a:xfrm>
                          <a:prstGeom prst="line">
                            <a:avLst/>
                          </a:prstGeom>
                          <a:ln w="215900" cap="rnd">
                            <a:solidFill>
                              <a:schemeClr val="accent1">
                                <a:lumMod val="50000"/>
                                <a:alpha val="30000"/>
                              </a:schemeClr>
                            </a:solidFill>
                            <a:miter lim="800000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124" name="Forma libre: forma 123">
                            <a:extLst>
                              <a:ext uri="{FF2B5EF4-FFF2-40B4-BE49-F238E27FC236}">
                                <a16:creationId xmlns:a16="http://schemas.microsoft.com/office/drawing/2014/main" id="{D40B6A52-5FFD-4A6F-B05B-4EDDEBE6C66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162861" y="4247370"/>
                            <a:ext cx="1744477" cy="377244"/>
                          </a:xfrm>
                          <a:custGeom>
                            <a:avLst/>
                            <a:gdLst>
                              <a:gd name="connsiteX0" fmla="*/ 1769035 w 1769035"/>
                              <a:gd name="connsiteY0" fmla="*/ 0 h 382494"/>
                              <a:gd name="connsiteX1" fmla="*/ 1440329 w 1769035"/>
                              <a:gd name="connsiteY1" fmla="*/ 185271 h 382494"/>
                              <a:gd name="connsiteX2" fmla="*/ 1177365 w 1769035"/>
                              <a:gd name="connsiteY2" fmla="*/ 262965 h 382494"/>
                              <a:gd name="connsiteX3" fmla="*/ 753035 w 1769035"/>
                              <a:gd name="connsiteY3" fmla="*/ 209177 h 382494"/>
                              <a:gd name="connsiteX4" fmla="*/ 442259 w 1769035"/>
                              <a:gd name="connsiteY4" fmla="*/ 173318 h 382494"/>
                              <a:gd name="connsiteX5" fmla="*/ 161365 w 1769035"/>
                              <a:gd name="connsiteY5" fmla="*/ 221130 h 382494"/>
                              <a:gd name="connsiteX6" fmla="*/ 0 w 1769035"/>
                              <a:gd name="connsiteY6" fmla="*/ 382494 h 38249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1769035" h="382494">
                                <a:moveTo>
                                  <a:pt x="1769035" y="0"/>
                                </a:moveTo>
                                <a:cubicBezTo>
                                  <a:pt x="1653988" y="70722"/>
                                  <a:pt x="1538941" y="141444"/>
                                  <a:pt x="1440329" y="185271"/>
                                </a:cubicBezTo>
                                <a:cubicBezTo>
                                  <a:pt x="1341717" y="229099"/>
                                  <a:pt x="1291914" y="258981"/>
                                  <a:pt x="1177365" y="262965"/>
                                </a:cubicBezTo>
                                <a:cubicBezTo>
                                  <a:pt x="1062816" y="266949"/>
                                  <a:pt x="753035" y="209177"/>
                                  <a:pt x="753035" y="209177"/>
                                </a:cubicBezTo>
                                <a:cubicBezTo>
                                  <a:pt x="630517" y="194236"/>
                                  <a:pt x="540871" y="171326"/>
                                  <a:pt x="442259" y="173318"/>
                                </a:cubicBezTo>
                                <a:cubicBezTo>
                                  <a:pt x="343647" y="175310"/>
                                  <a:pt x="235075" y="186267"/>
                                  <a:pt x="161365" y="221130"/>
                                </a:cubicBezTo>
                                <a:cubicBezTo>
                                  <a:pt x="87655" y="255993"/>
                                  <a:pt x="43827" y="319243"/>
                                  <a:pt x="0" y="382494"/>
                                </a:cubicBezTo>
                              </a:path>
                            </a:pathLst>
                          </a:custGeom>
                          <a:ln w="215900" cap="rnd">
                            <a:solidFill>
                              <a:schemeClr val="accent1">
                                <a:lumMod val="50000"/>
                                <a:alpha val="30000"/>
                              </a:schemeClr>
                            </a:solidFill>
                            <a:miter lim="800000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s-ES"/>
                          </a:p>
                        </p:txBody>
                      </p:sp>
                      <p:cxnSp>
                        <p:nvCxnSpPr>
                          <p:cNvPr id="125" name="Conector recto 124">
                            <a:extLst>
                              <a:ext uri="{FF2B5EF4-FFF2-40B4-BE49-F238E27FC236}">
                                <a16:creationId xmlns:a16="http://schemas.microsoft.com/office/drawing/2014/main" id="{FFCEB454-02F7-4839-8030-80727F90A494}"/>
                              </a:ext>
                            </a:extLst>
                          </p:cNvPr>
                          <p:cNvCxnSpPr>
                            <a:cxnSpLocks/>
                            <a:stCxn id="124" idx="6"/>
                          </p:cNvCxnSpPr>
                          <p:nvPr/>
                        </p:nvCxnSpPr>
                        <p:spPr>
                          <a:xfrm flipH="1" flipV="1">
                            <a:off x="4915333" y="4388837"/>
                            <a:ext cx="247527" cy="235778"/>
                          </a:xfrm>
                          <a:prstGeom prst="line">
                            <a:avLst/>
                          </a:prstGeom>
                          <a:ln w="215900" cap="rnd">
                            <a:solidFill>
                              <a:schemeClr val="accent1">
                                <a:lumMod val="50000"/>
                                <a:alpha val="30000"/>
                              </a:schemeClr>
                            </a:solidFill>
                            <a:miter lim="800000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126" name="Forma libre: forma 125">
                            <a:extLst>
                              <a:ext uri="{FF2B5EF4-FFF2-40B4-BE49-F238E27FC236}">
                                <a16:creationId xmlns:a16="http://schemas.microsoft.com/office/drawing/2014/main" id="{B6AFBF4D-C93C-44C0-9100-1D74981E644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288520" y="3044904"/>
                            <a:ext cx="978321" cy="533025"/>
                          </a:xfrm>
                          <a:custGeom>
                            <a:avLst/>
                            <a:gdLst>
                              <a:gd name="connsiteX0" fmla="*/ 0 w 1081741"/>
                              <a:gd name="connsiteY0" fmla="*/ 0 h 671925"/>
                              <a:gd name="connsiteX1" fmla="*/ 137459 w 1081741"/>
                              <a:gd name="connsiteY1" fmla="*/ 298823 h 671925"/>
                              <a:gd name="connsiteX2" fmla="*/ 519953 w 1081741"/>
                              <a:gd name="connsiteY2" fmla="*/ 657412 h 671925"/>
                              <a:gd name="connsiteX3" fmla="*/ 1081741 w 1081741"/>
                              <a:gd name="connsiteY3" fmla="*/ 567765 h 67192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</a:cxnLst>
                            <a:rect l="l" t="t" r="r" b="b"/>
                            <a:pathLst>
                              <a:path w="1081741" h="671925">
                                <a:moveTo>
                                  <a:pt x="0" y="0"/>
                                </a:moveTo>
                                <a:cubicBezTo>
                                  <a:pt x="25400" y="94627"/>
                                  <a:pt x="50800" y="189254"/>
                                  <a:pt x="137459" y="298823"/>
                                </a:cubicBezTo>
                                <a:cubicBezTo>
                                  <a:pt x="224118" y="408392"/>
                                  <a:pt x="362573" y="612588"/>
                                  <a:pt x="519953" y="657412"/>
                                </a:cubicBezTo>
                                <a:cubicBezTo>
                                  <a:pt x="677333" y="702236"/>
                                  <a:pt x="879537" y="635000"/>
                                  <a:pt x="1081741" y="567765"/>
                                </a:cubicBezTo>
                              </a:path>
                            </a:pathLst>
                          </a:custGeom>
                          <a:ln w="215900" cap="rnd">
                            <a:solidFill>
                              <a:schemeClr val="accent1">
                                <a:lumMod val="50000"/>
                                <a:alpha val="30000"/>
                              </a:schemeClr>
                            </a:solidFill>
                            <a:miter lim="800000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s-ES">
                              <a:solidFill>
                                <a:schemeClr val="tx1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27" name="Forma libre: forma 126">
                            <a:extLst>
                              <a:ext uri="{FF2B5EF4-FFF2-40B4-BE49-F238E27FC236}">
                                <a16:creationId xmlns:a16="http://schemas.microsoft.com/office/drawing/2014/main" id="{7586802F-80B4-4537-9EF5-8411DD73D1D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121606" y="3003643"/>
                            <a:ext cx="1025469" cy="978478"/>
                          </a:xfrm>
                          <a:custGeom>
                            <a:avLst/>
                            <a:gdLst>
                              <a:gd name="connsiteX0" fmla="*/ 1039905 w 1039905"/>
                              <a:gd name="connsiteY0" fmla="*/ 0 h 992094"/>
                              <a:gd name="connsiteX1" fmla="*/ 836705 w 1039905"/>
                              <a:gd name="connsiteY1" fmla="*/ 460188 h 992094"/>
                              <a:gd name="connsiteX2" fmla="*/ 442258 w 1039905"/>
                              <a:gd name="connsiteY2" fmla="*/ 884518 h 992094"/>
                              <a:gd name="connsiteX3" fmla="*/ 0 w 1039905"/>
                              <a:gd name="connsiteY3" fmla="*/ 992094 h 99209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</a:cxnLst>
                            <a:rect l="l" t="t" r="r" b="b"/>
                            <a:pathLst>
                              <a:path w="1039905" h="992094">
                                <a:moveTo>
                                  <a:pt x="1039905" y="0"/>
                                </a:moveTo>
                                <a:cubicBezTo>
                                  <a:pt x="988109" y="156384"/>
                                  <a:pt x="936313" y="312768"/>
                                  <a:pt x="836705" y="460188"/>
                                </a:cubicBezTo>
                                <a:cubicBezTo>
                                  <a:pt x="737097" y="607608"/>
                                  <a:pt x="581709" y="795867"/>
                                  <a:pt x="442258" y="884518"/>
                                </a:cubicBezTo>
                                <a:cubicBezTo>
                                  <a:pt x="302807" y="973169"/>
                                  <a:pt x="151403" y="982631"/>
                                  <a:pt x="0" y="992094"/>
                                </a:cubicBezTo>
                              </a:path>
                            </a:pathLst>
                          </a:custGeom>
                          <a:ln w="215900" cap="rnd">
                            <a:solidFill>
                              <a:schemeClr val="accent1">
                                <a:lumMod val="50000"/>
                                <a:alpha val="30000"/>
                              </a:schemeClr>
                            </a:solidFill>
                            <a:miter lim="800000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s-ES">
                              <a:solidFill>
                                <a:schemeClr val="tx1"/>
                              </a:solidFill>
                            </a:endParaRPr>
                          </a:p>
                        </p:txBody>
                      </p:sp>
                      <p:cxnSp>
                        <p:nvCxnSpPr>
                          <p:cNvPr id="128" name="Conector recto 127">
                            <a:extLst>
                              <a:ext uri="{FF2B5EF4-FFF2-40B4-BE49-F238E27FC236}">
                                <a16:creationId xmlns:a16="http://schemas.microsoft.com/office/drawing/2014/main" id="{B8F4E627-2E00-4F90-8245-A6102403E7A1}"/>
                              </a:ext>
                            </a:extLst>
                          </p:cNvPr>
                          <p:cNvCxnSpPr>
                            <a:cxnSpLocks/>
                            <a:stCxn id="124" idx="6"/>
                            <a:endCxn id="127" idx="2"/>
                          </p:cNvCxnSpPr>
                          <p:nvPr/>
                        </p:nvCxnSpPr>
                        <p:spPr>
                          <a:xfrm flipV="1">
                            <a:off x="5162861" y="3876021"/>
                            <a:ext cx="394864" cy="748594"/>
                          </a:xfrm>
                          <a:prstGeom prst="line">
                            <a:avLst/>
                          </a:prstGeom>
                          <a:ln w="215900" cap="rnd">
                            <a:solidFill>
                              <a:schemeClr val="accent1">
                                <a:lumMod val="50000"/>
                                <a:alpha val="30000"/>
                              </a:schemeClr>
                            </a:solidFill>
                            <a:miter lim="800000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pic>
                        <p:nvPicPr>
                          <p:cNvPr id="129" name="Imagen 128">
                            <a:extLst>
                              <a:ext uri="{FF2B5EF4-FFF2-40B4-BE49-F238E27FC236}">
                                <a16:creationId xmlns:a16="http://schemas.microsoft.com/office/drawing/2014/main" id="{BC31B469-D092-44C1-B809-ACAB9ED34A8F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7" cstate="screen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4673699" y="1773841"/>
                            <a:ext cx="123764" cy="207319"/>
                          </a:xfrm>
                          <a:prstGeom prst="rect">
                            <a:avLst/>
                          </a:prstGeom>
                        </p:spPr>
                      </p:pic>
                      <p:pic>
                        <p:nvPicPr>
                          <p:cNvPr id="130" name="Imagen 129">
                            <a:extLst>
                              <a:ext uri="{FF2B5EF4-FFF2-40B4-BE49-F238E27FC236}">
                                <a16:creationId xmlns:a16="http://schemas.microsoft.com/office/drawing/2014/main" id="{CC8F9688-4B2C-49A3-865E-844B05D63CA5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9" cstate="screen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7412994" y="1751073"/>
                            <a:ext cx="101374" cy="177432"/>
                          </a:xfrm>
                          <a:prstGeom prst="rect">
                            <a:avLst/>
                          </a:prstGeom>
                        </p:spPr>
                      </p:pic>
                      <p:pic>
                        <p:nvPicPr>
                          <p:cNvPr id="131" name="Imagen 130">
                            <a:extLst>
                              <a:ext uri="{FF2B5EF4-FFF2-40B4-BE49-F238E27FC236}">
                                <a16:creationId xmlns:a16="http://schemas.microsoft.com/office/drawing/2014/main" id="{D11D475E-8A6E-4A87-8D86-7B1985E36B3F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0" cstate="screen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 rot="19150900">
                            <a:off x="4725001" y="2893675"/>
                            <a:ext cx="81586" cy="139199"/>
                          </a:xfrm>
                          <a:prstGeom prst="rect">
                            <a:avLst/>
                          </a:prstGeom>
                        </p:spPr>
                      </p:pic>
                      <p:pic>
                        <p:nvPicPr>
                          <p:cNvPr id="132" name="Imagen 131">
                            <a:extLst>
                              <a:ext uri="{FF2B5EF4-FFF2-40B4-BE49-F238E27FC236}">
                                <a16:creationId xmlns:a16="http://schemas.microsoft.com/office/drawing/2014/main" id="{321DB085-FE19-4DC4-896D-9D96E077D573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0" cstate="screen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 rot="19150900">
                            <a:off x="5022623" y="2413278"/>
                            <a:ext cx="81586" cy="139199"/>
                          </a:xfrm>
                          <a:prstGeom prst="rect">
                            <a:avLst/>
                          </a:prstGeom>
                        </p:spPr>
                      </p:pic>
                      <p:pic>
                        <p:nvPicPr>
                          <p:cNvPr id="133" name="Imagen 132">
                            <a:extLst>
                              <a:ext uri="{FF2B5EF4-FFF2-40B4-BE49-F238E27FC236}">
                                <a16:creationId xmlns:a16="http://schemas.microsoft.com/office/drawing/2014/main" id="{E42E5062-DD2F-4980-A08A-3A75B614CED0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7" cstate="screen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 rot="5400000">
                            <a:off x="4410691" y="3825566"/>
                            <a:ext cx="123783" cy="207286"/>
                          </a:xfrm>
                          <a:prstGeom prst="rect">
                            <a:avLst/>
                          </a:prstGeom>
                        </p:spPr>
                      </p:pic>
                      <p:pic>
                        <p:nvPicPr>
                          <p:cNvPr id="134" name="Imagen 133">
                            <a:extLst>
                              <a:ext uri="{FF2B5EF4-FFF2-40B4-BE49-F238E27FC236}">
                                <a16:creationId xmlns:a16="http://schemas.microsoft.com/office/drawing/2014/main" id="{30500593-6291-418D-906F-F745FB961C64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7" cstate="screen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 rot="17106037">
                            <a:off x="4823973" y="1924166"/>
                            <a:ext cx="123783" cy="207286"/>
                          </a:xfrm>
                          <a:prstGeom prst="rect">
                            <a:avLst/>
                          </a:prstGeom>
                        </p:spPr>
                      </p:pic>
                      <p:pic>
                        <p:nvPicPr>
                          <p:cNvPr id="135" name="Imagen 134">
                            <a:extLst>
                              <a:ext uri="{FF2B5EF4-FFF2-40B4-BE49-F238E27FC236}">
                                <a16:creationId xmlns:a16="http://schemas.microsoft.com/office/drawing/2014/main" id="{CA6D4D06-03F5-4C3F-B9B0-2A21BA158B25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 rot="16383385">
                            <a:off x="4641059" y="3079123"/>
                            <a:ext cx="166107" cy="278161"/>
                          </a:xfrm>
                          <a:prstGeom prst="rect">
                            <a:avLst/>
                          </a:prstGeom>
                        </p:spPr>
                      </p:pic>
                      <p:sp>
                        <p:nvSpPr>
                          <p:cNvPr id="136" name="Elipse 135">
                            <a:extLst>
                              <a:ext uri="{FF2B5EF4-FFF2-40B4-BE49-F238E27FC236}">
                                <a16:creationId xmlns:a16="http://schemas.microsoft.com/office/drawing/2014/main" id="{057DA60B-764D-4376-8061-711B2A755A77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>
                          <a:xfrm>
                            <a:off x="6279226" y="1351659"/>
                            <a:ext cx="248502" cy="245435"/>
                          </a:xfrm>
                          <a:prstGeom prst="ellipse">
                            <a:avLst/>
                          </a:prstGeom>
                          <a:solidFill>
                            <a:schemeClr val="accent5">
                              <a:lumMod val="50000"/>
                              <a:alpha val="52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s-ES"/>
                          </a:p>
                        </p:txBody>
                      </p:sp>
                      <p:sp>
                        <p:nvSpPr>
                          <p:cNvPr id="137" name="Elipse 136">
                            <a:extLst>
                              <a:ext uri="{FF2B5EF4-FFF2-40B4-BE49-F238E27FC236}">
                                <a16:creationId xmlns:a16="http://schemas.microsoft.com/office/drawing/2014/main" id="{E3B1E3B5-5FB6-4B68-9A1C-5E21DEA57612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>
                          <a:xfrm>
                            <a:off x="4672732" y="1635516"/>
                            <a:ext cx="39050" cy="39056"/>
                          </a:xfrm>
                          <a:prstGeom prst="ellipse">
                            <a:avLst/>
                          </a:prstGeom>
                          <a:solidFill>
                            <a:schemeClr val="tx1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s-ES"/>
                          </a:p>
                        </p:txBody>
                      </p:sp>
                      <p:sp>
                        <p:nvSpPr>
                          <p:cNvPr id="138" name="CuadroTexto 137">
                            <a:extLst>
                              <a:ext uri="{FF2B5EF4-FFF2-40B4-BE49-F238E27FC236}">
                                <a16:creationId xmlns:a16="http://schemas.microsoft.com/office/drawing/2014/main" id="{47C1F59A-4A4B-4E64-83B6-D3435799328F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4334256" y="1577187"/>
                            <a:ext cx="414740" cy="204671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r>
                              <a:rPr lang="es-ES" sz="500" b="1" dirty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</a:rPr>
                              <a:t>Vigo</a:t>
                            </a:r>
                          </a:p>
                        </p:txBody>
                      </p:sp>
                      <p:sp>
                        <p:nvSpPr>
                          <p:cNvPr id="139" name="Rectángulo 138">
                            <a:extLst>
                              <a:ext uri="{FF2B5EF4-FFF2-40B4-BE49-F238E27FC236}">
                                <a16:creationId xmlns:a16="http://schemas.microsoft.com/office/drawing/2014/main" id="{4E5B3585-8FE4-48CA-930C-25D15C6B049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348118" y="5023792"/>
                            <a:ext cx="1730017" cy="298869"/>
                          </a:xfrm>
                          <a:prstGeom prst="rect">
                            <a:avLst/>
                          </a:prstGeom>
                          <a:solidFill>
                            <a:srgbClr val="EAEAEA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s-ES"/>
                          </a:p>
                        </p:txBody>
                      </p:sp>
                      <p:sp>
                        <p:nvSpPr>
                          <p:cNvPr id="140" name="Rectángulo 139">
                            <a:extLst>
                              <a:ext uri="{FF2B5EF4-FFF2-40B4-BE49-F238E27FC236}">
                                <a16:creationId xmlns:a16="http://schemas.microsoft.com/office/drawing/2014/main" id="{120502D6-71C4-4986-B21F-07EB38EDD7E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316048" y="1165695"/>
                            <a:ext cx="1751131" cy="54275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r>
                              <a:rPr lang="es-ES" sz="800" b="1" dirty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Open Sans" panose="020B0606030504020204" pitchFamily="34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a:t>NODOS LOGÍSTICOS Y CORREDORES </a:t>
                            </a:r>
                            <a:br>
                              <a:rPr lang="es-ES" sz="800" b="1" dirty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Open Sans" panose="020B0606030504020204" pitchFamily="34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a:br>
                            <a:r>
                              <a:rPr lang="es-ES" sz="800" b="1" dirty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Open Sans" panose="020B0606030504020204" pitchFamily="34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a:t>DE MERCANCÍAS </a:t>
                            </a:r>
                            <a:endParaRPr lang="es-ES" sz="800" b="1" dirty="0">
                              <a:solidFill>
                                <a:srgbClr val="005492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endParaRPr>
                          </a:p>
                          <a:p>
                            <a:r>
                              <a:rPr lang="es-ES" sz="800" b="1" dirty="0">
                                <a:solidFill>
                                  <a:srgbClr val="007681"/>
                                </a:solidFill>
                                <a:latin typeface="Open Sans" panose="020B0606030504020204" pitchFamily="34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a:t>Situación Actual</a:t>
                            </a:r>
                          </a:p>
                        </p:txBody>
                      </p:sp>
                    </p:grpSp>
                    <p:sp>
                      <p:nvSpPr>
                        <p:cNvPr id="99" name="Forma libre: forma 98">
                          <a:extLst>
                            <a:ext uri="{FF2B5EF4-FFF2-40B4-BE49-F238E27FC236}">
                              <a16:creationId xmlns:a16="http://schemas.microsoft.com/office/drawing/2014/main" id="{A27A0028-03FC-44CC-820B-784BB29DB83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33607" y="2760535"/>
                          <a:ext cx="554707" cy="164678"/>
                        </a:xfrm>
                        <a:custGeom>
                          <a:avLst/>
                          <a:gdLst>
                            <a:gd name="connsiteX0" fmla="*/ 554707 w 554707"/>
                            <a:gd name="connsiteY0" fmla="*/ 0 h 164678"/>
                            <a:gd name="connsiteX1" fmla="*/ 346692 w 554707"/>
                            <a:gd name="connsiteY1" fmla="*/ 112674 h 164678"/>
                            <a:gd name="connsiteX2" fmla="*/ 0 w 554707"/>
                            <a:gd name="connsiteY2" fmla="*/ 164678 h 16467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554707" h="164678">
                              <a:moveTo>
                                <a:pt x="554707" y="0"/>
                              </a:moveTo>
                              <a:cubicBezTo>
                                <a:pt x="496925" y="42614"/>
                                <a:pt x="439143" y="85228"/>
                                <a:pt x="346692" y="112674"/>
                              </a:cubicBezTo>
                              <a:cubicBezTo>
                                <a:pt x="254241" y="140120"/>
                                <a:pt x="127120" y="152399"/>
                                <a:pt x="0" y="164678"/>
                              </a:cubicBezTo>
                            </a:path>
                          </a:pathLst>
                        </a:custGeom>
                        <a:ln w="215900" cap="rnd">
                          <a:solidFill>
                            <a:schemeClr val="accent1">
                              <a:lumMod val="50000"/>
                              <a:alpha val="30000"/>
                            </a:schemeClr>
                          </a:solidFill>
                          <a:miter lim="800000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s-E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sp>
                    <p:nvSpPr>
                      <p:cNvPr id="97" name="Forma libre: forma 96">
                        <a:extLst>
                          <a:ext uri="{FF2B5EF4-FFF2-40B4-BE49-F238E27FC236}">
                            <a16:creationId xmlns:a16="http://schemas.microsoft.com/office/drawing/2014/main" id="{8F6F4CCA-10B8-41C6-9EB7-64D94BE4F9F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048376" y="2271059"/>
                        <a:ext cx="567765" cy="239059"/>
                      </a:xfrm>
                      <a:custGeom>
                        <a:avLst/>
                        <a:gdLst>
                          <a:gd name="connsiteX0" fmla="*/ 0 w 567765"/>
                          <a:gd name="connsiteY0" fmla="*/ 239059 h 239059"/>
                          <a:gd name="connsiteX1" fmla="*/ 567765 w 567765"/>
                          <a:gd name="connsiteY1" fmla="*/ 0 h 23905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567765" h="239059">
                            <a:moveTo>
                              <a:pt x="0" y="239059"/>
                            </a:moveTo>
                            <a:lnTo>
                              <a:pt x="567765" y="0"/>
                            </a:lnTo>
                          </a:path>
                        </a:pathLst>
                      </a:custGeom>
                      <a:ln w="215900" cap="rnd">
                        <a:solidFill>
                          <a:schemeClr val="accent1">
                            <a:lumMod val="50000"/>
                            <a:alpha val="30000"/>
                          </a:schemeClr>
                        </a:solidFill>
                        <a:miter lim="800000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s-E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95" name="Forma libre: forma 94">
                      <a:extLst>
                        <a:ext uri="{FF2B5EF4-FFF2-40B4-BE49-F238E27FC236}">
                          <a16:creationId xmlns:a16="http://schemas.microsoft.com/office/drawing/2014/main" id="{CBA60473-03EB-494B-BBDA-B54D8A00B3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62768" y="2685535"/>
                      <a:ext cx="189470" cy="420130"/>
                    </a:xfrm>
                    <a:custGeom>
                      <a:avLst/>
                      <a:gdLst>
                        <a:gd name="connsiteX0" fmla="*/ 0 w 189470"/>
                        <a:gd name="connsiteY0" fmla="*/ 0 h 420130"/>
                        <a:gd name="connsiteX1" fmla="*/ 32951 w 189470"/>
                        <a:gd name="connsiteY1" fmla="*/ 172995 h 420130"/>
                        <a:gd name="connsiteX2" fmla="*/ 189470 w 189470"/>
                        <a:gd name="connsiteY2" fmla="*/ 420130 h 4201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89470" h="420130">
                          <a:moveTo>
                            <a:pt x="0" y="0"/>
                          </a:moveTo>
                          <a:cubicBezTo>
                            <a:pt x="686" y="51486"/>
                            <a:pt x="1373" y="102973"/>
                            <a:pt x="32951" y="172995"/>
                          </a:cubicBezTo>
                          <a:cubicBezTo>
                            <a:pt x="64529" y="243017"/>
                            <a:pt x="126999" y="331573"/>
                            <a:pt x="189470" y="420130"/>
                          </a:cubicBezTo>
                        </a:path>
                      </a:pathLst>
                    </a:custGeom>
                    <a:ln w="215900" cap="rnd">
                      <a:solidFill>
                        <a:schemeClr val="accent1">
                          <a:lumMod val="50000"/>
                          <a:alpha val="30000"/>
                        </a:schemeClr>
                      </a:solidFill>
                      <a:miter lim="800000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65" name="Elipse 64">
                    <a:extLst>
                      <a:ext uri="{FF2B5EF4-FFF2-40B4-BE49-F238E27FC236}">
                        <a16:creationId xmlns:a16="http://schemas.microsoft.com/office/drawing/2014/main" id="{CF69E19B-545C-46CD-86AD-B84D4C1E821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842777" y="3299154"/>
                    <a:ext cx="382465" cy="398291"/>
                  </a:xfrm>
                  <a:prstGeom prst="ellipse">
                    <a:avLst/>
                  </a:prstGeom>
                  <a:solidFill>
                    <a:schemeClr val="accent5">
                      <a:lumMod val="50000"/>
                      <a:alpha val="52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66" name="Elipse 65">
                    <a:extLst>
                      <a:ext uri="{FF2B5EF4-FFF2-40B4-BE49-F238E27FC236}">
                        <a16:creationId xmlns:a16="http://schemas.microsoft.com/office/drawing/2014/main" id="{7BB326DD-B697-495A-97FA-C5FDA92CA7A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854600" y="3958662"/>
                    <a:ext cx="382465" cy="398291"/>
                  </a:xfrm>
                  <a:prstGeom prst="ellipse">
                    <a:avLst/>
                  </a:prstGeom>
                  <a:solidFill>
                    <a:schemeClr val="accent5">
                      <a:lumMod val="50000"/>
                      <a:alpha val="52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67" name="Elipse 66">
                    <a:extLst>
                      <a:ext uri="{FF2B5EF4-FFF2-40B4-BE49-F238E27FC236}">
                        <a16:creationId xmlns:a16="http://schemas.microsoft.com/office/drawing/2014/main" id="{0ACC7B12-6037-439E-A49C-4C9B739D158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204073" y="4474986"/>
                    <a:ext cx="382465" cy="398291"/>
                  </a:xfrm>
                  <a:prstGeom prst="ellipse">
                    <a:avLst/>
                  </a:prstGeom>
                  <a:solidFill>
                    <a:schemeClr val="accent5">
                      <a:lumMod val="50000"/>
                      <a:alpha val="52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68" name="Elipse 67">
                    <a:extLst>
                      <a:ext uri="{FF2B5EF4-FFF2-40B4-BE49-F238E27FC236}">
                        <a16:creationId xmlns:a16="http://schemas.microsoft.com/office/drawing/2014/main" id="{293F7DF0-0E20-46E6-AB81-C59A04D9938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149071" y="3743417"/>
                    <a:ext cx="382465" cy="398291"/>
                  </a:xfrm>
                  <a:prstGeom prst="ellipse">
                    <a:avLst/>
                  </a:prstGeom>
                  <a:solidFill>
                    <a:schemeClr val="accent5">
                      <a:lumMod val="50000"/>
                      <a:alpha val="52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69" name="Elipse 68">
                    <a:extLst>
                      <a:ext uri="{FF2B5EF4-FFF2-40B4-BE49-F238E27FC236}">
                        <a16:creationId xmlns:a16="http://schemas.microsoft.com/office/drawing/2014/main" id="{36FD757F-FF9E-4552-B007-1CF46570DEC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234731" y="3654032"/>
                    <a:ext cx="382465" cy="398291"/>
                  </a:xfrm>
                  <a:prstGeom prst="ellipse">
                    <a:avLst/>
                  </a:prstGeom>
                  <a:solidFill>
                    <a:schemeClr val="accent5">
                      <a:lumMod val="50000"/>
                      <a:alpha val="52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70" name="Elipse 69">
                    <a:extLst>
                      <a:ext uri="{FF2B5EF4-FFF2-40B4-BE49-F238E27FC236}">
                        <a16:creationId xmlns:a16="http://schemas.microsoft.com/office/drawing/2014/main" id="{D6FE79F5-C1A6-42F1-A226-56A3CDF087A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686732" y="4930953"/>
                    <a:ext cx="382465" cy="398291"/>
                  </a:xfrm>
                  <a:prstGeom prst="ellipse">
                    <a:avLst/>
                  </a:prstGeom>
                  <a:solidFill>
                    <a:schemeClr val="accent5">
                      <a:lumMod val="50000"/>
                      <a:alpha val="52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pic>
                <p:nvPicPr>
                  <p:cNvPr id="71" name="Imagen 70">
                    <a:extLst>
                      <a:ext uri="{FF2B5EF4-FFF2-40B4-BE49-F238E27FC236}">
                        <a16:creationId xmlns:a16="http://schemas.microsoft.com/office/drawing/2014/main" id="{F22791BC-15AB-43C6-9100-8233A2E9A5C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10012597" y="5217568"/>
                    <a:ext cx="183352" cy="18886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42" name="Rectángulo: esquinas redondeadas 141">
                  <a:extLst>
                    <a:ext uri="{FF2B5EF4-FFF2-40B4-BE49-F238E27FC236}">
                      <a16:creationId xmlns:a16="http://schemas.microsoft.com/office/drawing/2014/main" id="{A071709B-46DC-4AC6-90AE-B525BEC6ACC9}"/>
                    </a:ext>
                  </a:extLst>
                </p:cNvPr>
                <p:cNvSpPr/>
                <p:nvPr/>
              </p:nvSpPr>
              <p:spPr>
                <a:xfrm>
                  <a:off x="6730660" y="2646407"/>
                  <a:ext cx="720000" cy="28800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s-ES" sz="700" b="1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Nodo de Barcelona</a:t>
                  </a:r>
                </a:p>
              </p:txBody>
            </p:sp>
            <p:sp>
              <p:nvSpPr>
                <p:cNvPr id="143" name="Rectángulo: esquinas redondeadas 142">
                  <a:extLst>
                    <a:ext uri="{FF2B5EF4-FFF2-40B4-BE49-F238E27FC236}">
                      <a16:creationId xmlns:a16="http://schemas.microsoft.com/office/drawing/2014/main" id="{D05CF485-0546-4549-9999-059D5CCFE773}"/>
                    </a:ext>
                  </a:extLst>
                </p:cNvPr>
                <p:cNvSpPr/>
                <p:nvPr/>
              </p:nvSpPr>
              <p:spPr>
                <a:xfrm>
                  <a:off x="5330177" y="1659578"/>
                  <a:ext cx="720000" cy="28800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s-ES" sz="700" b="1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 Nodo de Vitoria-Gasteiz</a:t>
                  </a:r>
                </a:p>
              </p:txBody>
            </p:sp>
            <p:sp>
              <p:nvSpPr>
                <p:cNvPr id="144" name="Rectángulo: esquinas redondeadas 143">
                  <a:extLst>
                    <a:ext uri="{FF2B5EF4-FFF2-40B4-BE49-F238E27FC236}">
                      <a16:creationId xmlns:a16="http://schemas.microsoft.com/office/drawing/2014/main" id="{8A5DF357-D26C-4B5E-B08C-8D3C0A720D64}"/>
                    </a:ext>
                  </a:extLst>
                </p:cNvPr>
                <p:cNvSpPr/>
                <p:nvPr/>
              </p:nvSpPr>
              <p:spPr>
                <a:xfrm>
                  <a:off x="4180251" y="2180738"/>
                  <a:ext cx="720000" cy="28800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s-ES" sz="700" b="1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Nodo de Valladolid</a:t>
                  </a:r>
                </a:p>
              </p:txBody>
            </p:sp>
            <p:sp>
              <p:nvSpPr>
                <p:cNvPr id="145" name="Rectángulo: esquinas redondeadas 144">
                  <a:extLst>
                    <a:ext uri="{FF2B5EF4-FFF2-40B4-BE49-F238E27FC236}">
                      <a16:creationId xmlns:a16="http://schemas.microsoft.com/office/drawing/2014/main" id="{3C4556D4-037D-40B2-A7E2-6B2F8311228A}"/>
                    </a:ext>
                  </a:extLst>
                </p:cNvPr>
                <p:cNvSpPr/>
                <p:nvPr/>
              </p:nvSpPr>
              <p:spPr>
                <a:xfrm>
                  <a:off x="4716479" y="3262529"/>
                  <a:ext cx="720000" cy="28800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s-ES" sz="700" b="1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Nodo de Madrid</a:t>
                  </a:r>
                </a:p>
              </p:txBody>
            </p:sp>
            <p:sp>
              <p:nvSpPr>
                <p:cNvPr id="146" name="Rectángulo: esquinas redondeadas 145">
                  <a:extLst>
                    <a:ext uri="{FF2B5EF4-FFF2-40B4-BE49-F238E27FC236}">
                      <a16:creationId xmlns:a16="http://schemas.microsoft.com/office/drawing/2014/main" id="{4290E901-38B4-42FC-B396-2919D5E7EC53}"/>
                    </a:ext>
                  </a:extLst>
                </p:cNvPr>
                <p:cNvSpPr/>
                <p:nvPr/>
              </p:nvSpPr>
              <p:spPr>
                <a:xfrm>
                  <a:off x="6072725" y="3893543"/>
                  <a:ext cx="720000" cy="28800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s-ES" sz="700" b="1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Nodo de Valencia </a:t>
                  </a:r>
                </a:p>
              </p:txBody>
            </p:sp>
            <p:sp>
              <p:nvSpPr>
                <p:cNvPr id="147" name="Rectángulo: esquinas redondeadas 146">
                  <a:extLst>
                    <a:ext uri="{FF2B5EF4-FFF2-40B4-BE49-F238E27FC236}">
                      <a16:creationId xmlns:a16="http://schemas.microsoft.com/office/drawing/2014/main" id="{0F39E150-EB62-4DAD-8056-6C8A3DDFA406}"/>
                    </a:ext>
                  </a:extLst>
                </p:cNvPr>
                <p:cNvSpPr/>
                <p:nvPr/>
              </p:nvSpPr>
              <p:spPr>
                <a:xfrm>
                  <a:off x="5712773" y="2384827"/>
                  <a:ext cx="720000" cy="28800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s-ES" sz="700" b="1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Nodo de Zaragoza</a:t>
                  </a:r>
                </a:p>
              </p:txBody>
            </p:sp>
            <p:sp>
              <p:nvSpPr>
                <p:cNvPr id="148" name="Rectángulo: esquinas redondeadas 147">
                  <a:extLst>
                    <a:ext uri="{FF2B5EF4-FFF2-40B4-BE49-F238E27FC236}">
                      <a16:creationId xmlns:a16="http://schemas.microsoft.com/office/drawing/2014/main" id="{C54E0929-7625-4BD4-914F-CA10C6D51E99}"/>
                    </a:ext>
                  </a:extLst>
                </p:cNvPr>
                <p:cNvSpPr/>
                <p:nvPr/>
              </p:nvSpPr>
              <p:spPr>
                <a:xfrm>
                  <a:off x="3962479" y="4350198"/>
                  <a:ext cx="720000" cy="28800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s-ES" sz="700" b="1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Nodo de</a:t>
                  </a:r>
                </a:p>
                <a:p>
                  <a:pPr algn="ctr"/>
                  <a:r>
                    <a:rPr lang="es-ES" sz="700" b="1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Sevilla</a:t>
                  </a:r>
                </a:p>
              </p:txBody>
            </p:sp>
          </p:grpSp>
          <p:pic>
            <p:nvPicPr>
              <p:cNvPr id="150" name="Imagen 149">
                <a:extLst>
                  <a:ext uri="{FF2B5EF4-FFF2-40B4-BE49-F238E27FC236}">
                    <a16:creationId xmlns:a16="http://schemas.microsoft.com/office/drawing/2014/main" id="{CEED6EAD-6083-9603-A326-D8FE7EABE0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5016" y="1989001"/>
                <a:ext cx="683303" cy="222584"/>
              </a:xfrm>
              <a:prstGeom prst="rect">
                <a:avLst/>
              </a:prstGeom>
            </p:spPr>
          </p:pic>
        </p:grpSp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CEAAA518-36E1-F1E2-19D3-69BA4C483B88}"/>
                </a:ext>
              </a:extLst>
            </p:cNvPr>
            <p:cNvGrpSpPr/>
            <p:nvPr/>
          </p:nvGrpSpPr>
          <p:grpSpPr>
            <a:xfrm>
              <a:off x="7826417" y="2300747"/>
              <a:ext cx="3869053" cy="3229898"/>
              <a:chOff x="8032895" y="2285999"/>
              <a:chExt cx="3869053" cy="3229898"/>
            </a:xfrm>
          </p:grpSpPr>
          <p:sp>
            <p:nvSpPr>
              <p:cNvPr id="8" name="Rectángulo redondeado 7">
                <a:extLst>
                  <a:ext uri="{FF2B5EF4-FFF2-40B4-BE49-F238E27FC236}">
                    <a16:creationId xmlns:a16="http://schemas.microsoft.com/office/drawing/2014/main" id="{61C06BBA-CB9E-164C-0979-D0E892F4AD59}"/>
                  </a:ext>
                </a:extLst>
              </p:cNvPr>
              <p:cNvSpPr/>
              <p:nvPr/>
            </p:nvSpPr>
            <p:spPr>
              <a:xfrm>
                <a:off x="8032895" y="2285999"/>
                <a:ext cx="1784555" cy="1668721"/>
              </a:xfrm>
              <a:prstGeom prst="roundRect">
                <a:avLst/>
              </a:prstGeom>
              <a:solidFill>
                <a:srgbClr val="C7EEE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rgbClr val="C7EEE9"/>
                  </a:solidFill>
                </a:endParaRPr>
              </a:p>
            </p:txBody>
          </p:sp>
          <p:sp>
            <p:nvSpPr>
              <p:cNvPr id="9" name="Rectángulo redondeado 8">
                <a:extLst>
                  <a:ext uri="{FF2B5EF4-FFF2-40B4-BE49-F238E27FC236}">
                    <a16:creationId xmlns:a16="http://schemas.microsoft.com/office/drawing/2014/main" id="{B0701C81-946F-0484-06D1-DAAFDEA494AE}"/>
                  </a:ext>
                </a:extLst>
              </p:cNvPr>
              <p:cNvSpPr/>
              <p:nvPr/>
            </p:nvSpPr>
            <p:spPr>
              <a:xfrm>
                <a:off x="10117393" y="2285999"/>
                <a:ext cx="1784555" cy="1668721"/>
              </a:xfrm>
              <a:prstGeom prst="roundRect">
                <a:avLst/>
              </a:prstGeom>
              <a:solidFill>
                <a:srgbClr val="C7EEE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rgbClr val="C7EEE9"/>
                  </a:solidFill>
                </a:endParaRPr>
              </a:p>
            </p:txBody>
          </p:sp>
          <p:sp>
            <p:nvSpPr>
              <p:cNvPr id="10" name="Rectángulo redondeado 9">
                <a:extLst>
                  <a:ext uri="{FF2B5EF4-FFF2-40B4-BE49-F238E27FC236}">
                    <a16:creationId xmlns:a16="http://schemas.microsoft.com/office/drawing/2014/main" id="{E1A76309-AB29-CDAB-E781-DCE67851C650}"/>
                  </a:ext>
                </a:extLst>
              </p:cNvPr>
              <p:cNvSpPr/>
              <p:nvPr/>
            </p:nvSpPr>
            <p:spPr>
              <a:xfrm>
                <a:off x="8032895" y="4112646"/>
                <a:ext cx="1784555" cy="1403251"/>
              </a:xfrm>
              <a:prstGeom prst="roundRect">
                <a:avLst/>
              </a:prstGeom>
              <a:solidFill>
                <a:srgbClr val="C7EEE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rgbClr val="C7EEE9"/>
                  </a:solidFill>
                </a:endParaRPr>
              </a:p>
            </p:txBody>
          </p:sp>
          <p:sp>
            <p:nvSpPr>
              <p:cNvPr id="11" name="Rectángulo redondeado 10">
                <a:extLst>
                  <a:ext uri="{FF2B5EF4-FFF2-40B4-BE49-F238E27FC236}">
                    <a16:creationId xmlns:a16="http://schemas.microsoft.com/office/drawing/2014/main" id="{5154DEDC-6E27-3EEC-93BB-8AFCF3E70AF3}"/>
                  </a:ext>
                </a:extLst>
              </p:cNvPr>
              <p:cNvSpPr/>
              <p:nvPr/>
            </p:nvSpPr>
            <p:spPr>
              <a:xfrm>
                <a:off x="10058399" y="4112646"/>
                <a:ext cx="1784555" cy="1403251"/>
              </a:xfrm>
              <a:prstGeom prst="roundRect">
                <a:avLst/>
              </a:prstGeom>
              <a:solidFill>
                <a:srgbClr val="C7EEE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rgbClr val="C7EEE9"/>
                  </a:solidFill>
                </a:endParaRPr>
              </a:p>
            </p:txBody>
          </p:sp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EA6A7BBE-4BC3-30EA-E180-9A9B4413C7D0}"/>
                  </a:ext>
                </a:extLst>
              </p:cNvPr>
              <p:cNvSpPr txBox="1"/>
              <p:nvPr/>
            </p:nvSpPr>
            <p:spPr>
              <a:xfrm>
                <a:off x="8185354" y="2433485"/>
                <a:ext cx="1504336" cy="12311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s-ES" sz="1600" dirty="0">
                    <a:solidFill>
                      <a:srgbClr val="00768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Ubicación en relación con los </a:t>
                </a:r>
                <a:r>
                  <a:rPr lang="es-ES" sz="1600" b="1" dirty="0">
                    <a:solidFill>
                      <a:srgbClr val="00768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corredores prioritarios de mercancías</a:t>
                </a:r>
              </a:p>
            </p:txBody>
          </p:sp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05F906BC-36C5-169E-C0A6-0E20C946A18F}"/>
                  </a:ext>
                </a:extLst>
              </p:cNvPr>
              <p:cNvSpPr txBox="1"/>
              <p:nvPr/>
            </p:nvSpPr>
            <p:spPr>
              <a:xfrm>
                <a:off x="10146890" y="2433485"/>
                <a:ext cx="1563330" cy="12311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125413" lvl="1">
                  <a:spcAft>
                    <a:spcPts val="600"/>
                  </a:spcAft>
                  <a:buClr>
                    <a:srgbClr val="007681"/>
                  </a:buClr>
                </a:pPr>
                <a:r>
                  <a:rPr lang="es-ES" sz="1600" dirty="0">
                    <a:solidFill>
                      <a:srgbClr val="00768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Proximidad a </a:t>
                </a:r>
                <a:r>
                  <a:rPr lang="es-ES" sz="1600" b="1" dirty="0">
                    <a:solidFill>
                      <a:srgbClr val="00768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centros de carga, producción y/o consumo</a:t>
                </a:r>
              </a:p>
            </p:txBody>
          </p:sp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A6475180-F12C-0FFC-A805-A9FAF3466960}"/>
                  </a:ext>
                </a:extLst>
              </p:cNvPr>
              <p:cNvSpPr txBox="1"/>
              <p:nvPr/>
            </p:nvSpPr>
            <p:spPr>
              <a:xfrm>
                <a:off x="8185354" y="4293096"/>
                <a:ext cx="1710814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125413" lvl="1">
                  <a:spcAft>
                    <a:spcPts val="600"/>
                  </a:spcAft>
                  <a:buClr>
                    <a:srgbClr val="007681"/>
                  </a:buClr>
                </a:pPr>
                <a:r>
                  <a:rPr lang="es-ES" sz="1600" dirty="0">
                    <a:solidFill>
                      <a:srgbClr val="00768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Conexión a </a:t>
                </a:r>
                <a:r>
                  <a:rPr lang="es-ES" sz="1600" b="1" dirty="0">
                    <a:solidFill>
                      <a:srgbClr val="00768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redes viarias de alta capacidad</a:t>
                </a:r>
              </a:p>
            </p:txBody>
          </p:sp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869F7566-5F33-6A99-3C01-70C7A26C6624}"/>
                  </a:ext>
                </a:extLst>
              </p:cNvPr>
              <p:cNvSpPr txBox="1"/>
              <p:nvPr/>
            </p:nvSpPr>
            <p:spPr>
              <a:xfrm>
                <a:off x="10146890" y="4293096"/>
                <a:ext cx="1607574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125413" lvl="1">
                  <a:spcAft>
                    <a:spcPts val="600"/>
                  </a:spcAft>
                  <a:buClr>
                    <a:srgbClr val="007681"/>
                  </a:buClr>
                </a:pPr>
                <a:r>
                  <a:rPr lang="es-ES" sz="1600" dirty="0">
                    <a:solidFill>
                      <a:srgbClr val="58585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Hinterland con los </a:t>
                </a:r>
                <a:r>
                  <a:rPr lang="es-ES" sz="1600" b="1" dirty="0">
                    <a:solidFill>
                      <a:srgbClr val="00768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principales puertos</a:t>
                </a:r>
                <a:endParaRPr lang="en-US" sz="1600" b="1" dirty="0">
                  <a:solidFill>
                    <a:srgbClr val="00768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229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3466F41-4776-EFF2-F013-9B2370D422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24753"/>
          </a:xfrm>
          <a:prstGeom prst="rect">
            <a:avLst/>
          </a:prstGeom>
          <a:ln>
            <a:noFill/>
          </a:ln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6E9C2308-FCD5-B570-3468-AD2651045372}"/>
              </a:ext>
            </a:extLst>
          </p:cNvPr>
          <p:cNvSpPr/>
          <p:nvPr/>
        </p:nvSpPr>
        <p:spPr>
          <a:xfrm>
            <a:off x="0" y="0"/>
            <a:ext cx="12192000" cy="825190"/>
          </a:xfrm>
          <a:prstGeom prst="rect">
            <a:avLst/>
          </a:prstGeom>
          <a:solidFill>
            <a:srgbClr val="00768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724DB99-95C5-8924-8C6C-5099F98D20F6}"/>
              </a:ext>
            </a:extLst>
          </p:cNvPr>
          <p:cNvSpPr txBox="1"/>
          <p:nvPr/>
        </p:nvSpPr>
        <p:spPr>
          <a:xfrm>
            <a:off x="491033" y="248179"/>
            <a:ext cx="11318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2000">
                <a:solidFill>
                  <a:schemeClr val="bg1"/>
                </a:solidFill>
                <a:latin typeface="Open Sans"/>
                <a:ea typeface="+mn-lt"/>
                <a:cs typeface="+mn-lt"/>
              </a:defRPr>
            </a:lvl1pPr>
          </a:lstStyle>
          <a:p>
            <a:r>
              <a:rPr lang="es-E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 DE TERMINALES LOGÍSTICAS INTERMODALES Y ESTRATÉGICAS. AVANCE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BA3DDFA-5FD7-FBDC-A045-7608E45099B7}"/>
              </a:ext>
            </a:extLst>
          </p:cNvPr>
          <p:cNvSpPr txBox="1"/>
          <p:nvPr/>
        </p:nvSpPr>
        <p:spPr>
          <a:xfrm>
            <a:off x="1316356" y="5668865"/>
            <a:ext cx="1263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(*)  Con Iva</a:t>
            </a:r>
          </a:p>
        </p:txBody>
      </p:sp>
      <p:graphicFrame>
        <p:nvGraphicFramePr>
          <p:cNvPr id="2" name="Tabla 11">
            <a:extLst>
              <a:ext uri="{FF2B5EF4-FFF2-40B4-BE49-F238E27FC236}">
                <a16:creationId xmlns:a16="http://schemas.microsoft.com/office/drawing/2014/main" id="{27E8300B-DEB7-891C-A429-068678C555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280840"/>
              </p:ext>
            </p:extLst>
          </p:nvPr>
        </p:nvGraphicFramePr>
        <p:xfrm>
          <a:off x="1074466" y="1214144"/>
          <a:ext cx="9689107" cy="445472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62069">
                  <a:extLst>
                    <a:ext uri="{9D8B030D-6E8A-4147-A177-3AD203B41FA5}">
                      <a16:colId xmlns:a16="http://schemas.microsoft.com/office/drawing/2014/main" val="2440895436"/>
                    </a:ext>
                  </a:extLst>
                </a:gridCol>
                <a:gridCol w="2983861">
                  <a:extLst>
                    <a:ext uri="{9D8B030D-6E8A-4147-A177-3AD203B41FA5}">
                      <a16:colId xmlns:a16="http://schemas.microsoft.com/office/drawing/2014/main" val="1830855594"/>
                    </a:ext>
                  </a:extLst>
                </a:gridCol>
                <a:gridCol w="1942956">
                  <a:extLst>
                    <a:ext uri="{9D8B030D-6E8A-4147-A177-3AD203B41FA5}">
                      <a16:colId xmlns:a16="http://schemas.microsoft.com/office/drawing/2014/main" val="897773834"/>
                    </a:ext>
                  </a:extLst>
                </a:gridCol>
                <a:gridCol w="2100221">
                  <a:extLst>
                    <a:ext uri="{9D8B030D-6E8A-4147-A177-3AD203B41FA5}">
                      <a16:colId xmlns:a16="http://schemas.microsoft.com/office/drawing/2014/main" val="1861464211"/>
                    </a:ext>
                  </a:extLst>
                </a:gridCol>
              </a:tblGrid>
              <a:tr h="632562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TERMINAL </a:t>
                      </a:r>
                    </a:p>
                  </a:txBody>
                  <a:tcPr marL="108000" anchor="ctr">
                    <a:solidFill>
                      <a:srgbClr val="00768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Ejecución</a:t>
                      </a:r>
                    </a:p>
                  </a:txBody>
                  <a:tcPr marL="468000" anchor="ctr">
                    <a:solidFill>
                      <a:srgbClr val="00768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Inversión *</a:t>
                      </a:r>
                    </a:p>
                  </a:txBody>
                  <a:tcPr marL="468000" anchor="ctr">
                    <a:solidFill>
                      <a:srgbClr val="00768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80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Explotación</a:t>
                      </a:r>
                    </a:p>
                  </a:txBody>
                  <a:tcPr marL="468000" anchor="ctr">
                    <a:solidFill>
                      <a:srgbClr val="007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101618"/>
                  </a:ext>
                </a:extLst>
              </a:tr>
              <a:tr h="648439">
                <a:tc>
                  <a:txBody>
                    <a:bodyPr/>
                    <a:lstStyle/>
                    <a:p>
                      <a:pPr algn="l"/>
                      <a:r>
                        <a:rPr lang="es-ES" sz="1800" b="1" dirty="0">
                          <a:solidFill>
                            <a:srgbClr val="00768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Madrid Vicálvaro</a:t>
                      </a:r>
                    </a:p>
                  </a:txBody>
                  <a:tcPr marL="468000" anchor="ctr">
                    <a:solidFill>
                      <a:srgbClr val="C7EEE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dirty="0">
                          <a:solidFill>
                            <a:srgbClr val="00768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En ejecución obras proyecto fases 1B y 1C</a:t>
                      </a:r>
                    </a:p>
                  </a:txBody>
                  <a:tcPr marL="468000" anchor="ctr">
                    <a:solidFill>
                      <a:srgbClr val="C7EEE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b="1" dirty="0">
                          <a:solidFill>
                            <a:srgbClr val="00768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114,8 M€</a:t>
                      </a:r>
                    </a:p>
                  </a:txBody>
                  <a:tcPr marL="468000" anchor="ctr">
                    <a:solidFill>
                      <a:srgbClr val="C7EE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1800" kern="1200" dirty="0">
                          <a:solidFill>
                            <a:srgbClr val="00768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En licitación</a:t>
                      </a:r>
                    </a:p>
                  </a:txBody>
                  <a:tcPr marL="468000" anchor="ctr">
                    <a:solidFill>
                      <a:srgbClr val="C7EE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4373789"/>
                  </a:ext>
                </a:extLst>
              </a:tr>
              <a:tr h="615775">
                <a:tc>
                  <a:txBody>
                    <a:bodyPr/>
                    <a:lstStyle/>
                    <a:p>
                      <a:pPr algn="l"/>
                      <a:r>
                        <a:rPr lang="es-ES" sz="1800" b="1" dirty="0">
                          <a:solidFill>
                            <a:srgbClr val="00768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Barcelona La Llagosta</a:t>
                      </a:r>
                    </a:p>
                  </a:txBody>
                  <a:tcPr marL="46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dirty="0">
                          <a:solidFill>
                            <a:srgbClr val="00768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En ejecución obras proyecto Fase 1</a:t>
                      </a:r>
                    </a:p>
                  </a:txBody>
                  <a:tcPr marL="46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b="1" dirty="0">
                          <a:solidFill>
                            <a:srgbClr val="00768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100,2 M€</a:t>
                      </a:r>
                    </a:p>
                  </a:txBody>
                  <a:tcPr marL="46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1800" kern="1200" dirty="0">
                          <a:solidFill>
                            <a:srgbClr val="00768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Adjudicada</a:t>
                      </a:r>
                    </a:p>
                  </a:txBody>
                  <a:tcPr marL="46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4764898"/>
                  </a:ext>
                </a:extLst>
              </a:tr>
              <a:tr h="645570">
                <a:tc>
                  <a:txBody>
                    <a:bodyPr/>
                    <a:lstStyle/>
                    <a:p>
                      <a:pPr algn="l"/>
                      <a:r>
                        <a:rPr lang="es-ES" sz="1800" b="1" dirty="0">
                          <a:solidFill>
                            <a:srgbClr val="00768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Valencia Fuente San Luis</a:t>
                      </a:r>
                    </a:p>
                  </a:txBody>
                  <a:tcPr marL="468000" anchor="ctr">
                    <a:solidFill>
                      <a:srgbClr val="C7EEE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dirty="0">
                          <a:solidFill>
                            <a:srgbClr val="00768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En ejecución obras proyecto fase 1</a:t>
                      </a:r>
                    </a:p>
                  </a:txBody>
                  <a:tcPr marL="468000" anchor="ctr">
                    <a:solidFill>
                      <a:srgbClr val="C7EEE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b="1" dirty="0">
                          <a:solidFill>
                            <a:srgbClr val="00768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37,4 M€</a:t>
                      </a:r>
                    </a:p>
                  </a:txBody>
                  <a:tcPr marL="468000" anchor="ctr">
                    <a:solidFill>
                      <a:srgbClr val="C7EE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1800" kern="1200" dirty="0">
                          <a:solidFill>
                            <a:srgbClr val="00768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Adjudicada</a:t>
                      </a:r>
                    </a:p>
                  </a:txBody>
                  <a:tcPr marL="468000" anchor="ctr">
                    <a:solidFill>
                      <a:srgbClr val="C7EE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8020737"/>
                  </a:ext>
                </a:extLst>
              </a:tr>
              <a:tr h="566987">
                <a:tc>
                  <a:txBody>
                    <a:bodyPr/>
                    <a:lstStyle/>
                    <a:p>
                      <a:pPr algn="l"/>
                      <a:r>
                        <a:rPr lang="es-ES" sz="1800" b="1" dirty="0">
                          <a:solidFill>
                            <a:srgbClr val="00768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Valladolid</a:t>
                      </a:r>
                    </a:p>
                  </a:txBody>
                  <a:tcPr marL="46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dirty="0">
                          <a:solidFill>
                            <a:srgbClr val="00768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En ejecución obras proyecto fase 1</a:t>
                      </a:r>
                    </a:p>
                  </a:txBody>
                  <a:tcPr marL="46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b="1" dirty="0">
                          <a:solidFill>
                            <a:srgbClr val="00768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25,1 M€</a:t>
                      </a:r>
                    </a:p>
                  </a:txBody>
                  <a:tcPr marL="46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1800" kern="1200" dirty="0">
                          <a:solidFill>
                            <a:srgbClr val="00768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Pendiente de Licitación</a:t>
                      </a:r>
                    </a:p>
                  </a:txBody>
                  <a:tcPr marL="46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189125"/>
                  </a:ext>
                </a:extLst>
              </a:tr>
              <a:tr h="566987">
                <a:tc>
                  <a:txBody>
                    <a:bodyPr/>
                    <a:lstStyle/>
                    <a:p>
                      <a:pPr algn="l"/>
                      <a:r>
                        <a:rPr lang="es-ES" sz="1800" b="1" dirty="0">
                          <a:solidFill>
                            <a:srgbClr val="00768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Vitoria-Gasteiz</a:t>
                      </a:r>
                    </a:p>
                  </a:txBody>
                  <a:tcPr marL="468000" anchor="ctr">
                    <a:solidFill>
                      <a:srgbClr val="C7EEE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800" dirty="0">
                        <a:solidFill>
                          <a:srgbClr val="00768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68000" anchor="ctr">
                    <a:solidFill>
                      <a:srgbClr val="C7EEE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800" b="1" dirty="0">
                        <a:solidFill>
                          <a:srgbClr val="00768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68000" anchor="ctr">
                    <a:solidFill>
                      <a:srgbClr val="C7EE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ES" sz="1800" kern="1200" dirty="0">
                        <a:solidFill>
                          <a:srgbClr val="00768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68000" anchor="ctr">
                    <a:solidFill>
                      <a:srgbClr val="C7EE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644824"/>
                  </a:ext>
                </a:extLst>
              </a:tr>
              <a:tr h="681003">
                <a:tc gridSpan="2">
                  <a:txBody>
                    <a:bodyPr/>
                    <a:lstStyle/>
                    <a:p>
                      <a:pPr algn="r"/>
                      <a:r>
                        <a:rPr lang="es-ES" sz="1800" b="1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INVERSIÓN TOTAL EN EJECUCIÓN </a:t>
                      </a:r>
                    </a:p>
                  </a:txBody>
                  <a:tcPr anchor="ctr">
                    <a:solidFill>
                      <a:srgbClr val="00768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b="1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 277,5 M€</a:t>
                      </a:r>
                    </a:p>
                  </a:txBody>
                  <a:tcPr anchor="ctr">
                    <a:solidFill>
                      <a:srgbClr val="00768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800" b="1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rgbClr val="007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3109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912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AF8EF6F1-B6C7-95AA-744E-CFEDB31CE88F}"/>
              </a:ext>
            </a:extLst>
          </p:cNvPr>
          <p:cNvGrpSpPr/>
          <p:nvPr/>
        </p:nvGrpSpPr>
        <p:grpSpPr>
          <a:xfrm>
            <a:off x="587375" y="1700213"/>
            <a:ext cx="11094342" cy="3978120"/>
            <a:chOff x="79898" y="1584358"/>
            <a:chExt cx="11775363" cy="4203700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CF126415-9248-D236-D724-C1AC8FEC0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898" y="1584358"/>
              <a:ext cx="11775363" cy="4203700"/>
            </a:xfrm>
            <a:prstGeom prst="rect">
              <a:avLst/>
            </a:prstGeom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6D56E21D-D38C-23DF-562C-56E64B64DBDE}"/>
                </a:ext>
              </a:extLst>
            </p:cNvPr>
            <p:cNvSpPr txBox="1"/>
            <p:nvPr/>
          </p:nvSpPr>
          <p:spPr>
            <a:xfrm>
              <a:off x="9448715" y="4178707"/>
              <a:ext cx="351968" cy="369332"/>
            </a:xfrm>
            <a:prstGeom prst="rect">
              <a:avLst/>
            </a:prstGeom>
            <a:noFill/>
            <a:ln w="158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/>
                <a:t>A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BCE9B9E5-71B6-1354-4857-8651128107F4}"/>
                </a:ext>
              </a:extLst>
            </p:cNvPr>
            <p:cNvSpPr txBox="1"/>
            <p:nvPr/>
          </p:nvSpPr>
          <p:spPr>
            <a:xfrm>
              <a:off x="2533366" y="2705213"/>
              <a:ext cx="351968" cy="369332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/>
                <a:t>B</a:t>
              </a:r>
            </a:p>
          </p:txBody>
        </p:sp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ACC71CB2-5F70-1E75-200C-26857B5075F5}"/>
                </a:ext>
              </a:extLst>
            </p:cNvPr>
            <p:cNvSpPr txBox="1"/>
            <p:nvPr/>
          </p:nvSpPr>
          <p:spPr>
            <a:xfrm>
              <a:off x="6760456" y="5240500"/>
              <a:ext cx="1717720" cy="4553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sz="1100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Centro de Transportes de Vitoria (</a:t>
              </a:r>
              <a:r>
                <a:rPr lang="es-ES" sz="1100" i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CTVi</a:t>
              </a:r>
              <a:r>
                <a:rPr lang="es-ES" sz="1100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)</a:t>
              </a:r>
            </a:p>
          </p:txBody>
        </p:sp>
        <p:sp>
          <p:nvSpPr>
            <p:cNvPr id="3" name="Triángulo isósceles 2">
              <a:extLst>
                <a:ext uri="{FF2B5EF4-FFF2-40B4-BE49-F238E27FC236}">
                  <a16:creationId xmlns:a16="http://schemas.microsoft.com/office/drawing/2014/main" id="{5A2AF65D-4B4D-7BDE-2F40-6963B593867F}"/>
                </a:ext>
              </a:extLst>
            </p:cNvPr>
            <p:cNvSpPr/>
            <p:nvPr/>
          </p:nvSpPr>
          <p:spPr>
            <a:xfrm rot="5095813" flipH="1">
              <a:off x="9095021" y="4564202"/>
              <a:ext cx="80208" cy="1315388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76B45334-EA9C-0118-060F-D8F5F350F4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24753"/>
          </a:xfrm>
          <a:prstGeom prst="rect">
            <a:avLst/>
          </a:prstGeom>
          <a:ln>
            <a:noFill/>
          </a:ln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F2B332E8-5D57-5E53-E3BB-65D4157E0161}"/>
              </a:ext>
            </a:extLst>
          </p:cNvPr>
          <p:cNvSpPr/>
          <p:nvPr/>
        </p:nvSpPr>
        <p:spPr>
          <a:xfrm>
            <a:off x="0" y="0"/>
            <a:ext cx="12192000" cy="825190"/>
          </a:xfrm>
          <a:prstGeom prst="rect">
            <a:avLst/>
          </a:prstGeom>
          <a:solidFill>
            <a:srgbClr val="00768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8E904E4-2ED8-9CFA-E9BE-8DD570FF09C8}"/>
              </a:ext>
            </a:extLst>
          </p:cNvPr>
          <p:cNvSpPr txBox="1"/>
          <p:nvPr/>
        </p:nvSpPr>
        <p:spPr>
          <a:xfrm>
            <a:off x="491033" y="248179"/>
            <a:ext cx="7024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2000">
                <a:solidFill>
                  <a:schemeClr val="bg1"/>
                </a:solidFill>
                <a:latin typeface="Open Sans"/>
                <a:ea typeface="+mn-lt"/>
                <a:cs typeface="+mn-lt"/>
              </a:defRPr>
            </a:lvl1pPr>
          </a:lstStyle>
          <a:p>
            <a:r>
              <a:rPr lang="es-E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ÁMBITO DEL PROYECTO GLOBAL</a:t>
            </a:r>
          </a:p>
        </p:txBody>
      </p:sp>
    </p:spTree>
    <p:extLst>
      <p:ext uri="{BB962C8B-B14F-4D97-AF65-F5344CB8AC3E}">
        <p14:creationId xmlns:p14="http://schemas.microsoft.com/office/powerpoint/2010/main" val="299158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28F889D-CB17-C49A-166B-F0FDCD4797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24753"/>
          </a:xfrm>
          <a:prstGeom prst="rect">
            <a:avLst/>
          </a:prstGeom>
          <a:ln>
            <a:noFill/>
          </a:ln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BF207AAF-64E2-D2BD-4AD3-77D8BC751A33}"/>
              </a:ext>
            </a:extLst>
          </p:cNvPr>
          <p:cNvSpPr/>
          <p:nvPr/>
        </p:nvSpPr>
        <p:spPr>
          <a:xfrm>
            <a:off x="0" y="0"/>
            <a:ext cx="12192000" cy="825190"/>
          </a:xfrm>
          <a:prstGeom prst="rect">
            <a:avLst/>
          </a:prstGeom>
          <a:solidFill>
            <a:srgbClr val="00768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3C2C7A2-2762-6EB6-DA56-A4DC9D8EC834}"/>
              </a:ext>
            </a:extLst>
          </p:cNvPr>
          <p:cNvSpPr txBox="1"/>
          <p:nvPr/>
        </p:nvSpPr>
        <p:spPr>
          <a:xfrm>
            <a:off x="491034" y="248179"/>
            <a:ext cx="1969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2000">
                <a:solidFill>
                  <a:schemeClr val="bg1"/>
                </a:solidFill>
                <a:latin typeface="Open Sans"/>
                <a:ea typeface="+mn-lt"/>
                <a:cs typeface="+mn-lt"/>
              </a:defRPr>
            </a:lvl1pPr>
          </a:lstStyle>
          <a:p>
            <a:r>
              <a:rPr lang="es-E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CONEXIONES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0918B69D-80E2-9AA1-80C3-1076D77C9024}"/>
              </a:ext>
            </a:extLst>
          </p:cNvPr>
          <p:cNvGrpSpPr/>
          <p:nvPr/>
        </p:nvGrpSpPr>
        <p:grpSpPr>
          <a:xfrm>
            <a:off x="543874" y="1393372"/>
            <a:ext cx="4913335" cy="4278085"/>
            <a:chOff x="543874" y="1393372"/>
            <a:chExt cx="4913335" cy="4278085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183E48EF-547B-61B2-F529-0B650C9627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046" y="2148657"/>
              <a:ext cx="4892163" cy="352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5A9B7257-35CE-5C97-AEFD-2B5BCF305B46}"/>
                </a:ext>
              </a:extLst>
            </p:cNvPr>
            <p:cNvGrpSpPr/>
            <p:nvPr/>
          </p:nvGrpSpPr>
          <p:grpSpPr>
            <a:xfrm>
              <a:off x="543874" y="1393372"/>
              <a:ext cx="2787155" cy="511629"/>
              <a:chOff x="543874" y="1360714"/>
              <a:chExt cx="2787155" cy="511629"/>
            </a:xfrm>
          </p:grpSpPr>
          <p:sp>
            <p:nvSpPr>
              <p:cNvPr id="11" name="Rectángulo redondeado 10">
                <a:extLst>
                  <a:ext uri="{FF2B5EF4-FFF2-40B4-BE49-F238E27FC236}">
                    <a16:creationId xmlns:a16="http://schemas.microsoft.com/office/drawing/2014/main" id="{E2F56992-CB88-DEA0-E170-341A996980A3}"/>
                  </a:ext>
                </a:extLst>
              </p:cNvPr>
              <p:cNvSpPr/>
              <p:nvPr/>
            </p:nvSpPr>
            <p:spPr>
              <a:xfrm>
                <a:off x="543874" y="1360714"/>
                <a:ext cx="2787155" cy="511629"/>
              </a:xfrm>
              <a:prstGeom prst="roundRect">
                <a:avLst/>
              </a:prstGeom>
              <a:solidFill>
                <a:srgbClr val="C7EEE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rgbClr val="C7EEE9"/>
                  </a:solidFill>
                </a:endParaRPr>
              </a:p>
            </p:txBody>
          </p:sp>
          <p:sp>
            <p:nvSpPr>
              <p:cNvPr id="9" name="Text Box 22">
                <a:extLst>
                  <a:ext uri="{FF2B5EF4-FFF2-40B4-BE49-F238E27FC236}">
                    <a16:creationId xmlns:a16="http://schemas.microsoft.com/office/drawing/2014/main" id="{995B8BDF-68B4-EEA9-70E7-25F0DEF229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5235" y="1453294"/>
                <a:ext cx="267490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t">
                <a:spAutoFit/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90576">
                  <a:defRPr/>
                </a:pPr>
                <a:r>
                  <a:rPr lang="es-ES_tradnl" sz="2400" b="1" spc="300" dirty="0">
                    <a:solidFill>
                      <a:srgbClr val="007681"/>
                    </a:solidFill>
                    <a:latin typeface="Open Sans"/>
                    <a:ea typeface="Open Sans"/>
                    <a:cs typeface="Open Sans"/>
                  </a:rPr>
                  <a:t>FERROVIARIAS</a:t>
                </a:r>
              </a:p>
            </p:txBody>
          </p:sp>
        </p:grp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FBE2E218-511A-B301-AC38-38C852E72A6A}"/>
              </a:ext>
            </a:extLst>
          </p:cNvPr>
          <p:cNvGrpSpPr/>
          <p:nvPr/>
        </p:nvGrpSpPr>
        <p:grpSpPr>
          <a:xfrm>
            <a:off x="5738527" y="1393372"/>
            <a:ext cx="6066429" cy="4568758"/>
            <a:chOff x="5738527" y="1393372"/>
            <a:chExt cx="6066429" cy="4568758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AC3DAD00-F6B4-4E6E-90AD-FC15A217E70E}"/>
                </a:ext>
              </a:extLst>
            </p:cNvPr>
            <p:cNvGrpSpPr/>
            <p:nvPr/>
          </p:nvGrpSpPr>
          <p:grpSpPr>
            <a:xfrm>
              <a:off x="5738527" y="2133600"/>
              <a:ext cx="6066429" cy="3828530"/>
              <a:chOff x="2388353" y="1099636"/>
              <a:chExt cx="7450590" cy="4697660"/>
            </a:xfrm>
          </p:grpSpPr>
          <p:pic>
            <p:nvPicPr>
              <p:cNvPr id="2" name="Picture 2">
                <a:extLst>
                  <a:ext uri="{FF2B5EF4-FFF2-40B4-BE49-F238E27FC236}">
                    <a16:creationId xmlns:a16="http://schemas.microsoft.com/office/drawing/2014/main" id="{4B563E51-85EC-F88A-FF7A-8A469F0A6D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8353" y="1099636"/>
                <a:ext cx="7450590" cy="46976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" name="Imagen 2">
                <a:extLst>
                  <a:ext uri="{FF2B5EF4-FFF2-40B4-BE49-F238E27FC236}">
                    <a16:creationId xmlns:a16="http://schemas.microsoft.com/office/drawing/2014/main" id="{10953CAE-F092-E62C-6A58-648AC73EC7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762231" y="3127248"/>
                <a:ext cx="333769" cy="301752"/>
              </a:xfrm>
              <a:prstGeom prst="rect">
                <a:avLst/>
              </a:prstGeom>
            </p:spPr>
          </p:pic>
        </p:grpSp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D38B673D-11EF-7713-648D-E3D2F14F9906}"/>
                </a:ext>
              </a:extLst>
            </p:cNvPr>
            <p:cNvGrpSpPr/>
            <p:nvPr/>
          </p:nvGrpSpPr>
          <p:grpSpPr>
            <a:xfrm>
              <a:off x="9982200" y="1393372"/>
              <a:ext cx="1781275" cy="511629"/>
              <a:chOff x="9982200" y="3429000"/>
              <a:chExt cx="1781275" cy="511629"/>
            </a:xfrm>
          </p:grpSpPr>
          <p:sp>
            <p:nvSpPr>
              <p:cNvPr id="12" name="Rectángulo redondeado 11">
                <a:extLst>
                  <a:ext uri="{FF2B5EF4-FFF2-40B4-BE49-F238E27FC236}">
                    <a16:creationId xmlns:a16="http://schemas.microsoft.com/office/drawing/2014/main" id="{021EF295-5DB2-3303-68C3-8196750BC634}"/>
                  </a:ext>
                </a:extLst>
              </p:cNvPr>
              <p:cNvSpPr/>
              <p:nvPr/>
            </p:nvSpPr>
            <p:spPr>
              <a:xfrm>
                <a:off x="9982200" y="3429000"/>
                <a:ext cx="1781275" cy="511629"/>
              </a:xfrm>
              <a:prstGeom prst="roundRect">
                <a:avLst/>
              </a:prstGeom>
              <a:solidFill>
                <a:srgbClr val="C7EEE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rgbClr val="C7EEE9"/>
                  </a:solidFill>
                </a:endParaRPr>
              </a:p>
            </p:txBody>
          </p:sp>
          <p:sp>
            <p:nvSpPr>
              <p:cNvPr id="10" name="Text Box 22">
                <a:extLst>
                  <a:ext uri="{FF2B5EF4-FFF2-40B4-BE49-F238E27FC236}">
                    <a16:creationId xmlns:a16="http://schemas.microsoft.com/office/drawing/2014/main" id="{1AB12087-BACA-6BA2-94AD-1E8CB21AD1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63944" y="3510695"/>
                <a:ext cx="154908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t">
                <a:spAutoFit/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90576">
                  <a:defRPr/>
                </a:pPr>
                <a:r>
                  <a:rPr lang="es-ES_tradnl" sz="2400" b="1" spc="300" dirty="0">
                    <a:solidFill>
                      <a:srgbClr val="007681"/>
                    </a:solidFill>
                    <a:latin typeface="Open Sans"/>
                    <a:ea typeface="Open Sans"/>
                    <a:cs typeface="Open Sans"/>
                  </a:rPr>
                  <a:t>VIARIAS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6614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690fe1c-d010-406e-80cc-90103b9435ab" xsi:nil="true"/>
    <lcf76f155ced4ddcb4097134ff3c332f xmlns="816b7941-46f7-4e51-bc00-e766c5829c4c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72446A8976D6446BFE3893CF8F2D7F3" ma:contentTypeVersion="18" ma:contentTypeDescription="Crear nuevo documento." ma:contentTypeScope="" ma:versionID="1089766c05f5fc099f7979c72a87e6d3">
  <xsd:schema xmlns:xsd="http://www.w3.org/2001/XMLSchema" xmlns:xs="http://www.w3.org/2001/XMLSchema" xmlns:p="http://schemas.microsoft.com/office/2006/metadata/properties" xmlns:ns2="816b7941-46f7-4e51-bc00-e766c5829c4c" xmlns:ns3="f690fe1c-d010-406e-80cc-90103b9435ab" targetNamespace="http://schemas.microsoft.com/office/2006/metadata/properties" ma:root="true" ma:fieldsID="76333fa8258b14a9e54c2ddf1b406d63" ns2:_="" ns3:_="">
    <xsd:import namespace="816b7941-46f7-4e51-bc00-e766c5829c4c"/>
    <xsd:import namespace="f690fe1c-d010-406e-80cc-90103b9435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6b7941-46f7-4e51-bc00-e766c5829c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c5f77948-cb74-4db9-9d42-99e13121e5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90fe1c-d010-406e-80cc-90103b9435a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20133ff-a8f6-4fdf-973f-dc4bcb07f637}" ma:internalName="TaxCatchAll" ma:showField="CatchAllData" ma:web="f690fe1c-d010-406e-80cc-90103b9435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E944851-1605-47DE-998E-1E6B5A065636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f690fe1c-d010-406e-80cc-90103b9435ab"/>
    <ds:schemaRef ds:uri="816b7941-46f7-4e51-bc00-e766c5829c4c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03DCDBC-1CBB-40D3-A226-8FB15181F15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674E6F1-A126-447C-A550-9394D05BCB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6b7941-46f7-4e51-bc00-e766c5829c4c"/>
    <ds:schemaRef ds:uri="f690fe1c-d010-406e-80cc-90103b9435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88f5f728-c49b-4548-9afd-858fc1d8e733}" enabled="1" method="Privileged" siteId="{f752ca51-e762-497a-939c-e7b7813268af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4677</TotalTime>
  <Words>1222</Words>
  <Application>Microsoft Office PowerPoint</Application>
  <PresentationFormat>Panorámica</PresentationFormat>
  <Paragraphs>292</Paragraphs>
  <Slides>23</Slides>
  <Notes>19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5" baseType="lpstr">
      <vt:lpstr>Arial</vt:lpstr>
      <vt:lpstr>Calibri</vt:lpstr>
      <vt:lpstr>Calibri Light</vt:lpstr>
      <vt:lpstr>Courier New</vt:lpstr>
      <vt:lpstr>Lato</vt:lpstr>
      <vt:lpstr>Open Sans</vt:lpstr>
      <vt:lpstr>Open Sans Light</vt:lpstr>
      <vt:lpstr>Open Sans Semibold</vt:lpstr>
      <vt:lpstr>Panton SemiBold</vt:lpstr>
      <vt:lpstr>Wingdings</vt:lpstr>
      <vt:lpstr>ヒラギノ角ゴ Pro W3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 .Cristina Sanz Regueiro</dc:creator>
  <cp:lastModifiedBy>Pablo  Alday</cp:lastModifiedBy>
  <cp:revision>158</cp:revision>
  <cp:lastPrinted>2019-01-28T11:08:29Z</cp:lastPrinted>
  <dcterms:created xsi:type="dcterms:W3CDTF">2019-01-25T10:19:52Z</dcterms:created>
  <dcterms:modified xsi:type="dcterms:W3CDTF">2024-11-08T09:45:40Z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0x010100BEB06FCDADB07C41AD88415DEEC3883B</vt:lpwstr>
  </property>
  <property fmtid="{D5CDD505-2E9C-101B-9397-08002B2CF9AE}" pid="3" name="MSIP_Label_fbd3ba00-5fc5-4f23-a44f-e2ec4fcb3aca_Enabled">
    <vt:lpwstr>true</vt:lpwstr>
  </property>
  <property fmtid="{D5CDD505-2E9C-101B-9397-08002B2CF9AE}" pid="4" name="MSIP_Label_fbd3ba00-5fc5-4f23-a44f-e2ec4fcb3aca_SetDate">
    <vt:lpwstr>2024-05-31T14:22:34Z</vt:lpwstr>
  </property>
  <property fmtid="{D5CDD505-2E9C-101B-9397-08002B2CF9AE}" pid="5" name="MSIP_Label_fbd3ba00-5fc5-4f23-a44f-e2ec4fcb3aca_Method">
    <vt:lpwstr>Privileged</vt:lpwstr>
  </property>
  <property fmtid="{D5CDD505-2E9C-101B-9397-08002B2CF9AE}" pid="6" name="MSIP_Label_fbd3ba00-5fc5-4f23-a44f-e2ec4fcb3aca_Name">
    <vt:lpwstr>Etiqueta predeterminada público</vt:lpwstr>
  </property>
  <property fmtid="{D5CDD505-2E9C-101B-9397-08002B2CF9AE}" pid="7" name="MSIP_Label_fbd3ba00-5fc5-4f23-a44f-e2ec4fcb3aca_SiteId">
    <vt:lpwstr>f752ca51-e762-497a-939c-e7b7813268af</vt:lpwstr>
  </property>
  <property fmtid="{D5CDD505-2E9C-101B-9397-08002B2CF9AE}" pid="8" name="MSIP_Label_fbd3ba00-5fc5-4f23-a44f-e2ec4fcb3aca_ActionId">
    <vt:lpwstr>ab1305f4-5322-4aab-b000-3c55fbb668b4</vt:lpwstr>
  </property>
  <property fmtid="{D5CDD505-2E9C-101B-9397-08002B2CF9AE}" pid="9" name="MSIP_Label_fbd3ba00-5fc5-4f23-a44f-e2ec4fcb3aca_ContentBits">
    <vt:lpwstr>0</vt:lpwstr>
  </property>
  <property fmtid="{D5CDD505-2E9C-101B-9397-08002B2CF9AE}" pid="10" name="MediaServiceImageTags">
    <vt:lpwstr/>
  </property>
</Properties>
</file>